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691" r:id="rId2"/>
    <p:sldId id="1074" r:id="rId3"/>
    <p:sldId id="860" r:id="rId4"/>
    <p:sldId id="990" r:id="rId5"/>
    <p:sldId id="1000" r:id="rId6"/>
    <p:sldId id="993" r:id="rId7"/>
    <p:sldId id="994" r:id="rId8"/>
    <p:sldId id="995" r:id="rId9"/>
    <p:sldId id="936" r:id="rId10"/>
    <p:sldId id="1007" r:id="rId11"/>
    <p:sldId id="1013" r:id="rId12"/>
    <p:sldId id="1018" r:id="rId13"/>
    <p:sldId id="1024" r:id="rId14"/>
    <p:sldId id="1027" r:id="rId15"/>
    <p:sldId id="1028" r:id="rId16"/>
    <p:sldId id="858" r:id="rId17"/>
    <p:sldId id="859" r:id="rId18"/>
    <p:sldId id="862" r:id="rId19"/>
    <p:sldId id="785" r:id="rId20"/>
    <p:sldId id="794" r:id="rId21"/>
    <p:sldId id="787" r:id="rId22"/>
    <p:sldId id="786" r:id="rId23"/>
    <p:sldId id="886" r:id="rId24"/>
    <p:sldId id="887" r:id="rId25"/>
    <p:sldId id="888" r:id="rId26"/>
    <p:sldId id="1056" r:id="rId27"/>
    <p:sldId id="1075" r:id="rId28"/>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40">
          <p15:clr>
            <a:srgbClr val="A4A3A4"/>
          </p15:clr>
        </p15:guide>
        <p15:guide id="2" orient="horz" pos="501">
          <p15:clr>
            <a:srgbClr val="A4A3A4"/>
          </p15:clr>
        </p15:guide>
        <p15:guide id="3" pos="1077">
          <p15:clr>
            <a:srgbClr val="A4A3A4"/>
          </p15:clr>
        </p15:guide>
        <p15:guide id="4" pos="1426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2F2F2F"/>
    <a:srgbClr val="19232E"/>
    <a:srgbClr val="FBC81F"/>
    <a:srgbClr val="FBB62B"/>
    <a:srgbClr val="2C4054"/>
    <a:srgbClr val="364D65"/>
    <a:srgbClr val="FADF35"/>
    <a:srgbClr val="666666"/>
    <a:srgbClr val="445469"/>
    <a:srgbClr val="B78B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499" autoAdjust="0"/>
    <p:restoredTop sz="99409" autoAdjust="0"/>
  </p:normalViewPr>
  <p:slideViewPr>
    <p:cSldViewPr snapToGrid="0" snapToObjects="1">
      <p:cViewPr varScale="1">
        <p:scale>
          <a:sx n="45" d="100"/>
          <a:sy n="45" d="100"/>
        </p:scale>
        <p:origin x="102" y="108"/>
      </p:cViewPr>
      <p:guideLst>
        <p:guide orient="horz" pos="8140"/>
        <p:guide orient="horz" pos="501"/>
        <p:guide pos="1077"/>
        <p:guide pos="14269"/>
      </p:guideLst>
    </p:cSldViewPr>
  </p:slideViewPr>
  <p:notesTextViewPr>
    <p:cViewPr>
      <p:scale>
        <a:sx n="100" d="100"/>
        <a:sy n="100" d="100"/>
      </p:scale>
      <p:origin x="0" y="0"/>
    </p:cViewPr>
  </p:notesTextViewPr>
  <p:sorterViewPr>
    <p:cViewPr>
      <p:scale>
        <a:sx n="20" d="100"/>
        <a:sy n="2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微软雅黑" panose="020B0503020204020204" pitchFamily="34"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微软雅黑" panose="020B0503020204020204" pitchFamily="34" charset="-122"/>
              </a:defRPr>
            </a:lvl1pPr>
          </a:lstStyle>
          <a:p>
            <a:fld id="{EFC10EE1-B198-C942-8235-326C972CBB30}" type="datetimeFigureOut">
              <a:rPr lang="en-US" smtClean="0"/>
              <a:pPr/>
              <a:t>7/19/2018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微软雅黑" panose="020B0503020204020204" pitchFamily="34"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微软雅黑" panose="020B0503020204020204" pitchFamily="34" charset="-122"/>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微软雅黑" panose="020B0503020204020204" pitchFamily="34" charset="-122"/>
        <a:ea typeface="+mn-ea"/>
        <a:cs typeface="+mn-cs"/>
      </a:defRPr>
    </a:lvl1pPr>
    <a:lvl2pPr marL="914217" algn="l" defTabSz="914217" rtl="0" eaLnBrk="1" latinLnBrk="0" hangingPunct="1">
      <a:defRPr sz="2400" kern="1200">
        <a:solidFill>
          <a:schemeClr val="tx1"/>
        </a:solidFill>
        <a:latin typeface="微软雅黑" panose="020B0503020204020204" pitchFamily="34" charset="-122"/>
        <a:ea typeface="+mn-ea"/>
        <a:cs typeface="+mn-cs"/>
      </a:defRPr>
    </a:lvl2pPr>
    <a:lvl3pPr marL="1828434" algn="l" defTabSz="914217" rtl="0" eaLnBrk="1" latinLnBrk="0" hangingPunct="1">
      <a:defRPr sz="2400" kern="1200">
        <a:solidFill>
          <a:schemeClr val="tx1"/>
        </a:solidFill>
        <a:latin typeface="微软雅黑" panose="020B0503020204020204" pitchFamily="34" charset="-122"/>
        <a:ea typeface="+mn-ea"/>
        <a:cs typeface="+mn-cs"/>
      </a:defRPr>
    </a:lvl3pPr>
    <a:lvl4pPr marL="2742651" algn="l" defTabSz="914217" rtl="0" eaLnBrk="1" latinLnBrk="0" hangingPunct="1">
      <a:defRPr sz="2400" kern="1200">
        <a:solidFill>
          <a:schemeClr val="tx1"/>
        </a:solidFill>
        <a:latin typeface="微软雅黑" panose="020B0503020204020204" pitchFamily="34" charset="-122"/>
        <a:ea typeface="+mn-ea"/>
        <a:cs typeface="+mn-cs"/>
      </a:defRPr>
    </a:lvl4pPr>
    <a:lvl5pPr marL="3656868" algn="l" defTabSz="914217" rtl="0" eaLnBrk="1" latinLnBrk="0" hangingPunct="1">
      <a:defRPr sz="2400" kern="1200">
        <a:solidFill>
          <a:schemeClr val="tx1"/>
        </a:solidFill>
        <a:latin typeface="微软雅黑" panose="020B0503020204020204" pitchFamily="34" charset="-122"/>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1</a:t>
            </a:fld>
            <a:endParaRPr lang="bg-BG"/>
          </a:p>
        </p:txBody>
      </p:sp>
    </p:spTree>
    <p:extLst>
      <p:ext uri="{BB962C8B-B14F-4D97-AF65-F5344CB8AC3E}">
        <p14:creationId xmlns:p14="http://schemas.microsoft.com/office/powerpoint/2010/main" val="1231243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Text Box 1"/>
          <p:cNvSpPr txBox="1">
            <a:spLocks noGrp="1" noRot="1" noChangeAspect="1" noChangeArrowheads="1"/>
          </p:cNvSpPr>
          <p:nvPr>
            <p:ph type="sldImg"/>
          </p:nvPr>
        </p:nvSpPr>
        <p:spPr bwMode="auto">
          <a:xfrm>
            <a:off x="-16995775" y="-11796713"/>
            <a:ext cx="22182138" cy="12480926"/>
          </a:xfrm>
          <a:prstGeom prst="rect">
            <a:avLst/>
          </a:prstGeom>
          <a:solidFill>
            <a:srgbClr val="FFFFFF"/>
          </a:solidFill>
          <a:ln>
            <a:solidFill>
              <a:srgbClr val="000000"/>
            </a:solidFill>
            <a:miter lim="800000"/>
            <a:headEnd/>
            <a:tailEnd/>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29698" name="Text Box 2"/>
          <p:cNvSpPr txBox="1">
            <a:spLocks noGrp="1" noChangeArrowheads="1"/>
          </p:cNvSpPr>
          <p:nvPr>
            <p:ph type="body" idx="1"/>
          </p:nvPr>
        </p:nvSpPr>
        <p:spPr bwMode="auto">
          <a:xfrm>
            <a:off x="685800" y="4343400"/>
            <a:ext cx="5473700" cy="41021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3148452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11</a:t>
            </a:fld>
            <a:endParaRPr lang="bg-BG"/>
          </a:p>
        </p:txBody>
      </p:sp>
    </p:spTree>
    <p:extLst>
      <p:ext uri="{BB962C8B-B14F-4D97-AF65-F5344CB8AC3E}">
        <p14:creationId xmlns:p14="http://schemas.microsoft.com/office/powerpoint/2010/main" val="3767629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12</a:t>
            </a:fld>
            <a:endParaRPr lang="bg-BG"/>
          </a:p>
        </p:txBody>
      </p:sp>
    </p:spTree>
    <p:extLst>
      <p:ext uri="{BB962C8B-B14F-4D97-AF65-F5344CB8AC3E}">
        <p14:creationId xmlns:p14="http://schemas.microsoft.com/office/powerpoint/2010/main" val="3767629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14</a:t>
            </a:fld>
            <a:endParaRPr lang="bg-BG"/>
          </a:p>
        </p:txBody>
      </p:sp>
    </p:spTree>
    <p:extLst>
      <p:ext uri="{BB962C8B-B14F-4D97-AF65-F5344CB8AC3E}">
        <p14:creationId xmlns:p14="http://schemas.microsoft.com/office/powerpoint/2010/main" val="1231243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this slide there is a background placeholder. Click to the small icon on the center of the slide and choose an image from computer. </a:t>
            </a:r>
            <a:r>
              <a:rPr lang="en-US" dirty="0" smtClean="0"/>
              <a:t>When </a:t>
            </a:r>
            <a:r>
              <a:rPr lang="en-US" baseline="0" dirty="0" smtClean="0"/>
              <a:t>add an image, you must sent it to back with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to Back.</a:t>
            </a:r>
            <a:endParaRPr lang="bg-BG" b="0" dirty="0" smtClean="0"/>
          </a:p>
          <a:p>
            <a:endParaRPr lang="bg-BG" dirty="0"/>
          </a:p>
        </p:txBody>
      </p:sp>
      <p:sp>
        <p:nvSpPr>
          <p:cNvPr id="4" name="Slide Number Placeholder 3"/>
          <p:cNvSpPr>
            <a:spLocks noGrp="1"/>
          </p:cNvSpPr>
          <p:nvPr>
            <p:ph type="sldNum" sz="quarter" idx="10"/>
          </p:nvPr>
        </p:nvSpPr>
        <p:spPr/>
        <p:txBody>
          <a:bodyPr/>
          <a:lstStyle/>
          <a:p>
            <a:fld id="{51FA003C-ACE2-4EF7-AF62-71758D32E637}" type="slidenum">
              <a:rPr lang="bg-BG" smtClean="0"/>
              <a:t>15</a:t>
            </a:fld>
            <a:endParaRPr lang="bg-BG"/>
          </a:p>
        </p:txBody>
      </p:sp>
    </p:spTree>
    <p:extLst>
      <p:ext uri="{BB962C8B-B14F-4D97-AF65-F5344CB8AC3E}">
        <p14:creationId xmlns:p14="http://schemas.microsoft.com/office/powerpoint/2010/main" val="1231243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09" name="Text Box 1"/>
          <p:cNvSpPr txBox="1">
            <a:spLocks noGrp="1" noRot="1" noChangeAspect="1" noChangeArrowheads="1"/>
          </p:cNvSpPr>
          <p:nvPr>
            <p:ph type="sldImg"/>
          </p:nvPr>
        </p:nvSpPr>
        <p:spPr bwMode="auto">
          <a:xfrm>
            <a:off x="-16992600" y="-11796713"/>
            <a:ext cx="22171025" cy="12476163"/>
          </a:xfrm>
          <a:prstGeom prst="rect">
            <a:avLst/>
          </a:prstGeom>
          <a:solidFill>
            <a:srgbClr val="FFFFFF"/>
          </a:solidFill>
          <a:ln>
            <a:solidFill>
              <a:srgbClr val="000000"/>
            </a:solidFill>
            <a:miter lim="800000"/>
            <a:headEnd/>
            <a:tailEnd/>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43010" name="Text Box 2"/>
          <p:cNvSpPr txBox="1">
            <a:spLocks noGrp="1" noChangeArrowheads="1"/>
          </p:cNvSpPr>
          <p:nvPr>
            <p:ph type="body" idx="1"/>
          </p:nvPr>
        </p:nvSpPr>
        <p:spPr bwMode="auto">
          <a:xfrm>
            <a:off x="685800" y="4343400"/>
            <a:ext cx="5468938" cy="4097338"/>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3100694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5" y="-1"/>
            <a:ext cx="24377655" cy="9906001"/>
          </a:xfrm>
        </p:spPr>
        <p:txBody>
          <a:bodyPr rtlCol="0">
            <a:normAutofit/>
          </a:bodyPr>
          <a:lstStyle>
            <a:lvl1pPr marL="0" indent="0">
              <a:buNone/>
              <a:defRPr sz="2000">
                <a:latin typeface="微软雅黑" panose="020B0503020204020204" pitchFamily="34" charset="-122"/>
                <a:cs typeface="Aparajita" panose="020B0604020202020204" pitchFamily="34" charset="0"/>
              </a:defRPr>
            </a:lvl1pPr>
          </a:lstStyle>
          <a:p>
            <a:pPr lvl="0"/>
            <a:endParaRPr lang="en-US" noProof="0" dirty="0"/>
          </a:p>
        </p:txBody>
      </p:sp>
    </p:spTree>
    <p:extLst>
      <p:ext uri="{BB962C8B-B14F-4D97-AF65-F5344CB8AC3E}">
        <p14:creationId xmlns:p14="http://schemas.microsoft.com/office/powerpoint/2010/main" val="3942908935"/>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pp Design 04">
    <p:spTree>
      <p:nvGrpSpPr>
        <p:cNvPr id="1" name=""/>
        <p:cNvGrpSpPr/>
        <p:nvPr/>
      </p:nvGrpSpPr>
      <p:grpSpPr>
        <a:xfrm>
          <a:off x="0" y="0"/>
          <a:ext cx="0" cy="0"/>
          <a:chOff x="0" y="0"/>
          <a:chExt cx="0" cy="0"/>
        </a:xfrm>
      </p:grpSpPr>
      <p:sp>
        <p:nvSpPr>
          <p:cNvPr id="18" name="Picture Placeholder 16"/>
          <p:cNvSpPr>
            <a:spLocks noGrp="1"/>
          </p:cNvSpPr>
          <p:nvPr>
            <p:ph type="pic" sz="quarter" idx="14"/>
          </p:nvPr>
        </p:nvSpPr>
        <p:spPr>
          <a:xfrm>
            <a:off x="3466624" y="5433034"/>
            <a:ext cx="1481328" cy="4244366"/>
          </a:xfrm>
        </p:spPr>
        <p:txBody>
          <a:bodyPr>
            <a:normAutofit/>
          </a:bodyPr>
          <a:lstStyle>
            <a:lvl1pPr marL="0" indent="0">
              <a:buNone/>
              <a:defRPr sz="1400"/>
            </a:lvl1pPr>
          </a:lstStyle>
          <a:p>
            <a:endParaRPr lang="en-US" dirty="0"/>
          </a:p>
        </p:txBody>
      </p:sp>
      <p:sp>
        <p:nvSpPr>
          <p:cNvPr id="15" name="Picture Placeholder 16"/>
          <p:cNvSpPr>
            <a:spLocks noGrp="1"/>
          </p:cNvSpPr>
          <p:nvPr>
            <p:ph type="pic" sz="quarter" idx="13"/>
          </p:nvPr>
        </p:nvSpPr>
        <p:spPr>
          <a:xfrm>
            <a:off x="8605595" y="5433034"/>
            <a:ext cx="1567105" cy="4244366"/>
          </a:xfrm>
        </p:spPr>
        <p:txBody>
          <a:bodyPr>
            <a:normAutofit/>
          </a:bodyPr>
          <a:lstStyle>
            <a:lvl1pPr marL="0" indent="0">
              <a:buNone/>
              <a:defRPr sz="1400"/>
            </a:lvl1pPr>
          </a:lstStyle>
          <a:p>
            <a:endParaRPr lang="en-US" dirty="0"/>
          </a:p>
        </p:txBody>
      </p:sp>
      <p:sp>
        <p:nvSpPr>
          <p:cNvPr id="17" name="Picture Placeholder 16"/>
          <p:cNvSpPr>
            <a:spLocks noGrp="1"/>
          </p:cNvSpPr>
          <p:nvPr>
            <p:ph type="pic" sz="quarter" idx="10"/>
          </p:nvPr>
        </p:nvSpPr>
        <p:spPr>
          <a:xfrm>
            <a:off x="5290574" y="4971515"/>
            <a:ext cx="3024869" cy="5480585"/>
          </a:xfrm>
        </p:spPr>
        <p:txBody>
          <a:bodyPr>
            <a:normAutofit/>
          </a:bodyPr>
          <a:lstStyle>
            <a:lvl1pPr marL="0" indent="0">
              <a:buNone/>
              <a:defRPr sz="1400"/>
            </a:lvl1pPr>
          </a:lstStyle>
          <a:p>
            <a:endParaRPr lang="en-US" dirty="0"/>
          </a:p>
        </p:txBody>
      </p:sp>
      <p:sp>
        <p:nvSpPr>
          <p:cNvPr id="9" name="Oval 8"/>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0" name="TextBox 9"/>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425441539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ices_3_iPhones_vs">
    <p:spTree>
      <p:nvGrpSpPr>
        <p:cNvPr id="1" name=""/>
        <p:cNvGrpSpPr/>
        <p:nvPr/>
      </p:nvGrpSpPr>
      <p:grpSpPr>
        <a:xfrm>
          <a:off x="0" y="0"/>
          <a:ext cx="0" cy="0"/>
          <a:chOff x="0" y="0"/>
          <a:chExt cx="0" cy="0"/>
        </a:xfrm>
      </p:grpSpPr>
      <p:sp>
        <p:nvSpPr>
          <p:cNvPr id="11" name="Picture Placeholder 9"/>
          <p:cNvSpPr>
            <a:spLocks noGrp="1"/>
          </p:cNvSpPr>
          <p:nvPr>
            <p:ph type="pic" sz="quarter" idx="10"/>
          </p:nvPr>
        </p:nvSpPr>
        <p:spPr>
          <a:xfrm>
            <a:off x="2406295"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12" name="Picture Placeholder 9"/>
          <p:cNvSpPr>
            <a:spLocks noGrp="1"/>
          </p:cNvSpPr>
          <p:nvPr>
            <p:ph type="pic" sz="quarter" idx="11"/>
          </p:nvPr>
        </p:nvSpPr>
        <p:spPr>
          <a:xfrm>
            <a:off x="9666174"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15" name="Picture Placeholder 9"/>
          <p:cNvSpPr>
            <a:spLocks noGrp="1"/>
          </p:cNvSpPr>
          <p:nvPr>
            <p:ph type="pic" sz="quarter" idx="12"/>
          </p:nvPr>
        </p:nvSpPr>
        <p:spPr>
          <a:xfrm>
            <a:off x="17037455" y="5008698"/>
            <a:ext cx="2762781" cy="4905812"/>
          </a:xfrm>
        </p:spPr>
        <p:txBody>
          <a:bodyPr>
            <a:normAutofit/>
          </a:bodyPr>
          <a:lstStyle>
            <a:lvl1pPr marL="0" indent="0">
              <a:buNone/>
              <a:defRPr sz="2200">
                <a:solidFill>
                  <a:schemeClr val="tx1">
                    <a:lumMod val="50000"/>
                    <a:lumOff val="50000"/>
                  </a:schemeClr>
                </a:solidFill>
              </a:defRPr>
            </a:lvl1pPr>
          </a:lstStyle>
          <a:p>
            <a:endParaRPr lang="en-US" dirty="0"/>
          </a:p>
        </p:txBody>
      </p:sp>
      <p:sp>
        <p:nvSpPr>
          <p:cNvPr id="9" name="Oval 8"/>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0" name="TextBox 9"/>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0816368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0" y="-1"/>
            <a:ext cx="24399930" cy="13716001"/>
          </a:xfrm>
        </p:spPr>
        <p:txBody>
          <a:bodyPr>
            <a:normAutofit/>
          </a:bodyPr>
          <a:lstStyle>
            <a:lvl1pPr marL="0" indent="0">
              <a:buNone/>
              <a:defRPr sz="3200">
                <a:latin typeface="微软雅黑" panose="020B0503020204020204" pitchFamily="34" charset="-122"/>
                <a:cs typeface="Aparajita" panose="020B0604020202020204" pitchFamily="34" charset="0"/>
              </a:defRPr>
            </a:lvl1pPr>
          </a:lstStyle>
          <a:p>
            <a:endParaRPr lang="id-ID" dirty="0"/>
          </a:p>
        </p:txBody>
      </p:sp>
    </p:spTree>
    <p:extLst>
      <p:ext uri="{BB962C8B-B14F-4D97-AF65-F5344CB8AC3E}">
        <p14:creationId xmlns:p14="http://schemas.microsoft.com/office/powerpoint/2010/main" val="2696395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_features">
    <p:spTree>
      <p:nvGrpSpPr>
        <p:cNvPr id="1" name=""/>
        <p:cNvGrpSpPr/>
        <p:nvPr/>
      </p:nvGrpSpPr>
      <p:grpSpPr>
        <a:xfrm>
          <a:off x="0" y="0"/>
          <a:ext cx="0" cy="0"/>
          <a:chOff x="0" y="0"/>
          <a:chExt cx="0" cy="0"/>
        </a:xfrm>
      </p:grpSpPr>
      <p:sp>
        <p:nvSpPr>
          <p:cNvPr id="27" name="Picture Placeholder 2"/>
          <p:cNvSpPr>
            <a:spLocks noGrp="1"/>
          </p:cNvSpPr>
          <p:nvPr>
            <p:ph type="pic" sz="quarter" idx="13"/>
          </p:nvPr>
        </p:nvSpPr>
        <p:spPr>
          <a:xfrm>
            <a:off x="-5" y="-1"/>
            <a:ext cx="24377655" cy="6460437"/>
          </a:xfrm>
        </p:spPr>
        <p:txBody>
          <a:bodyPr rtlCol="0">
            <a:normAutofit/>
          </a:bodyPr>
          <a:lstStyle>
            <a:lvl1pPr marL="0" indent="0">
              <a:buNone/>
              <a:defRPr sz="2000">
                <a:latin typeface="微软雅黑" panose="020B0503020204020204" pitchFamily="34" charset="-122"/>
                <a:cs typeface="Aparajita" panose="020B0604020202020204" pitchFamily="34" charset="0"/>
              </a:defRPr>
            </a:lvl1pPr>
          </a:lstStyle>
          <a:p>
            <a:pPr lvl="0"/>
            <a:endParaRPr lang="en-US" noProof="0" dirty="0"/>
          </a:p>
        </p:txBody>
      </p:sp>
      <p:sp>
        <p:nvSpPr>
          <p:cNvPr id="31" name="Picture Placeholder 2"/>
          <p:cNvSpPr>
            <a:spLocks noGrp="1" noChangeAspect="1"/>
          </p:cNvSpPr>
          <p:nvPr>
            <p:ph type="pic" sz="quarter" idx="11"/>
          </p:nvPr>
        </p:nvSpPr>
        <p:spPr>
          <a:xfrm>
            <a:off x="3070977" y="2466755"/>
            <a:ext cx="4720487" cy="8450345"/>
          </a:xfrm>
        </p:spPr>
        <p:txBody>
          <a:bodyPr rtlCol="0">
            <a:normAutofit/>
          </a:bodyPr>
          <a:lstStyle>
            <a:lvl1pPr marL="0" indent="0">
              <a:buNone/>
              <a:defRPr sz="2000">
                <a:latin typeface="微软雅黑" panose="020B0503020204020204" pitchFamily="34" charset="-122"/>
                <a:cs typeface="Aparajita" panose="020B0604020202020204" pitchFamily="34" charset="0"/>
              </a:defRPr>
            </a:lvl1pPr>
          </a:lstStyle>
          <a:p>
            <a:pPr lvl="0"/>
            <a:endParaRPr lang="en-US" noProof="0" dirty="0"/>
          </a:p>
        </p:txBody>
      </p:sp>
    </p:spTree>
    <p:extLst>
      <p:ext uri="{BB962C8B-B14F-4D97-AF65-F5344CB8AC3E}">
        <p14:creationId xmlns:p14="http://schemas.microsoft.com/office/powerpoint/2010/main" val="3665903197"/>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7569341" y="3250799"/>
            <a:ext cx="4633615" cy="4630586"/>
          </a:xfr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17" name="Picture Placeholder 13"/>
          <p:cNvSpPr>
            <a:spLocks noGrp="1"/>
          </p:cNvSpPr>
          <p:nvPr>
            <p:ph type="pic" sz="quarter" idx="13"/>
          </p:nvPr>
        </p:nvSpPr>
        <p:spPr>
          <a:xfrm>
            <a:off x="12336223" y="3228519"/>
            <a:ext cx="9387889" cy="9268598"/>
          </a:xfr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13" name="Picture Placeholder 13"/>
          <p:cNvSpPr>
            <a:spLocks noGrp="1"/>
          </p:cNvSpPr>
          <p:nvPr>
            <p:ph type="pic" sz="quarter" idx="16"/>
          </p:nvPr>
        </p:nvSpPr>
        <p:spPr>
          <a:xfrm>
            <a:off x="2794657" y="7866533"/>
            <a:ext cx="4633615" cy="4630590"/>
          </a:xfr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8" name="Oval 7"/>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0" name="TextBox 9"/>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72586695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4">
    <p:spTree>
      <p:nvGrpSpPr>
        <p:cNvPr id="1" name=""/>
        <p:cNvGrpSpPr/>
        <p:nvPr/>
      </p:nvGrpSpPr>
      <p:grpSpPr>
        <a:xfrm>
          <a:off x="0" y="0"/>
          <a:ext cx="0" cy="0"/>
          <a:chOff x="0" y="0"/>
          <a:chExt cx="0" cy="0"/>
        </a:xfrm>
      </p:grpSpPr>
      <p:sp>
        <p:nvSpPr>
          <p:cNvPr id="13" name="Picture Placeholder 12"/>
          <p:cNvSpPr>
            <a:spLocks noGrp="1" noChangeAspect="1"/>
          </p:cNvSpPr>
          <p:nvPr>
            <p:ph type="pic" sz="quarter" idx="10"/>
          </p:nvPr>
        </p:nvSpPr>
        <p:spPr>
          <a:xfrm>
            <a:off x="2506135" y="2866204"/>
            <a:ext cx="4790208" cy="4791456"/>
          </a:xfrm>
        </p:spPr>
        <p:txBody>
          <a:bodyPr>
            <a:normAutofit/>
          </a:bodyPr>
          <a:lstStyle>
            <a:lvl1pPr>
              <a:defRPr sz="2800"/>
            </a:lvl1pPr>
          </a:lstStyle>
          <a:p>
            <a:endParaRPr lang="en-US" dirty="0"/>
          </a:p>
        </p:txBody>
      </p:sp>
      <p:sp>
        <p:nvSpPr>
          <p:cNvPr id="32" name="Picture Placeholder 12"/>
          <p:cNvSpPr>
            <a:spLocks noGrp="1" noChangeAspect="1"/>
          </p:cNvSpPr>
          <p:nvPr>
            <p:ph type="pic" sz="quarter" idx="11"/>
          </p:nvPr>
        </p:nvSpPr>
        <p:spPr>
          <a:xfrm>
            <a:off x="7309040" y="2855226"/>
            <a:ext cx="4790208" cy="4791456"/>
          </a:xfrm>
        </p:spPr>
        <p:txBody>
          <a:bodyPr>
            <a:normAutofit/>
          </a:bodyPr>
          <a:lstStyle>
            <a:lvl1pPr>
              <a:defRPr sz="2800"/>
            </a:lvl1pPr>
          </a:lstStyle>
          <a:p>
            <a:endParaRPr lang="en-US" dirty="0"/>
          </a:p>
        </p:txBody>
      </p:sp>
      <p:sp>
        <p:nvSpPr>
          <p:cNvPr id="33" name="Picture Placeholder 12"/>
          <p:cNvSpPr>
            <a:spLocks noGrp="1" noChangeAspect="1"/>
          </p:cNvSpPr>
          <p:nvPr>
            <p:ph type="pic" sz="quarter" idx="12"/>
          </p:nvPr>
        </p:nvSpPr>
        <p:spPr>
          <a:xfrm>
            <a:off x="12111945" y="2855226"/>
            <a:ext cx="4790208" cy="4791456"/>
          </a:xfrm>
        </p:spPr>
        <p:txBody>
          <a:bodyPr>
            <a:normAutofit/>
          </a:bodyPr>
          <a:lstStyle>
            <a:lvl1pPr>
              <a:defRPr sz="2800"/>
            </a:lvl1pPr>
          </a:lstStyle>
          <a:p>
            <a:endParaRPr lang="en-US" dirty="0"/>
          </a:p>
        </p:txBody>
      </p:sp>
      <p:sp>
        <p:nvSpPr>
          <p:cNvPr id="34" name="Picture Placeholder 12"/>
          <p:cNvSpPr>
            <a:spLocks noGrp="1" noChangeAspect="1"/>
          </p:cNvSpPr>
          <p:nvPr>
            <p:ph type="pic" sz="quarter" idx="13"/>
          </p:nvPr>
        </p:nvSpPr>
        <p:spPr>
          <a:xfrm>
            <a:off x="16914850" y="2855226"/>
            <a:ext cx="4790208" cy="4791456"/>
          </a:xfrm>
        </p:spPr>
        <p:txBody>
          <a:bodyPr>
            <a:normAutofit/>
          </a:bodyPr>
          <a:lstStyle>
            <a:lvl1pPr>
              <a:defRPr sz="2800"/>
            </a:lvl1pPr>
          </a:lstStyle>
          <a:p>
            <a:endParaRPr lang="en-US" dirty="0"/>
          </a:p>
        </p:txBody>
      </p:sp>
      <p:sp>
        <p:nvSpPr>
          <p:cNvPr id="35" name="Picture Placeholder 12"/>
          <p:cNvSpPr>
            <a:spLocks noGrp="1" noChangeAspect="1"/>
          </p:cNvSpPr>
          <p:nvPr>
            <p:ph type="pic" sz="quarter" idx="14"/>
          </p:nvPr>
        </p:nvSpPr>
        <p:spPr>
          <a:xfrm>
            <a:off x="2506135" y="7667444"/>
            <a:ext cx="4790208" cy="4791456"/>
          </a:xfrm>
        </p:spPr>
        <p:txBody>
          <a:bodyPr>
            <a:normAutofit/>
          </a:bodyPr>
          <a:lstStyle>
            <a:lvl1pPr>
              <a:defRPr sz="2800"/>
            </a:lvl1pPr>
          </a:lstStyle>
          <a:p>
            <a:endParaRPr lang="en-US" dirty="0"/>
          </a:p>
        </p:txBody>
      </p:sp>
      <p:sp>
        <p:nvSpPr>
          <p:cNvPr id="36" name="Picture Placeholder 12"/>
          <p:cNvSpPr>
            <a:spLocks noGrp="1" noChangeAspect="1"/>
          </p:cNvSpPr>
          <p:nvPr>
            <p:ph type="pic" sz="quarter" idx="15"/>
          </p:nvPr>
        </p:nvSpPr>
        <p:spPr>
          <a:xfrm>
            <a:off x="7309040" y="7679556"/>
            <a:ext cx="4790208" cy="4791456"/>
          </a:xfrm>
        </p:spPr>
        <p:txBody>
          <a:bodyPr>
            <a:normAutofit/>
          </a:bodyPr>
          <a:lstStyle>
            <a:lvl1pPr>
              <a:defRPr sz="2800"/>
            </a:lvl1pPr>
          </a:lstStyle>
          <a:p>
            <a:endParaRPr lang="en-US" dirty="0"/>
          </a:p>
        </p:txBody>
      </p:sp>
      <p:sp>
        <p:nvSpPr>
          <p:cNvPr id="37" name="Picture Placeholder 12"/>
          <p:cNvSpPr>
            <a:spLocks noGrp="1" noChangeAspect="1"/>
          </p:cNvSpPr>
          <p:nvPr>
            <p:ph type="pic" sz="quarter" idx="16"/>
          </p:nvPr>
        </p:nvSpPr>
        <p:spPr>
          <a:xfrm>
            <a:off x="12111945" y="7679556"/>
            <a:ext cx="4790208" cy="4791456"/>
          </a:xfrm>
        </p:spPr>
        <p:txBody>
          <a:bodyPr>
            <a:normAutofit/>
          </a:bodyPr>
          <a:lstStyle>
            <a:lvl1pPr>
              <a:defRPr sz="2800"/>
            </a:lvl1pPr>
          </a:lstStyle>
          <a:p>
            <a:endParaRPr lang="en-US" dirty="0"/>
          </a:p>
        </p:txBody>
      </p:sp>
      <p:sp>
        <p:nvSpPr>
          <p:cNvPr id="38" name="Picture Placeholder 12"/>
          <p:cNvSpPr>
            <a:spLocks noGrp="1" noChangeAspect="1"/>
          </p:cNvSpPr>
          <p:nvPr>
            <p:ph type="pic" sz="quarter" idx="17"/>
          </p:nvPr>
        </p:nvSpPr>
        <p:spPr>
          <a:xfrm>
            <a:off x="16914850" y="7679556"/>
            <a:ext cx="4790208" cy="4791456"/>
          </a:xfrm>
        </p:spPr>
        <p:txBody>
          <a:bodyPr>
            <a:normAutofit/>
          </a:bodyPr>
          <a:lstStyle>
            <a:lvl1pPr>
              <a:defRPr sz="2800"/>
            </a:lvl1pPr>
          </a:lstStyle>
          <a:p>
            <a:endParaRPr lang="en-US" dirty="0"/>
          </a:p>
        </p:txBody>
      </p:sp>
      <p:sp>
        <p:nvSpPr>
          <p:cNvPr id="14" name="Oval 13"/>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8" name="TextBox 1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2269343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ortfolio-5">
    <p:spTree>
      <p:nvGrpSpPr>
        <p:cNvPr id="1" name=""/>
        <p:cNvGrpSpPr/>
        <p:nvPr/>
      </p:nvGrpSpPr>
      <p:grpSpPr>
        <a:xfrm>
          <a:off x="0" y="0"/>
          <a:ext cx="0" cy="0"/>
          <a:chOff x="0" y="0"/>
          <a:chExt cx="0" cy="0"/>
        </a:xfrm>
      </p:grpSpPr>
      <p:sp>
        <p:nvSpPr>
          <p:cNvPr id="14" name="Picture Placeholder 13"/>
          <p:cNvSpPr>
            <a:spLocks noGrp="1"/>
          </p:cNvSpPr>
          <p:nvPr>
            <p:ph type="pic" sz="quarter" idx="10" hasCustomPrompt="1"/>
          </p:nvPr>
        </p:nvSpPr>
        <p:spPr>
          <a:xfrm>
            <a:off x="3622221" y="3447129"/>
            <a:ext cx="4714706" cy="4711702"/>
          </a:xfrm>
          <a:prstGeom prst="ellipse">
            <a:avLst/>
          </a:prstGeom>
        </p:spPr>
        <p:txBody>
          <a:bodyPr/>
          <a:lstStyle>
            <a:lvl1pPr marL="0" marR="0" indent="0" algn="l" defTabSz="1828434" rtl="0" eaLnBrk="1" fontAlgn="auto" latinLnBrk="0" hangingPunct="1">
              <a:lnSpc>
                <a:spcPct val="90000"/>
              </a:lnSpc>
              <a:spcBef>
                <a:spcPts val="2000"/>
              </a:spcBef>
              <a:spcAft>
                <a:spcPts val="0"/>
              </a:spcAft>
              <a:buClrTx/>
              <a:buSzTx/>
              <a:buFont typeface="Arial" panose="020B0604020202020204" pitchFamily="34" charset="0"/>
              <a:buNone/>
              <a:tabLst/>
              <a:defRPr/>
            </a:lvl1pPr>
          </a:lstStyle>
          <a:p>
            <a:r>
              <a:rPr lang="en-US" dirty="0" smtClean="0"/>
              <a:t>Drag  Your Picture Here</a:t>
            </a:r>
          </a:p>
          <a:p>
            <a:endParaRPr lang="en-US" dirty="0"/>
          </a:p>
        </p:txBody>
      </p:sp>
      <p:sp>
        <p:nvSpPr>
          <p:cNvPr id="15" name="Picture Placeholder 13"/>
          <p:cNvSpPr>
            <a:spLocks noGrp="1"/>
          </p:cNvSpPr>
          <p:nvPr>
            <p:ph type="pic" sz="quarter" idx="11" hasCustomPrompt="1"/>
          </p:nvPr>
        </p:nvSpPr>
        <p:spPr>
          <a:xfrm>
            <a:off x="9828245" y="3447129"/>
            <a:ext cx="4714706" cy="4711702"/>
          </a:xfrm>
          <a:prstGeom prst="ellipse">
            <a:avLst/>
          </a:prstGeom>
        </p:spPr>
        <p:txBody>
          <a:bodyPr/>
          <a:lstStyle>
            <a:lvl1pPr marL="0" marR="0" indent="0" algn="l" defTabSz="1828434" rtl="0" eaLnBrk="1" fontAlgn="auto" latinLnBrk="0" hangingPunct="1">
              <a:lnSpc>
                <a:spcPct val="90000"/>
              </a:lnSpc>
              <a:spcBef>
                <a:spcPts val="2000"/>
              </a:spcBef>
              <a:spcAft>
                <a:spcPts val="0"/>
              </a:spcAft>
              <a:buClrTx/>
              <a:buSzTx/>
              <a:buFont typeface="Arial" panose="020B0604020202020204" pitchFamily="34" charset="0"/>
              <a:buNone/>
              <a:tabLst/>
              <a:defRPr/>
            </a:lvl1pPr>
          </a:lstStyle>
          <a:p>
            <a:r>
              <a:rPr lang="en-US" dirty="0" smtClean="0"/>
              <a:t>Drag  Your Picture Here</a:t>
            </a:r>
          </a:p>
          <a:p>
            <a:endParaRPr lang="en-US" dirty="0"/>
          </a:p>
        </p:txBody>
      </p:sp>
      <p:sp>
        <p:nvSpPr>
          <p:cNvPr id="17" name="Picture Placeholder 13"/>
          <p:cNvSpPr>
            <a:spLocks noGrp="1"/>
          </p:cNvSpPr>
          <p:nvPr>
            <p:ph type="pic" sz="quarter" idx="12" hasCustomPrompt="1"/>
          </p:nvPr>
        </p:nvSpPr>
        <p:spPr>
          <a:xfrm>
            <a:off x="16034268" y="3447129"/>
            <a:ext cx="4714706" cy="4711702"/>
          </a:xfrm>
          <a:prstGeom prst="ellipse">
            <a:avLst/>
          </a:prstGeom>
        </p:spPr>
        <p:txBody>
          <a:bodyPr/>
          <a:lstStyle>
            <a:lvl1pPr marL="0" marR="0" indent="0" algn="l" defTabSz="1828434" rtl="0" eaLnBrk="1" fontAlgn="auto" latinLnBrk="0" hangingPunct="1">
              <a:lnSpc>
                <a:spcPct val="90000"/>
              </a:lnSpc>
              <a:spcBef>
                <a:spcPts val="2000"/>
              </a:spcBef>
              <a:spcAft>
                <a:spcPts val="0"/>
              </a:spcAft>
              <a:buClrTx/>
              <a:buSzTx/>
              <a:buFont typeface="Arial" panose="020B0604020202020204" pitchFamily="34" charset="0"/>
              <a:buNone/>
              <a:tabLst/>
              <a:defRPr/>
            </a:lvl1pPr>
          </a:lstStyle>
          <a:p>
            <a:r>
              <a:rPr lang="en-US" dirty="0" smtClean="0"/>
              <a:t>Drag  Your Picture Here</a:t>
            </a:r>
          </a:p>
          <a:p>
            <a:endParaRPr lang="en-US" dirty="0"/>
          </a:p>
        </p:txBody>
      </p:sp>
      <p:sp>
        <p:nvSpPr>
          <p:cNvPr id="13" name="Picture Placeholder 13"/>
          <p:cNvSpPr>
            <a:spLocks noGrp="1"/>
          </p:cNvSpPr>
          <p:nvPr>
            <p:ph type="pic" sz="quarter" idx="13" hasCustomPrompt="1"/>
          </p:nvPr>
        </p:nvSpPr>
        <p:spPr>
          <a:xfrm>
            <a:off x="6814534" y="7672403"/>
            <a:ext cx="4714706" cy="4711702"/>
          </a:xfrm>
          <a:prstGeom prst="ellipse">
            <a:avLst/>
          </a:prstGeom>
        </p:spPr>
        <p:txBody>
          <a:bodyPr/>
          <a:lstStyle>
            <a:lvl1pPr marL="0" marR="0" indent="0" algn="l" defTabSz="1828434" rtl="0" eaLnBrk="1" fontAlgn="auto" latinLnBrk="0" hangingPunct="1">
              <a:lnSpc>
                <a:spcPct val="90000"/>
              </a:lnSpc>
              <a:spcBef>
                <a:spcPts val="2000"/>
              </a:spcBef>
              <a:spcAft>
                <a:spcPts val="0"/>
              </a:spcAft>
              <a:buClrTx/>
              <a:buSzTx/>
              <a:buFont typeface="Arial" panose="020B0604020202020204" pitchFamily="34" charset="0"/>
              <a:buNone/>
              <a:tabLst/>
              <a:defRPr/>
            </a:lvl1pPr>
          </a:lstStyle>
          <a:p>
            <a:r>
              <a:rPr lang="en-US" dirty="0" smtClean="0"/>
              <a:t>Drag  Your Picture Here</a:t>
            </a:r>
          </a:p>
          <a:p>
            <a:endParaRPr lang="en-US" dirty="0"/>
          </a:p>
        </p:txBody>
      </p:sp>
      <p:sp>
        <p:nvSpPr>
          <p:cNvPr id="16" name="Picture Placeholder 13"/>
          <p:cNvSpPr>
            <a:spLocks noGrp="1"/>
          </p:cNvSpPr>
          <p:nvPr>
            <p:ph type="pic" sz="quarter" idx="14" hasCustomPrompt="1"/>
          </p:nvPr>
        </p:nvSpPr>
        <p:spPr>
          <a:xfrm>
            <a:off x="13020557" y="7672403"/>
            <a:ext cx="4714706" cy="4711702"/>
          </a:xfrm>
          <a:prstGeom prst="ellipse">
            <a:avLst/>
          </a:prstGeom>
        </p:spPr>
        <p:txBody>
          <a:bodyPr/>
          <a:lstStyle>
            <a:lvl1pPr marL="0" marR="0" indent="0" algn="l" defTabSz="1828434" rtl="0" eaLnBrk="1" fontAlgn="auto" latinLnBrk="0" hangingPunct="1">
              <a:lnSpc>
                <a:spcPct val="90000"/>
              </a:lnSpc>
              <a:spcBef>
                <a:spcPts val="2000"/>
              </a:spcBef>
              <a:spcAft>
                <a:spcPts val="0"/>
              </a:spcAft>
              <a:buClrTx/>
              <a:buSzTx/>
              <a:buFont typeface="Arial" panose="020B0604020202020204" pitchFamily="34" charset="0"/>
              <a:buNone/>
              <a:tabLst/>
              <a:defRPr/>
            </a:lvl1pPr>
          </a:lstStyle>
          <a:p>
            <a:r>
              <a:rPr lang="en-US" dirty="0" smtClean="0"/>
              <a:t>Drag  Your Picture Here</a:t>
            </a:r>
          </a:p>
          <a:p>
            <a:endParaRPr lang="en-US" dirty="0"/>
          </a:p>
        </p:txBody>
      </p:sp>
      <p:sp>
        <p:nvSpPr>
          <p:cNvPr id="10" name="Oval 9"/>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2" name="TextBox 11"/>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979632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ortfolio-7">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1675110" y="4881389"/>
            <a:ext cx="8127239" cy="7649274"/>
          </a:xfrm>
        </p:spPr>
        <p:txBody>
          <a:bodyPr>
            <a:normAutofit/>
          </a:bodyPr>
          <a:lstStyle>
            <a:lvl1pPr>
              <a:defRPr sz="2800"/>
            </a:lvl1pPr>
          </a:lstStyle>
          <a:p>
            <a:endParaRPr lang="en-US" dirty="0"/>
          </a:p>
        </p:txBody>
      </p:sp>
      <p:sp>
        <p:nvSpPr>
          <p:cNvPr id="18" name="Picture Placeholder 12"/>
          <p:cNvSpPr>
            <a:spLocks noGrp="1"/>
          </p:cNvSpPr>
          <p:nvPr>
            <p:ph type="pic" sz="quarter" idx="15"/>
          </p:nvPr>
        </p:nvSpPr>
        <p:spPr>
          <a:xfrm>
            <a:off x="9793802" y="8706027"/>
            <a:ext cx="4287845" cy="3824638"/>
          </a:xfrm>
        </p:spPr>
        <p:txBody>
          <a:bodyPr>
            <a:normAutofit/>
          </a:bodyPr>
          <a:lstStyle>
            <a:lvl1pPr>
              <a:defRPr sz="2800"/>
            </a:lvl1pPr>
          </a:lstStyle>
          <a:p>
            <a:endParaRPr lang="en-US" dirty="0"/>
          </a:p>
        </p:txBody>
      </p:sp>
      <p:sp>
        <p:nvSpPr>
          <p:cNvPr id="19" name="Picture Placeholder 12"/>
          <p:cNvSpPr>
            <a:spLocks noGrp="1"/>
          </p:cNvSpPr>
          <p:nvPr>
            <p:ph type="pic" sz="quarter" idx="16"/>
          </p:nvPr>
        </p:nvSpPr>
        <p:spPr>
          <a:xfrm>
            <a:off x="14062556" y="8706027"/>
            <a:ext cx="4287845" cy="3824638"/>
          </a:xfrm>
        </p:spPr>
        <p:txBody>
          <a:bodyPr>
            <a:normAutofit/>
          </a:bodyPr>
          <a:lstStyle>
            <a:lvl1pPr>
              <a:defRPr sz="2800"/>
            </a:lvl1pPr>
          </a:lstStyle>
          <a:p>
            <a:endParaRPr lang="en-US" dirty="0"/>
          </a:p>
        </p:txBody>
      </p:sp>
      <p:sp>
        <p:nvSpPr>
          <p:cNvPr id="20" name="Picture Placeholder 12"/>
          <p:cNvSpPr>
            <a:spLocks noGrp="1"/>
          </p:cNvSpPr>
          <p:nvPr>
            <p:ph type="pic" sz="quarter" idx="17"/>
          </p:nvPr>
        </p:nvSpPr>
        <p:spPr>
          <a:xfrm>
            <a:off x="18318769" y="8706027"/>
            <a:ext cx="4287845" cy="3824638"/>
          </a:xfrm>
        </p:spPr>
        <p:txBody>
          <a:bodyPr>
            <a:normAutofit/>
          </a:bodyPr>
          <a:lstStyle>
            <a:lvl1pPr>
              <a:defRPr sz="2800"/>
            </a:lvl1pPr>
          </a:lstStyle>
          <a:p>
            <a:endParaRPr lang="en-US" dirty="0"/>
          </a:p>
        </p:txBody>
      </p:sp>
      <p:sp>
        <p:nvSpPr>
          <p:cNvPr id="9" name="Oval 8"/>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1" name="TextBox 10"/>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900800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 Slides">
    <p:bg>
      <p:bgPr>
        <a:solidFill>
          <a:srgbClr val="19232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7745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ne_vs_app">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7995777" y="4057984"/>
            <a:ext cx="2810265" cy="4965334"/>
          </a:xfrm>
        </p:spPr>
        <p:txBody>
          <a:bodyPr>
            <a:normAutofit/>
          </a:bodyPr>
          <a:lstStyle>
            <a:lvl1pPr marL="0" indent="0">
              <a:buNone/>
              <a:defRPr sz="2800">
                <a:solidFill>
                  <a:schemeClr val="tx1">
                    <a:lumMod val="50000"/>
                    <a:lumOff val="50000"/>
                  </a:schemeClr>
                </a:solidFill>
              </a:defRPr>
            </a:lvl1pPr>
          </a:lstStyle>
          <a:p>
            <a:endParaRPr lang="en-US" dirty="0"/>
          </a:p>
        </p:txBody>
      </p:sp>
      <p:sp>
        <p:nvSpPr>
          <p:cNvPr id="9" name="Picture Placeholder 9"/>
          <p:cNvSpPr>
            <a:spLocks noGrp="1"/>
          </p:cNvSpPr>
          <p:nvPr>
            <p:ph type="pic" sz="quarter" idx="11"/>
          </p:nvPr>
        </p:nvSpPr>
        <p:spPr>
          <a:xfrm>
            <a:off x="13632752" y="4102544"/>
            <a:ext cx="2810265" cy="4965334"/>
          </a:xfrm>
        </p:spPr>
        <p:txBody>
          <a:bodyPr>
            <a:normAutofit/>
          </a:bodyPr>
          <a:lstStyle>
            <a:lvl1pPr marL="0" indent="0">
              <a:buNone/>
              <a:defRPr sz="2800">
                <a:solidFill>
                  <a:schemeClr val="tx1">
                    <a:lumMod val="50000"/>
                    <a:lumOff val="50000"/>
                  </a:schemeClr>
                </a:solidFill>
              </a:defRPr>
            </a:lvl1pPr>
          </a:lstStyle>
          <a:p>
            <a:endParaRPr lang="en-US" dirty="0"/>
          </a:p>
        </p:txBody>
      </p:sp>
      <p:sp>
        <p:nvSpPr>
          <p:cNvPr id="7" name="Oval 6"/>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3" name="TextBox 12"/>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04719038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alState Cat 1">
    <p:spTree>
      <p:nvGrpSpPr>
        <p:cNvPr id="1" name=""/>
        <p:cNvGrpSpPr/>
        <p:nvPr/>
      </p:nvGrpSpPr>
      <p:grpSpPr>
        <a:xfrm>
          <a:off x="0" y="0"/>
          <a:ext cx="0" cy="0"/>
          <a:chOff x="0" y="0"/>
          <a:chExt cx="0" cy="0"/>
        </a:xfrm>
      </p:grpSpPr>
      <p:sp>
        <p:nvSpPr>
          <p:cNvPr id="9" name="Oval 8"/>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0" name="TextBox 9"/>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
        <p:nvSpPr>
          <p:cNvPr id="31" name="Picture Placeholder 2"/>
          <p:cNvSpPr>
            <a:spLocks noGrp="1"/>
          </p:cNvSpPr>
          <p:nvPr>
            <p:ph type="pic" sz="quarter" idx="23"/>
          </p:nvPr>
        </p:nvSpPr>
        <p:spPr>
          <a:xfrm>
            <a:off x="3189847" y="8070082"/>
            <a:ext cx="5971032" cy="4130738"/>
          </a:xfrm>
        </p:spPr>
        <p:txBody>
          <a:bodyPr anchor="t"/>
          <a:lstStyle>
            <a:lvl1pPr marL="0" indent="0" algn="ctr">
              <a:buNone/>
              <a:defRPr/>
            </a:lvl1pPr>
          </a:lstStyle>
          <a:p>
            <a:r>
              <a:rPr lang="en-US" dirty="0" smtClean="0"/>
              <a:t>Drag picture to placeholder or click icon to add</a:t>
            </a:r>
            <a:endParaRPr lang="id-ID" dirty="0"/>
          </a:p>
        </p:txBody>
      </p:sp>
      <p:sp>
        <p:nvSpPr>
          <p:cNvPr id="32" name="Picture Placeholder 2"/>
          <p:cNvSpPr>
            <a:spLocks noGrp="1"/>
          </p:cNvSpPr>
          <p:nvPr>
            <p:ph type="pic" sz="quarter" idx="24"/>
          </p:nvPr>
        </p:nvSpPr>
        <p:spPr>
          <a:xfrm>
            <a:off x="9206200" y="2811131"/>
            <a:ext cx="5967447" cy="4130738"/>
          </a:xfrm>
        </p:spPr>
        <p:txBody>
          <a:bodyPr anchor="t"/>
          <a:lstStyle>
            <a:lvl1pPr marL="0" indent="0" algn="ctr">
              <a:buNone/>
              <a:defRPr/>
            </a:lvl1pPr>
          </a:lstStyle>
          <a:p>
            <a:r>
              <a:rPr lang="en-US" dirty="0" smtClean="0"/>
              <a:t>Drag picture to placeholder or click icon to add</a:t>
            </a:r>
            <a:endParaRPr lang="id-ID"/>
          </a:p>
        </p:txBody>
      </p:sp>
      <p:sp>
        <p:nvSpPr>
          <p:cNvPr id="33" name="Picture Placeholder 2"/>
          <p:cNvSpPr>
            <a:spLocks noGrp="1"/>
          </p:cNvSpPr>
          <p:nvPr>
            <p:ph type="pic" sz="quarter" idx="25"/>
          </p:nvPr>
        </p:nvSpPr>
        <p:spPr>
          <a:xfrm>
            <a:off x="15199521" y="8070082"/>
            <a:ext cx="5971032" cy="4130738"/>
          </a:xfrm>
        </p:spPr>
        <p:txBody>
          <a:bodyPr anchor="t"/>
          <a:lstStyle>
            <a:lvl1pPr marL="0" indent="0" algn="ctr">
              <a:buNone/>
              <a:defRPr/>
            </a:lvl1pPr>
          </a:lstStyle>
          <a:p>
            <a:r>
              <a:rPr lang="en-US" dirty="0" smtClean="0"/>
              <a:t>Drag picture to placeholder or click icon to add</a:t>
            </a:r>
            <a:endParaRPr lang="id-ID"/>
          </a:p>
        </p:txBody>
      </p:sp>
    </p:spTree>
    <p:extLst>
      <p:ext uri="{BB962C8B-B14F-4D97-AF65-F5344CB8AC3E}">
        <p14:creationId xmlns:p14="http://schemas.microsoft.com/office/powerpoint/2010/main" val="2066192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Portfolio Two">
    <p:spTree>
      <p:nvGrpSpPr>
        <p:cNvPr id="1" name=""/>
        <p:cNvGrpSpPr/>
        <p:nvPr/>
      </p:nvGrpSpPr>
      <p:grpSpPr>
        <a:xfrm>
          <a:off x="0" y="0"/>
          <a:ext cx="0" cy="0"/>
          <a:chOff x="0" y="0"/>
          <a:chExt cx="0" cy="0"/>
        </a:xfrm>
      </p:grpSpPr>
      <p:sp>
        <p:nvSpPr>
          <p:cNvPr id="37" name="Picture Placeholder 13"/>
          <p:cNvSpPr>
            <a:spLocks noGrp="1" noChangeAspect="1"/>
          </p:cNvSpPr>
          <p:nvPr>
            <p:ph type="pic" sz="quarter" idx="15"/>
          </p:nvPr>
        </p:nvSpPr>
        <p:spPr>
          <a:xfrm>
            <a:off x="2319037" y="30480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38" name="Picture Placeholder 13"/>
          <p:cNvSpPr>
            <a:spLocks noGrp="1" noChangeAspect="1"/>
          </p:cNvSpPr>
          <p:nvPr>
            <p:ph type="pic" sz="quarter" idx="16"/>
          </p:nvPr>
        </p:nvSpPr>
        <p:spPr>
          <a:xfrm>
            <a:off x="4642992" y="30480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0" name="Picture Placeholder 13"/>
          <p:cNvSpPr>
            <a:spLocks noGrp="1" noChangeAspect="1"/>
          </p:cNvSpPr>
          <p:nvPr>
            <p:ph type="pic" sz="quarter" idx="18"/>
          </p:nvPr>
        </p:nvSpPr>
        <p:spPr>
          <a:xfrm>
            <a:off x="2319037" y="53704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1" name="Picture Placeholder 13"/>
          <p:cNvSpPr>
            <a:spLocks noGrp="1" noChangeAspect="1"/>
          </p:cNvSpPr>
          <p:nvPr>
            <p:ph type="pic" sz="quarter" idx="19"/>
          </p:nvPr>
        </p:nvSpPr>
        <p:spPr>
          <a:xfrm>
            <a:off x="4642992" y="53704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2" name="Picture Placeholder 13"/>
          <p:cNvSpPr>
            <a:spLocks noGrp="1" noChangeAspect="1"/>
          </p:cNvSpPr>
          <p:nvPr>
            <p:ph type="pic" sz="quarter" idx="20"/>
          </p:nvPr>
        </p:nvSpPr>
        <p:spPr>
          <a:xfrm>
            <a:off x="2310331" y="770664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3" name="Picture Placeholder 13"/>
          <p:cNvSpPr>
            <a:spLocks noGrp="1" noChangeAspect="1"/>
          </p:cNvSpPr>
          <p:nvPr>
            <p:ph type="pic" sz="quarter" idx="21"/>
          </p:nvPr>
        </p:nvSpPr>
        <p:spPr>
          <a:xfrm>
            <a:off x="4642992" y="770664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4" name="Picture Placeholder 13"/>
          <p:cNvSpPr>
            <a:spLocks noGrp="1" noChangeAspect="1"/>
          </p:cNvSpPr>
          <p:nvPr>
            <p:ph type="pic" sz="quarter" idx="22"/>
          </p:nvPr>
        </p:nvSpPr>
        <p:spPr>
          <a:xfrm>
            <a:off x="6966947" y="770664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5" name="Picture Placeholder 13"/>
          <p:cNvSpPr>
            <a:spLocks noGrp="1" noChangeAspect="1"/>
          </p:cNvSpPr>
          <p:nvPr>
            <p:ph type="pic" sz="quarter" idx="23"/>
          </p:nvPr>
        </p:nvSpPr>
        <p:spPr>
          <a:xfrm>
            <a:off x="2310331" y="1002910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6" name="Picture Placeholder 13"/>
          <p:cNvSpPr>
            <a:spLocks noGrp="1" noChangeAspect="1"/>
          </p:cNvSpPr>
          <p:nvPr>
            <p:ph type="pic" sz="quarter" idx="24"/>
          </p:nvPr>
        </p:nvSpPr>
        <p:spPr>
          <a:xfrm>
            <a:off x="4642992" y="1002910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7" name="Picture Placeholder 13"/>
          <p:cNvSpPr>
            <a:spLocks noGrp="1" noChangeAspect="1"/>
          </p:cNvSpPr>
          <p:nvPr>
            <p:ph type="pic" sz="quarter" idx="25"/>
          </p:nvPr>
        </p:nvSpPr>
        <p:spPr>
          <a:xfrm>
            <a:off x="6966947" y="1002910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8" name="Picture Placeholder 13"/>
          <p:cNvSpPr>
            <a:spLocks noGrp="1" noChangeAspect="1"/>
          </p:cNvSpPr>
          <p:nvPr>
            <p:ph type="pic" sz="quarter" idx="26"/>
          </p:nvPr>
        </p:nvSpPr>
        <p:spPr>
          <a:xfrm>
            <a:off x="6963721" y="30480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9" name="Picture Placeholder 13"/>
          <p:cNvSpPr>
            <a:spLocks noGrp="1" noChangeAspect="1"/>
          </p:cNvSpPr>
          <p:nvPr>
            <p:ph type="pic" sz="quarter" idx="27"/>
          </p:nvPr>
        </p:nvSpPr>
        <p:spPr>
          <a:xfrm>
            <a:off x="9296383" y="30480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1" name="Picture Placeholder 13"/>
          <p:cNvSpPr>
            <a:spLocks noGrp="1" noChangeAspect="1"/>
          </p:cNvSpPr>
          <p:nvPr>
            <p:ph type="pic" sz="quarter" idx="29"/>
          </p:nvPr>
        </p:nvSpPr>
        <p:spPr>
          <a:xfrm>
            <a:off x="6963721" y="53704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2" name="Picture Placeholder 13"/>
          <p:cNvSpPr>
            <a:spLocks noGrp="1" noChangeAspect="1"/>
          </p:cNvSpPr>
          <p:nvPr>
            <p:ph type="pic" sz="quarter" idx="30"/>
          </p:nvPr>
        </p:nvSpPr>
        <p:spPr>
          <a:xfrm>
            <a:off x="9296383" y="53704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4" name="Picture Placeholder 13"/>
          <p:cNvSpPr>
            <a:spLocks noGrp="1" noChangeAspect="1"/>
          </p:cNvSpPr>
          <p:nvPr>
            <p:ph type="pic" sz="quarter" idx="32"/>
          </p:nvPr>
        </p:nvSpPr>
        <p:spPr>
          <a:xfrm>
            <a:off x="9287675" y="770664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7" name="Picture Placeholder 13"/>
          <p:cNvSpPr>
            <a:spLocks noGrp="1" noChangeAspect="1"/>
          </p:cNvSpPr>
          <p:nvPr>
            <p:ph type="pic" sz="quarter" idx="35"/>
          </p:nvPr>
        </p:nvSpPr>
        <p:spPr>
          <a:xfrm>
            <a:off x="9287675" y="1002910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21" name="Oval 20"/>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23" name="TextBox 22"/>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241590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ne Service Sample">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9556377" y="8329403"/>
            <a:ext cx="3385785" cy="3386667"/>
          </a:xfrm>
        </p:spPr>
        <p:txBody>
          <a:bodyPr>
            <a:normAutofit/>
          </a:bodyPr>
          <a:lstStyle>
            <a:lvl1pPr marL="0" indent="0">
              <a:buNone/>
              <a:defRPr sz="2400"/>
            </a:lvl1pPr>
          </a:lstStyle>
          <a:p>
            <a:endParaRPr lang="en-US" dirty="0"/>
          </a:p>
        </p:txBody>
      </p:sp>
      <p:sp>
        <p:nvSpPr>
          <p:cNvPr id="18" name="Picture Placeholder 16"/>
          <p:cNvSpPr>
            <a:spLocks noGrp="1"/>
          </p:cNvSpPr>
          <p:nvPr>
            <p:ph type="pic" sz="quarter" idx="11"/>
          </p:nvPr>
        </p:nvSpPr>
        <p:spPr>
          <a:xfrm>
            <a:off x="13242180" y="8329403"/>
            <a:ext cx="3385785" cy="3386667"/>
          </a:xfrm>
        </p:spPr>
        <p:txBody>
          <a:bodyPr>
            <a:normAutofit/>
          </a:bodyPr>
          <a:lstStyle>
            <a:lvl1pPr marL="0" indent="0">
              <a:buNone/>
              <a:defRPr sz="2400"/>
            </a:lvl1pPr>
          </a:lstStyle>
          <a:p>
            <a:endParaRPr lang="en-US" dirty="0"/>
          </a:p>
        </p:txBody>
      </p:sp>
      <p:sp>
        <p:nvSpPr>
          <p:cNvPr id="19" name="Picture Placeholder 16"/>
          <p:cNvSpPr>
            <a:spLocks noGrp="1"/>
          </p:cNvSpPr>
          <p:nvPr>
            <p:ph type="pic" sz="quarter" idx="12"/>
          </p:nvPr>
        </p:nvSpPr>
        <p:spPr>
          <a:xfrm>
            <a:off x="16911672" y="8329403"/>
            <a:ext cx="5359271" cy="3386667"/>
          </a:xfrm>
        </p:spPr>
        <p:txBody>
          <a:bodyPr>
            <a:normAutofit/>
          </a:bodyPr>
          <a:lstStyle>
            <a:lvl1pPr marL="0" indent="0">
              <a:buNone/>
              <a:defRPr sz="2400"/>
            </a:lvl1pPr>
          </a:lstStyle>
          <a:p>
            <a:endParaRPr lang="en-US" dirty="0"/>
          </a:p>
        </p:txBody>
      </p:sp>
      <p:sp>
        <p:nvSpPr>
          <p:cNvPr id="8" name="Oval 7"/>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0" name="TextBox 9"/>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203209477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ices_Tablet_H">
    <p:spTree>
      <p:nvGrpSpPr>
        <p:cNvPr id="1" name=""/>
        <p:cNvGrpSpPr/>
        <p:nvPr/>
      </p:nvGrpSpPr>
      <p:grpSpPr>
        <a:xfrm>
          <a:off x="0" y="0"/>
          <a:ext cx="0" cy="0"/>
          <a:chOff x="0" y="0"/>
          <a:chExt cx="0" cy="0"/>
        </a:xfrm>
      </p:grpSpPr>
      <p:sp>
        <p:nvSpPr>
          <p:cNvPr id="34" name="Picture Placeholder 2"/>
          <p:cNvSpPr>
            <a:spLocks noGrp="1" noChangeAspect="1"/>
          </p:cNvSpPr>
          <p:nvPr>
            <p:ph type="pic" sz="quarter" idx="11"/>
          </p:nvPr>
        </p:nvSpPr>
        <p:spPr>
          <a:xfrm>
            <a:off x="7956667" y="5627022"/>
            <a:ext cx="8357714" cy="6228342"/>
          </a:xfrm>
        </p:spPr>
        <p:txBody>
          <a:bodyPr>
            <a:normAutofit/>
          </a:bodyPr>
          <a:lstStyle>
            <a:lvl1pPr marL="0" indent="0">
              <a:buNone/>
              <a:defRPr sz="2000">
                <a:latin typeface="微软雅黑" panose="020B0503020204020204" pitchFamily="34" charset="-122"/>
                <a:cs typeface="Aparajita" panose="020B0604020202020204" pitchFamily="34" charset="0"/>
              </a:defRPr>
            </a:lvl1pPr>
          </a:lstStyle>
          <a:p>
            <a:endParaRPr lang="en-US" dirty="0"/>
          </a:p>
        </p:txBody>
      </p:sp>
      <p:sp>
        <p:nvSpPr>
          <p:cNvPr id="6" name="Oval 5"/>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604208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evices_laptop_project">
    <p:spTree>
      <p:nvGrpSpPr>
        <p:cNvPr id="1" name=""/>
        <p:cNvGrpSpPr/>
        <p:nvPr/>
      </p:nvGrpSpPr>
      <p:grpSpPr>
        <a:xfrm>
          <a:off x="0" y="0"/>
          <a:ext cx="0" cy="0"/>
          <a:chOff x="0" y="0"/>
          <a:chExt cx="0" cy="0"/>
        </a:xfrm>
      </p:grpSpPr>
      <p:sp>
        <p:nvSpPr>
          <p:cNvPr id="23" name="Picture Placeholder 2"/>
          <p:cNvSpPr>
            <a:spLocks noGrp="1" noChangeAspect="1"/>
          </p:cNvSpPr>
          <p:nvPr>
            <p:ph type="pic" sz="quarter" idx="11"/>
          </p:nvPr>
        </p:nvSpPr>
        <p:spPr>
          <a:xfrm>
            <a:off x="2186981" y="4979760"/>
            <a:ext cx="5990496" cy="3710009"/>
          </a:xfrm>
        </p:spPr>
        <p:txBody>
          <a:bodyPr>
            <a:normAutofit/>
          </a:bodyPr>
          <a:lstStyle>
            <a:lvl1pPr marL="0" indent="0">
              <a:buNone/>
              <a:defRPr sz="2000">
                <a:latin typeface="微软雅黑" panose="020B0503020204020204" pitchFamily="34" charset="-122"/>
                <a:cs typeface="Aparajita" panose="020B0604020202020204" pitchFamily="34" charset="0"/>
              </a:defRPr>
            </a:lvl1pPr>
          </a:lstStyle>
          <a:p>
            <a:endParaRPr lang="en-US" dirty="0"/>
          </a:p>
        </p:txBody>
      </p:sp>
      <p:sp>
        <p:nvSpPr>
          <p:cNvPr id="6" name="Oval 5"/>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439440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Devices_laptop2_project">
    <p:spTree>
      <p:nvGrpSpPr>
        <p:cNvPr id="1" name=""/>
        <p:cNvGrpSpPr/>
        <p:nvPr/>
      </p:nvGrpSpPr>
      <p:grpSpPr>
        <a:xfrm>
          <a:off x="0" y="0"/>
          <a:ext cx="0" cy="0"/>
          <a:chOff x="0" y="0"/>
          <a:chExt cx="0" cy="0"/>
        </a:xfrm>
      </p:grpSpPr>
      <p:sp>
        <p:nvSpPr>
          <p:cNvPr id="9" name="Picture Placeholder 2"/>
          <p:cNvSpPr>
            <a:spLocks noGrp="1" noChangeAspect="1"/>
          </p:cNvSpPr>
          <p:nvPr>
            <p:ph type="pic" sz="quarter" idx="11"/>
          </p:nvPr>
        </p:nvSpPr>
        <p:spPr>
          <a:xfrm>
            <a:off x="9093939" y="6205678"/>
            <a:ext cx="5990496" cy="3710009"/>
          </a:xfrm>
        </p:spPr>
        <p:txBody>
          <a:bodyPr>
            <a:normAutofit/>
          </a:bodyPr>
          <a:lstStyle>
            <a:lvl1pPr marL="0" indent="0">
              <a:buNone/>
              <a:defRPr sz="2000">
                <a:latin typeface="微软雅黑" panose="020B0503020204020204" pitchFamily="34" charset="-122"/>
                <a:cs typeface="Aparajita" panose="020B0604020202020204" pitchFamily="34" charset="0"/>
              </a:defRPr>
            </a:lvl1pPr>
          </a:lstStyle>
          <a:p>
            <a:endParaRPr lang="en-US" dirty="0"/>
          </a:p>
        </p:txBody>
      </p:sp>
      <p:sp>
        <p:nvSpPr>
          <p:cNvPr id="6" name="Oval 5"/>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129128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ortfolio Three">
    <p:spTree>
      <p:nvGrpSpPr>
        <p:cNvPr id="1" name=""/>
        <p:cNvGrpSpPr/>
        <p:nvPr/>
      </p:nvGrpSpPr>
      <p:grpSpPr>
        <a:xfrm>
          <a:off x="0" y="0"/>
          <a:ext cx="0" cy="0"/>
          <a:chOff x="0" y="0"/>
          <a:chExt cx="0" cy="0"/>
        </a:xfrm>
      </p:grpSpPr>
      <p:sp>
        <p:nvSpPr>
          <p:cNvPr id="37" name="Picture Placeholder 13"/>
          <p:cNvSpPr>
            <a:spLocks noGrp="1" noChangeAspect="1"/>
          </p:cNvSpPr>
          <p:nvPr>
            <p:ph type="pic" sz="quarter" idx="15"/>
          </p:nvPr>
        </p:nvSpPr>
        <p:spPr>
          <a:xfrm>
            <a:off x="2807061" y="29366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38" name="Picture Placeholder 13"/>
          <p:cNvSpPr>
            <a:spLocks noGrp="1" noChangeAspect="1"/>
          </p:cNvSpPr>
          <p:nvPr>
            <p:ph type="pic" sz="quarter" idx="16"/>
          </p:nvPr>
        </p:nvSpPr>
        <p:spPr>
          <a:xfrm>
            <a:off x="5131015" y="29366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0" name="Picture Placeholder 13"/>
          <p:cNvSpPr>
            <a:spLocks noGrp="1" noChangeAspect="1"/>
          </p:cNvSpPr>
          <p:nvPr>
            <p:ph type="pic" sz="quarter" idx="18"/>
          </p:nvPr>
        </p:nvSpPr>
        <p:spPr>
          <a:xfrm>
            <a:off x="2807061" y="52590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1" name="Picture Placeholder 13"/>
          <p:cNvSpPr>
            <a:spLocks noGrp="1" noChangeAspect="1"/>
          </p:cNvSpPr>
          <p:nvPr>
            <p:ph type="pic" sz="quarter" idx="19"/>
          </p:nvPr>
        </p:nvSpPr>
        <p:spPr>
          <a:xfrm>
            <a:off x="5131015" y="52590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2" name="Picture Placeholder 13"/>
          <p:cNvSpPr>
            <a:spLocks noGrp="1" noChangeAspect="1"/>
          </p:cNvSpPr>
          <p:nvPr>
            <p:ph type="pic" sz="quarter" idx="20"/>
          </p:nvPr>
        </p:nvSpPr>
        <p:spPr>
          <a:xfrm>
            <a:off x="14432315" y="293036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3" name="Picture Placeholder 13"/>
          <p:cNvSpPr>
            <a:spLocks noGrp="1" noChangeAspect="1"/>
          </p:cNvSpPr>
          <p:nvPr>
            <p:ph type="pic" sz="quarter" idx="21"/>
          </p:nvPr>
        </p:nvSpPr>
        <p:spPr>
          <a:xfrm>
            <a:off x="16764978" y="293036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4" name="Picture Placeholder 13"/>
          <p:cNvSpPr>
            <a:spLocks noGrp="1" noChangeAspect="1"/>
          </p:cNvSpPr>
          <p:nvPr>
            <p:ph type="pic" sz="quarter" idx="22"/>
          </p:nvPr>
        </p:nvSpPr>
        <p:spPr>
          <a:xfrm>
            <a:off x="19088932" y="293036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5" name="Picture Placeholder 13"/>
          <p:cNvSpPr>
            <a:spLocks noGrp="1" noChangeAspect="1"/>
          </p:cNvSpPr>
          <p:nvPr>
            <p:ph type="pic" sz="quarter" idx="23"/>
          </p:nvPr>
        </p:nvSpPr>
        <p:spPr>
          <a:xfrm>
            <a:off x="14432315" y="525282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6" name="Picture Placeholder 13"/>
          <p:cNvSpPr>
            <a:spLocks noGrp="1" noChangeAspect="1"/>
          </p:cNvSpPr>
          <p:nvPr>
            <p:ph type="pic" sz="quarter" idx="24"/>
          </p:nvPr>
        </p:nvSpPr>
        <p:spPr>
          <a:xfrm>
            <a:off x="16764978" y="525282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7" name="Picture Placeholder 13"/>
          <p:cNvSpPr>
            <a:spLocks noGrp="1" noChangeAspect="1"/>
          </p:cNvSpPr>
          <p:nvPr>
            <p:ph type="pic" sz="quarter" idx="25"/>
          </p:nvPr>
        </p:nvSpPr>
        <p:spPr>
          <a:xfrm>
            <a:off x="19088932" y="525282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8" name="Picture Placeholder 13"/>
          <p:cNvSpPr>
            <a:spLocks noGrp="1" noChangeAspect="1"/>
          </p:cNvSpPr>
          <p:nvPr>
            <p:ph type="pic" sz="quarter" idx="26"/>
          </p:nvPr>
        </p:nvSpPr>
        <p:spPr>
          <a:xfrm>
            <a:off x="7451745" y="29366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49" name="Picture Placeholder 13"/>
          <p:cNvSpPr>
            <a:spLocks noGrp="1" noChangeAspect="1"/>
          </p:cNvSpPr>
          <p:nvPr>
            <p:ph type="pic" sz="quarter" idx="27"/>
          </p:nvPr>
        </p:nvSpPr>
        <p:spPr>
          <a:xfrm>
            <a:off x="9784406" y="29366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0" name="Picture Placeholder 13"/>
          <p:cNvSpPr>
            <a:spLocks noGrp="1" noChangeAspect="1"/>
          </p:cNvSpPr>
          <p:nvPr>
            <p:ph type="pic" sz="quarter" idx="28"/>
          </p:nvPr>
        </p:nvSpPr>
        <p:spPr>
          <a:xfrm>
            <a:off x="12108361" y="2936601"/>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1" name="Picture Placeholder 13"/>
          <p:cNvSpPr>
            <a:spLocks noGrp="1" noChangeAspect="1"/>
          </p:cNvSpPr>
          <p:nvPr>
            <p:ph type="pic" sz="quarter" idx="29"/>
          </p:nvPr>
        </p:nvSpPr>
        <p:spPr>
          <a:xfrm>
            <a:off x="7451745" y="52590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2" name="Picture Placeholder 13"/>
          <p:cNvSpPr>
            <a:spLocks noGrp="1" noChangeAspect="1"/>
          </p:cNvSpPr>
          <p:nvPr>
            <p:ph type="pic" sz="quarter" idx="30"/>
          </p:nvPr>
        </p:nvSpPr>
        <p:spPr>
          <a:xfrm>
            <a:off x="9784406" y="52590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53" name="Picture Placeholder 13"/>
          <p:cNvSpPr>
            <a:spLocks noGrp="1" noChangeAspect="1"/>
          </p:cNvSpPr>
          <p:nvPr>
            <p:ph type="pic" sz="quarter" idx="31"/>
          </p:nvPr>
        </p:nvSpPr>
        <p:spPr>
          <a:xfrm>
            <a:off x="12108361" y="5259068"/>
            <a:ext cx="2291710" cy="2290213"/>
          </a:xfrm>
          <a:effectLst/>
        </p:spPr>
        <p:txBody>
          <a:bodyPr rtlCol="0">
            <a:normAutofit/>
          </a:bodyPr>
          <a:lstStyle>
            <a:lvl1pPr marL="0" indent="0">
              <a:buNone/>
              <a:defRPr sz="1400">
                <a:ln>
                  <a:noFill/>
                </a:ln>
                <a:solidFill>
                  <a:schemeClr val="bg1">
                    <a:lumMod val="85000"/>
                  </a:schemeClr>
                </a:solidFill>
              </a:defRPr>
            </a:lvl1pPr>
          </a:lstStyle>
          <a:p>
            <a:pPr lvl="0"/>
            <a:endParaRPr lang="en-US" noProof="0" dirty="0"/>
          </a:p>
        </p:txBody>
      </p:sp>
      <p:sp>
        <p:nvSpPr>
          <p:cNvPr id="21" name="Oval 20"/>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23" name="TextBox 22"/>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267284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laceholder to table products">
    <p:spTree>
      <p:nvGrpSpPr>
        <p:cNvPr id="1" name=""/>
        <p:cNvGrpSpPr/>
        <p:nvPr/>
      </p:nvGrpSpPr>
      <p:grpSpPr>
        <a:xfrm>
          <a:off x="0" y="0"/>
          <a:ext cx="0" cy="0"/>
          <a:chOff x="0" y="0"/>
          <a:chExt cx="0" cy="0"/>
        </a:xfrm>
      </p:grpSpPr>
      <p:sp>
        <p:nvSpPr>
          <p:cNvPr id="12" name="Picture Placeholder 2"/>
          <p:cNvSpPr>
            <a:spLocks noGrp="1" noChangeAspect="1"/>
          </p:cNvSpPr>
          <p:nvPr>
            <p:ph type="pic" sz="quarter" idx="11"/>
          </p:nvPr>
        </p:nvSpPr>
        <p:spPr>
          <a:xfrm>
            <a:off x="6997609" y="3103928"/>
            <a:ext cx="1261872" cy="1261872"/>
          </a:xfrm>
        </p:spPr>
        <p:txBody>
          <a:bodyPr>
            <a:normAutofit/>
          </a:bodyPr>
          <a:lstStyle>
            <a:lvl1pPr marL="0" indent="0">
              <a:buNone/>
              <a:defRPr sz="1200">
                <a:latin typeface="微软雅黑" panose="020B0503020204020204" pitchFamily="34" charset="-122"/>
                <a:cs typeface="Aparajita" panose="020B0604020202020204" pitchFamily="34" charset="0"/>
              </a:defRPr>
            </a:lvl1pPr>
          </a:lstStyle>
          <a:p>
            <a:endParaRPr lang="en-US" dirty="0"/>
          </a:p>
        </p:txBody>
      </p:sp>
      <p:sp>
        <p:nvSpPr>
          <p:cNvPr id="14" name="Picture Placeholder 2"/>
          <p:cNvSpPr>
            <a:spLocks noGrp="1" noChangeAspect="1"/>
          </p:cNvSpPr>
          <p:nvPr>
            <p:ph type="pic" sz="quarter" idx="12"/>
          </p:nvPr>
        </p:nvSpPr>
        <p:spPr>
          <a:xfrm>
            <a:off x="10585516" y="3099321"/>
            <a:ext cx="1261872" cy="1261872"/>
          </a:xfrm>
        </p:spPr>
        <p:txBody>
          <a:bodyPr>
            <a:normAutofit/>
          </a:bodyPr>
          <a:lstStyle>
            <a:lvl1pPr marL="0" indent="0">
              <a:buNone/>
              <a:defRPr sz="1200">
                <a:latin typeface="微软雅黑" panose="020B0503020204020204" pitchFamily="34" charset="-122"/>
                <a:cs typeface="Aparajita" panose="020B0604020202020204" pitchFamily="34" charset="0"/>
              </a:defRPr>
            </a:lvl1pPr>
          </a:lstStyle>
          <a:p>
            <a:endParaRPr lang="en-US" dirty="0"/>
          </a:p>
        </p:txBody>
      </p:sp>
      <p:sp>
        <p:nvSpPr>
          <p:cNvPr id="18" name="Picture Placeholder 2"/>
          <p:cNvSpPr>
            <a:spLocks noGrp="1" noChangeAspect="1"/>
          </p:cNvSpPr>
          <p:nvPr>
            <p:ph type="pic" sz="quarter" idx="13"/>
          </p:nvPr>
        </p:nvSpPr>
        <p:spPr>
          <a:xfrm>
            <a:off x="13778261" y="3103928"/>
            <a:ext cx="1261872" cy="1261872"/>
          </a:xfrm>
        </p:spPr>
        <p:txBody>
          <a:bodyPr>
            <a:normAutofit/>
          </a:bodyPr>
          <a:lstStyle>
            <a:lvl1pPr marL="0" indent="0">
              <a:buNone/>
              <a:defRPr sz="1200">
                <a:latin typeface="微软雅黑" panose="020B0503020204020204" pitchFamily="34" charset="-122"/>
                <a:cs typeface="Aparajita" panose="020B0604020202020204" pitchFamily="34" charset="0"/>
              </a:defRPr>
            </a:lvl1pPr>
          </a:lstStyle>
          <a:p>
            <a:endParaRPr lang="en-US" dirty="0"/>
          </a:p>
        </p:txBody>
      </p:sp>
      <p:sp>
        <p:nvSpPr>
          <p:cNvPr id="19" name="Picture Placeholder 2"/>
          <p:cNvSpPr>
            <a:spLocks noGrp="1" noChangeAspect="1"/>
          </p:cNvSpPr>
          <p:nvPr>
            <p:ph type="pic" sz="quarter" idx="14"/>
          </p:nvPr>
        </p:nvSpPr>
        <p:spPr>
          <a:xfrm>
            <a:off x="16888617" y="3099321"/>
            <a:ext cx="1261872" cy="1261872"/>
          </a:xfrm>
        </p:spPr>
        <p:txBody>
          <a:bodyPr>
            <a:normAutofit/>
          </a:bodyPr>
          <a:lstStyle>
            <a:lvl1pPr marL="0" indent="0">
              <a:buNone/>
              <a:defRPr sz="1200">
                <a:latin typeface="微软雅黑" panose="020B0503020204020204" pitchFamily="34" charset="-122"/>
                <a:cs typeface="Aparajita" panose="020B0604020202020204" pitchFamily="34" charset="0"/>
              </a:defRPr>
            </a:lvl1pPr>
          </a:lstStyle>
          <a:p>
            <a:endParaRPr lang="en-US" dirty="0"/>
          </a:p>
        </p:txBody>
      </p:sp>
      <p:sp>
        <p:nvSpPr>
          <p:cNvPr id="20" name="Picture Placeholder 2"/>
          <p:cNvSpPr>
            <a:spLocks noGrp="1" noChangeAspect="1"/>
          </p:cNvSpPr>
          <p:nvPr>
            <p:ph type="pic" sz="quarter" idx="15"/>
          </p:nvPr>
        </p:nvSpPr>
        <p:spPr>
          <a:xfrm>
            <a:off x="19793958" y="3103928"/>
            <a:ext cx="1261872" cy="1261872"/>
          </a:xfrm>
        </p:spPr>
        <p:txBody>
          <a:bodyPr>
            <a:normAutofit/>
          </a:bodyPr>
          <a:lstStyle>
            <a:lvl1pPr marL="0" indent="0">
              <a:buNone/>
              <a:defRPr sz="1200">
                <a:latin typeface="微软雅黑" panose="020B0503020204020204" pitchFamily="34" charset="-122"/>
                <a:cs typeface="Aparajita" panose="020B0604020202020204" pitchFamily="34" charset="0"/>
              </a:defRPr>
            </a:lvl1pPr>
          </a:lstStyle>
          <a:p>
            <a:endParaRPr lang="en-US" dirty="0"/>
          </a:p>
        </p:txBody>
      </p:sp>
      <p:sp>
        <p:nvSpPr>
          <p:cNvPr id="10" name="Oval 9"/>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3" name="TextBox 12"/>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277579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rea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24377650" cy="8229600"/>
          </a:xfrm>
        </p:spPr>
        <p:txBody>
          <a:bodyPr>
            <a:normAutofit/>
          </a:bodyPr>
          <a:lstStyle>
            <a:lvl1pPr>
              <a:defRPr sz="3600"/>
            </a:lvl1pPr>
          </a:lstStyle>
          <a:p>
            <a:endParaRPr lang="en-US" dirty="0"/>
          </a:p>
        </p:txBody>
      </p:sp>
    </p:spTree>
    <p:extLst>
      <p:ext uri="{BB962C8B-B14F-4D97-AF65-F5344CB8AC3E}">
        <p14:creationId xmlns:p14="http://schemas.microsoft.com/office/powerpoint/2010/main" val="272502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Big_Picture_team-skills">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0" y="-1"/>
            <a:ext cx="24399930" cy="13716001"/>
          </a:xfrm>
        </p:spPr>
        <p:txBody>
          <a:bodyPr>
            <a:normAutofit/>
          </a:bodyPr>
          <a:lstStyle>
            <a:lvl1pPr marL="0" indent="0">
              <a:buNone/>
              <a:defRPr sz="3200">
                <a:latin typeface="微软雅黑" panose="020B0503020204020204" pitchFamily="34" charset="-122"/>
                <a:cs typeface="Aparajita" panose="020B0604020202020204" pitchFamily="34" charset="0"/>
              </a:defRPr>
            </a:lvl1pPr>
          </a:lstStyle>
          <a:p>
            <a:endParaRPr lang="id-ID" dirty="0"/>
          </a:p>
        </p:txBody>
      </p:sp>
      <p:sp>
        <p:nvSpPr>
          <p:cNvPr id="5" name="Picture Placeholder 22"/>
          <p:cNvSpPr>
            <a:spLocks noGrp="1"/>
          </p:cNvSpPr>
          <p:nvPr>
            <p:ph type="pic" sz="quarter" idx="14"/>
          </p:nvPr>
        </p:nvSpPr>
        <p:spPr>
          <a:xfrm>
            <a:off x="3146818" y="4522799"/>
            <a:ext cx="3281838" cy="3550227"/>
          </a:xfrm>
        </p:spPr>
        <p:txBody>
          <a:bodyPr>
            <a:normAutofit/>
          </a:bodyPr>
          <a:lstStyle>
            <a:lvl1pPr marL="0" indent="0">
              <a:buNone/>
              <a:defRPr sz="3200">
                <a:solidFill>
                  <a:schemeClr val="bg1"/>
                </a:solidFill>
                <a:latin typeface="微软雅黑" panose="020B0503020204020204" pitchFamily="34" charset="-122"/>
                <a:cs typeface="Aparajita" panose="020B0604020202020204" pitchFamily="34" charset="0"/>
              </a:defRPr>
            </a:lvl1pPr>
          </a:lstStyle>
          <a:p>
            <a:endParaRPr lang="id-ID" dirty="0"/>
          </a:p>
        </p:txBody>
      </p:sp>
    </p:spTree>
    <p:extLst>
      <p:ext uri="{BB962C8B-B14F-4D97-AF65-F5344CB8AC3E}">
        <p14:creationId xmlns:p14="http://schemas.microsoft.com/office/powerpoint/2010/main" val="651073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eam-Support">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hasCustomPrompt="1"/>
          </p:nvPr>
        </p:nvSpPr>
        <p:spPr>
          <a:xfrm>
            <a:off x="2735617" y="3206029"/>
            <a:ext cx="2519228" cy="2517622"/>
          </a:xfrm>
          <a:prstGeom prst="ellipse">
            <a:avLst/>
          </a:prstGeom>
        </p:spPr>
        <p:txBody>
          <a:bodyPr>
            <a:noAutofit/>
          </a:bodyPr>
          <a:lstStyle>
            <a:lvl1pPr marL="0" indent="0">
              <a:lnSpc>
                <a:spcPct val="130000"/>
              </a:lnSpc>
              <a:buNone/>
              <a:defRPr sz="2400" baseline="0"/>
            </a:lvl1pPr>
          </a:lstStyle>
          <a:p>
            <a:r>
              <a:rPr lang="en-US" dirty="0" smtClean="0"/>
              <a:t>Drag  Your Picture Here</a:t>
            </a:r>
            <a:endParaRPr lang="en-US" dirty="0"/>
          </a:p>
        </p:txBody>
      </p:sp>
      <p:sp>
        <p:nvSpPr>
          <p:cNvPr id="75" name="Picture Placeholder 13"/>
          <p:cNvSpPr>
            <a:spLocks noGrp="1" noChangeAspect="1"/>
          </p:cNvSpPr>
          <p:nvPr>
            <p:ph type="pic" sz="quarter" idx="11" hasCustomPrompt="1"/>
          </p:nvPr>
        </p:nvSpPr>
        <p:spPr>
          <a:xfrm>
            <a:off x="8266908" y="3185107"/>
            <a:ext cx="2519228" cy="2517622"/>
          </a:xfrm>
          <a:prstGeom prst="ellipse">
            <a:avLst/>
          </a:prstGeom>
        </p:spPr>
        <p:txBody>
          <a:bodyPr>
            <a:normAutofit/>
          </a:bodyPr>
          <a:lstStyle>
            <a:lvl1pPr marL="0" indent="0">
              <a:lnSpc>
                <a:spcPct val="130000"/>
              </a:lnSpc>
              <a:buNone/>
              <a:defRPr sz="2400"/>
            </a:lvl1pPr>
          </a:lstStyle>
          <a:p>
            <a:r>
              <a:rPr lang="en-US" dirty="0" smtClean="0"/>
              <a:t>Drag  Your Picture Here</a:t>
            </a:r>
            <a:endParaRPr lang="en-US" dirty="0"/>
          </a:p>
        </p:txBody>
      </p:sp>
      <p:sp>
        <p:nvSpPr>
          <p:cNvPr id="76" name="Picture Placeholder 13"/>
          <p:cNvSpPr>
            <a:spLocks noGrp="1" noChangeAspect="1"/>
          </p:cNvSpPr>
          <p:nvPr>
            <p:ph type="pic" sz="quarter" idx="12" hasCustomPrompt="1"/>
          </p:nvPr>
        </p:nvSpPr>
        <p:spPr>
          <a:xfrm>
            <a:off x="13676411" y="3218013"/>
            <a:ext cx="2519228" cy="2517622"/>
          </a:xfrm>
          <a:prstGeom prst="ellipse">
            <a:avLst/>
          </a:prstGeom>
        </p:spPr>
        <p:txBody>
          <a:bodyPr>
            <a:normAutofit/>
          </a:bodyPr>
          <a:lstStyle>
            <a:lvl1pPr marL="0" marR="0" indent="0" algn="l" defTabSz="1828434" rtl="0" eaLnBrk="1" fontAlgn="auto" latinLnBrk="0" hangingPunct="1">
              <a:lnSpc>
                <a:spcPct val="130000"/>
              </a:lnSpc>
              <a:spcBef>
                <a:spcPts val="2000"/>
              </a:spcBef>
              <a:spcAft>
                <a:spcPts val="0"/>
              </a:spcAft>
              <a:buClrTx/>
              <a:buSzTx/>
              <a:buFont typeface="Arial" panose="020B0604020202020204" pitchFamily="34" charset="0"/>
              <a:buNone/>
              <a:tabLst/>
              <a:defRPr sz="2400"/>
            </a:lvl1pPr>
          </a:lstStyle>
          <a:p>
            <a:r>
              <a:rPr lang="en-US" dirty="0" smtClean="0"/>
              <a:t>Drag  Your Picture Here</a:t>
            </a:r>
          </a:p>
          <a:p>
            <a:endParaRPr lang="en-US" dirty="0"/>
          </a:p>
        </p:txBody>
      </p:sp>
      <p:sp>
        <p:nvSpPr>
          <p:cNvPr id="77" name="Picture Placeholder 13"/>
          <p:cNvSpPr>
            <a:spLocks noGrp="1" noChangeAspect="1"/>
          </p:cNvSpPr>
          <p:nvPr>
            <p:ph type="pic" sz="quarter" idx="13" hasCustomPrompt="1"/>
          </p:nvPr>
        </p:nvSpPr>
        <p:spPr>
          <a:xfrm>
            <a:off x="19123672" y="3218013"/>
            <a:ext cx="2519228" cy="2517622"/>
          </a:xfrm>
          <a:prstGeom prst="ellipse">
            <a:avLst/>
          </a:prstGeom>
        </p:spPr>
        <p:txBody>
          <a:bodyPr>
            <a:normAutofit/>
          </a:bodyPr>
          <a:lstStyle>
            <a:lvl1pPr marL="0" marR="0" indent="0" algn="l" defTabSz="1828434" rtl="0" eaLnBrk="1" fontAlgn="auto" latinLnBrk="0" hangingPunct="1">
              <a:lnSpc>
                <a:spcPct val="130000"/>
              </a:lnSpc>
              <a:spcBef>
                <a:spcPts val="2000"/>
              </a:spcBef>
              <a:spcAft>
                <a:spcPts val="0"/>
              </a:spcAft>
              <a:buClrTx/>
              <a:buSzTx/>
              <a:buFont typeface="Arial" panose="020B0604020202020204" pitchFamily="34" charset="0"/>
              <a:buNone/>
              <a:tabLst/>
              <a:defRPr sz="2400"/>
            </a:lvl1pPr>
          </a:lstStyle>
          <a:p>
            <a:r>
              <a:rPr lang="en-US" dirty="0" smtClean="0"/>
              <a:t>Drag  Your Picture Here</a:t>
            </a:r>
          </a:p>
          <a:p>
            <a:endParaRPr lang="en-US" dirty="0"/>
          </a:p>
        </p:txBody>
      </p:sp>
      <p:sp>
        <p:nvSpPr>
          <p:cNvPr id="78" name="Picture Placeholder 13"/>
          <p:cNvSpPr>
            <a:spLocks noGrp="1" noChangeAspect="1"/>
          </p:cNvSpPr>
          <p:nvPr>
            <p:ph type="pic" sz="quarter" idx="14" hasCustomPrompt="1"/>
          </p:nvPr>
        </p:nvSpPr>
        <p:spPr>
          <a:xfrm>
            <a:off x="16424238" y="8108515"/>
            <a:ext cx="2519228" cy="2517622"/>
          </a:xfrm>
          <a:prstGeom prst="ellipse">
            <a:avLst/>
          </a:prstGeom>
        </p:spPr>
        <p:txBody>
          <a:bodyPr>
            <a:normAutofit/>
          </a:bodyPr>
          <a:lstStyle>
            <a:lvl1pPr>
              <a:lnSpc>
                <a:spcPct val="130000"/>
              </a:lnSpc>
              <a:defRPr sz="2400"/>
            </a:lvl1pPr>
          </a:lstStyle>
          <a:p>
            <a:r>
              <a:rPr lang="en-US" dirty="0" smtClean="0"/>
              <a:t>Drag  Your Picture Here</a:t>
            </a:r>
            <a:endParaRPr lang="en-US" dirty="0"/>
          </a:p>
        </p:txBody>
      </p:sp>
      <p:sp>
        <p:nvSpPr>
          <p:cNvPr id="79" name="Picture Placeholder 13"/>
          <p:cNvSpPr>
            <a:spLocks noGrp="1" noChangeAspect="1"/>
          </p:cNvSpPr>
          <p:nvPr>
            <p:ph type="pic" sz="quarter" idx="15" hasCustomPrompt="1"/>
          </p:nvPr>
        </p:nvSpPr>
        <p:spPr>
          <a:xfrm>
            <a:off x="10996206" y="8108515"/>
            <a:ext cx="2519228" cy="2517622"/>
          </a:xfrm>
          <a:prstGeom prst="ellipse">
            <a:avLst/>
          </a:prstGeom>
        </p:spPr>
        <p:txBody>
          <a:bodyPr>
            <a:normAutofit/>
          </a:bodyPr>
          <a:lstStyle>
            <a:lvl1pPr marL="0" marR="0" indent="0" algn="l" defTabSz="1828434" rtl="0" eaLnBrk="1" fontAlgn="auto" latinLnBrk="0" hangingPunct="1">
              <a:lnSpc>
                <a:spcPct val="130000"/>
              </a:lnSpc>
              <a:spcBef>
                <a:spcPts val="2000"/>
              </a:spcBef>
              <a:spcAft>
                <a:spcPts val="0"/>
              </a:spcAft>
              <a:buClrTx/>
              <a:buSzTx/>
              <a:buFont typeface="Arial" panose="020B0604020202020204" pitchFamily="34" charset="0"/>
              <a:buNone/>
              <a:tabLst/>
              <a:defRPr sz="2400"/>
            </a:lvl1pPr>
          </a:lstStyle>
          <a:p>
            <a:r>
              <a:rPr lang="en-US" dirty="0" smtClean="0"/>
              <a:t>Drag  Your Picture Here</a:t>
            </a:r>
          </a:p>
          <a:p>
            <a:endParaRPr lang="en-US" dirty="0"/>
          </a:p>
        </p:txBody>
      </p:sp>
      <p:sp>
        <p:nvSpPr>
          <p:cNvPr id="80" name="Picture Placeholder 13"/>
          <p:cNvSpPr>
            <a:spLocks noGrp="1" noChangeAspect="1"/>
          </p:cNvSpPr>
          <p:nvPr>
            <p:ph type="pic" sz="quarter" idx="16" hasCustomPrompt="1"/>
          </p:nvPr>
        </p:nvSpPr>
        <p:spPr>
          <a:xfrm>
            <a:off x="5510708" y="8080093"/>
            <a:ext cx="2519228" cy="2517622"/>
          </a:xfrm>
          <a:prstGeom prst="ellipse">
            <a:avLst/>
          </a:prstGeom>
        </p:spPr>
        <p:txBody>
          <a:bodyPr>
            <a:normAutofit/>
          </a:bodyPr>
          <a:lstStyle>
            <a:lvl1pPr marL="0" marR="0" indent="0" algn="l" defTabSz="1828434" rtl="0" eaLnBrk="1" fontAlgn="auto" latinLnBrk="0" hangingPunct="1">
              <a:lnSpc>
                <a:spcPct val="130000"/>
              </a:lnSpc>
              <a:spcBef>
                <a:spcPts val="2000"/>
              </a:spcBef>
              <a:spcAft>
                <a:spcPts val="0"/>
              </a:spcAft>
              <a:buClrTx/>
              <a:buSzTx/>
              <a:buFont typeface="Arial" panose="020B0604020202020204" pitchFamily="34" charset="0"/>
              <a:buNone/>
              <a:tabLst/>
              <a:defRPr sz="2400"/>
            </a:lvl1pPr>
          </a:lstStyle>
          <a:p>
            <a:r>
              <a:rPr lang="en-US" dirty="0" smtClean="0"/>
              <a:t>Drag  Your Picture Here</a:t>
            </a:r>
          </a:p>
          <a:p>
            <a:endParaRPr lang="en-US" dirty="0"/>
          </a:p>
        </p:txBody>
      </p:sp>
      <p:sp>
        <p:nvSpPr>
          <p:cNvPr id="12" name="Oval 11"/>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13" name="TextBox 12"/>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12644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ster Slide 1">
    <p:spTree>
      <p:nvGrpSpPr>
        <p:cNvPr id="1" name=""/>
        <p:cNvGrpSpPr/>
        <p:nvPr/>
      </p:nvGrpSpPr>
      <p:grpSpPr>
        <a:xfrm>
          <a:off x="0" y="0"/>
          <a:ext cx="0" cy="0"/>
          <a:chOff x="0" y="0"/>
          <a:chExt cx="0" cy="0"/>
        </a:xfrm>
      </p:grpSpPr>
      <p:sp>
        <p:nvSpPr>
          <p:cNvPr id="8" name="Oval 7"/>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9" name="TextBox 8"/>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437977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rt-Company">
    <p:spTree>
      <p:nvGrpSpPr>
        <p:cNvPr id="1" name=""/>
        <p:cNvGrpSpPr/>
        <p:nvPr/>
      </p:nvGrpSpPr>
      <p:grpSpPr>
        <a:xfrm>
          <a:off x="0" y="0"/>
          <a:ext cx="0" cy="0"/>
          <a:chOff x="0" y="0"/>
          <a:chExt cx="0" cy="0"/>
        </a:xfrm>
      </p:grpSpPr>
      <p:sp>
        <p:nvSpPr>
          <p:cNvPr id="4" name="Oval 3"/>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7" name="TextBox 6"/>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5186755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6" name="Oval 5"/>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720434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chedule overview">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3176" y="3408812"/>
            <a:ext cx="24377651" cy="8043006"/>
          </a:xfr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6" name="Oval 5"/>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4274370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g Image Placeholder">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3176" y="0"/>
            <a:ext cx="24377651" cy="13716000"/>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7355361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Laptop Project">
    <p:spTree>
      <p:nvGrpSpPr>
        <p:cNvPr id="1" name=""/>
        <p:cNvGrpSpPr/>
        <p:nvPr/>
      </p:nvGrpSpPr>
      <p:grpSpPr>
        <a:xfrm>
          <a:off x="0" y="0"/>
          <a:ext cx="0" cy="0"/>
          <a:chOff x="0" y="0"/>
          <a:chExt cx="0" cy="0"/>
        </a:xfrm>
      </p:grpSpPr>
      <p:sp>
        <p:nvSpPr>
          <p:cNvPr id="15" name="Picture Placeholder 9"/>
          <p:cNvSpPr>
            <a:spLocks noGrp="1"/>
          </p:cNvSpPr>
          <p:nvPr>
            <p:ph type="pic" sz="quarter" idx="11"/>
          </p:nvPr>
        </p:nvSpPr>
        <p:spPr>
          <a:xfrm>
            <a:off x="14565321" y="5002448"/>
            <a:ext cx="6697751" cy="4170304"/>
          </a:xfrm>
        </p:spPr>
        <p:txBody>
          <a:bodyPr>
            <a:normAutofit/>
          </a:bodyPr>
          <a:lstStyle>
            <a:lvl1pPr marL="0" indent="0">
              <a:buNone/>
              <a:defRPr sz="2000">
                <a:solidFill>
                  <a:schemeClr val="tx1">
                    <a:lumMod val="50000"/>
                    <a:lumOff val="50000"/>
                  </a:schemeClr>
                </a:solidFill>
              </a:defRPr>
            </a:lvl1pPr>
          </a:lstStyle>
          <a:p>
            <a:endParaRPr lang="en-US" dirty="0"/>
          </a:p>
        </p:txBody>
      </p:sp>
      <p:sp>
        <p:nvSpPr>
          <p:cNvPr id="7" name="Oval 6"/>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32912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ur Clients">
    <p:spTree>
      <p:nvGrpSpPr>
        <p:cNvPr id="1" name=""/>
        <p:cNvGrpSpPr/>
        <p:nvPr/>
      </p:nvGrpSpPr>
      <p:grpSpPr>
        <a:xfrm>
          <a:off x="0" y="0"/>
          <a:ext cx="0" cy="0"/>
          <a:chOff x="0" y="0"/>
          <a:chExt cx="0" cy="0"/>
        </a:xfrm>
      </p:grpSpPr>
      <p:sp>
        <p:nvSpPr>
          <p:cNvPr id="11" name="Picture Placeholder 2"/>
          <p:cNvSpPr>
            <a:spLocks noGrp="1"/>
          </p:cNvSpPr>
          <p:nvPr>
            <p:ph type="pic" sz="quarter" idx="23"/>
          </p:nvPr>
        </p:nvSpPr>
        <p:spPr>
          <a:xfrm>
            <a:off x="23084" y="4391315"/>
            <a:ext cx="24377650" cy="4250174"/>
          </a:xfrm>
        </p:spPr>
        <p:txBody>
          <a:bodyPr anchor="t"/>
          <a:lstStyle>
            <a:lvl1pPr marL="0" indent="0" algn="ctr">
              <a:buNone/>
              <a:defRPr/>
            </a:lvl1pPr>
          </a:lstStyle>
          <a:p>
            <a:r>
              <a:rPr lang="en-US" dirty="0" smtClean="0"/>
              <a:t>Drag picture to placeholder or click icon to add</a:t>
            </a:r>
            <a:endParaRPr lang="id-ID"/>
          </a:p>
        </p:txBody>
      </p:sp>
      <p:sp>
        <p:nvSpPr>
          <p:cNvPr id="7" name="Oval 6"/>
          <p:cNvSpPr/>
          <p:nvPr userDrawn="1"/>
        </p:nvSpPr>
        <p:spPr>
          <a:xfrm>
            <a:off x="23019760" y="473371"/>
            <a:ext cx="959010" cy="95901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dirty="0">
              <a:latin typeface="微软雅黑" panose="020B0503020204020204" pitchFamily="34" charset="-122"/>
            </a:endParaRPr>
          </a:p>
        </p:txBody>
      </p:sp>
      <p:sp>
        <p:nvSpPr>
          <p:cNvPr id="8" name="TextBox 7"/>
          <p:cNvSpPr txBox="1"/>
          <p:nvPr userDrawn="1"/>
        </p:nvSpPr>
        <p:spPr>
          <a:xfrm>
            <a:off x="23081511" y="607069"/>
            <a:ext cx="864513" cy="615480"/>
          </a:xfrm>
          <a:prstGeom prst="rect">
            <a:avLst/>
          </a:prstGeom>
          <a:noFill/>
        </p:spPr>
        <p:txBody>
          <a:bodyPr wrap="none" lIns="182807" tIns="91404" rIns="182807" bIns="91404" rtlCol="0">
            <a:spAutoFit/>
          </a:bodyPr>
          <a:lstStyle/>
          <a:p>
            <a:pPr algn="ctr"/>
            <a:fld id="{260E2A6B-A809-4840-BF14-8648BC0BDF87}" type="slidenum">
              <a:rPr lang="id-ID" sz="2800" b="1" smtClean="0">
                <a:solidFill>
                  <a:schemeClr val="bg1"/>
                </a:solidFill>
                <a:latin typeface="微软雅黑" panose="020B0503020204020204" pitchFamily="34" charset="-122"/>
                <a:cs typeface="Aparajita" panose="020B0604020202020204" pitchFamily="34" charset="0"/>
              </a:rPr>
              <a:pPr algn="ctr"/>
              <a:t>‹#›</a:t>
            </a:fld>
            <a:endParaRPr lang="id-ID" sz="28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071783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75964" y="12712709"/>
            <a:ext cx="5484971" cy="730250"/>
          </a:xfrm>
          <a:prstGeom prst="rect">
            <a:avLst/>
          </a:prstGeom>
        </p:spPr>
        <p:txBody>
          <a:bodyPr vert="horz" lIns="182843" tIns="91422" rIns="182843" bIns="91422" rtlCol="0" anchor="ctr"/>
          <a:lstStyle>
            <a:lvl1pPr algn="l">
              <a:defRPr sz="2400">
                <a:solidFill>
                  <a:schemeClr val="tx1">
                    <a:tint val="75000"/>
                  </a:schemeClr>
                </a:solidFill>
                <a:latin typeface="微软雅黑" panose="020B0503020204020204" pitchFamily="34" charset="-122"/>
              </a:defRPr>
            </a:lvl1pPr>
          </a:lstStyle>
          <a:p>
            <a:endParaRPr lang="en-US" dirty="0"/>
          </a:p>
        </p:txBody>
      </p:sp>
      <p:sp>
        <p:nvSpPr>
          <p:cNvPr id="5" name="Footer Placeholder 4"/>
          <p:cNvSpPr>
            <a:spLocks noGrp="1"/>
          </p:cNvSpPr>
          <p:nvPr>
            <p:ph type="ftr" sz="quarter" idx="3"/>
          </p:nvPr>
        </p:nvSpPr>
        <p:spPr>
          <a:xfrm>
            <a:off x="8075097" y="12712709"/>
            <a:ext cx="8227457" cy="730250"/>
          </a:xfrm>
          <a:prstGeom prst="rect">
            <a:avLst/>
          </a:prstGeom>
        </p:spPr>
        <p:txBody>
          <a:bodyPr vert="horz" lIns="182843" tIns="91422" rIns="182843" bIns="91422" rtlCol="0" anchor="ctr"/>
          <a:lstStyle>
            <a:lvl1pPr algn="ctr">
              <a:defRPr sz="2400">
                <a:solidFill>
                  <a:schemeClr val="tx1">
                    <a:tint val="75000"/>
                  </a:schemeClr>
                </a:solidFill>
                <a:latin typeface="微软雅黑" panose="020B0503020204020204" pitchFamily="34" charset="-122"/>
              </a:defRPr>
            </a:lvl1pPr>
          </a:lstStyle>
          <a:p>
            <a:endParaRPr lang="en-US" dirty="0"/>
          </a:p>
        </p:txBody>
      </p:sp>
      <p:sp>
        <p:nvSpPr>
          <p:cNvPr id="6" name="Slide Number Placeholder 5"/>
          <p:cNvSpPr>
            <a:spLocks noGrp="1"/>
          </p:cNvSpPr>
          <p:nvPr>
            <p:ph type="sldNum" sz="quarter" idx="4"/>
          </p:nvPr>
        </p:nvSpPr>
        <p:spPr>
          <a:xfrm>
            <a:off x="17216715" y="12712709"/>
            <a:ext cx="5484971" cy="730250"/>
          </a:xfrm>
          <a:prstGeom prst="rect">
            <a:avLst/>
          </a:prstGeom>
        </p:spPr>
        <p:txBody>
          <a:bodyPr vert="horz" lIns="182843" tIns="91422" rIns="182843" bIns="91422" rtlCol="0" anchor="ctr"/>
          <a:lstStyle>
            <a:lvl1pPr algn="r">
              <a:defRPr sz="2400">
                <a:solidFill>
                  <a:schemeClr val="tx1">
                    <a:tint val="75000"/>
                  </a:schemeClr>
                </a:solidFill>
                <a:latin typeface="微软雅黑" panose="020B0503020204020204" pitchFamily="34" charset="-122"/>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98" r:id="rId1"/>
    <p:sldLayoutId id="2147483797" r:id="rId2"/>
    <p:sldLayoutId id="2147483747" r:id="rId3"/>
    <p:sldLayoutId id="2147483801" r:id="rId4"/>
    <p:sldLayoutId id="2147483657" r:id="rId5"/>
    <p:sldLayoutId id="2147483849" r:id="rId6"/>
    <p:sldLayoutId id="2147483752" r:id="rId7"/>
    <p:sldLayoutId id="2147483819" r:id="rId8"/>
    <p:sldLayoutId id="2147483694" r:id="rId9"/>
    <p:sldLayoutId id="2147483818" r:id="rId10"/>
    <p:sldLayoutId id="2147483821" r:id="rId11"/>
    <p:sldLayoutId id="2147483766" r:id="rId12"/>
    <p:sldLayoutId id="2147483780" r:id="rId13"/>
    <p:sldLayoutId id="2147483773" r:id="rId14"/>
    <p:sldLayoutId id="2147483775" r:id="rId15"/>
    <p:sldLayoutId id="2147483776" r:id="rId16"/>
    <p:sldLayoutId id="2147483778" r:id="rId17"/>
    <p:sldLayoutId id="2147483793" r:id="rId18"/>
    <p:sldLayoutId id="2147483809" r:id="rId19"/>
    <p:sldLayoutId id="2147483812" r:id="rId20"/>
    <p:sldLayoutId id="2147483813" r:id="rId21"/>
    <p:sldLayoutId id="2147483820" r:id="rId22"/>
    <p:sldLayoutId id="2147483822" r:id="rId23"/>
    <p:sldLayoutId id="2147483823" r:id="rId24"/>
    <p:sldLayoutId id="2147483817" r:id="rId25"/>
    <p:sldLayoutId id="2147483844" r:id="rId26"/>
    <p:sldLayoutId id="2147483842" r:id="rId27"/>
    <p:sldLayoutId id="2147483843" r:id="rId28"/>
    <p:sldLayoutId id="2147483848" r:id="rId29"/>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panose="020F0502020204030203" pitchFamily="34" charset="0"/>
          <a:ea typeface="+mj-ea"/>
          <a:cs typeface="+mj-cs"/>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panose="020F0502020204030203" pitchFamily="34" charset="0"/>
          <a:ea typeface="+mn-ea"/>
          <a:cs typeface="+mn-cs"/>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panose="020F0502020204030203" pitchFamily="34" charset="0"/>
          <a:ea typeface="+mn-ea"/>
          <a:cs typeface="+mn-cs"/>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panose="020F0502020204030203" pitchFamily="34" charset="0"/>
          <a:ea typeface="+mn-ea"/>
          <a:cs typeface="+mn-cs"/>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panose="020F0502020204030203" pitchFamily="34" charset="0"/>
          <a:ea typeface="+mn-ea"/>
          <a:cs typeface="+mn-cs"/>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panose="020F0502020204030203" pitchFamily="34" charset="0"/>
          <a:ea typeface="+mn-ea"/>
          <a:cs typeface="+mn-cs"/>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4.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3.jpg"/><Relationship Id="rId7" Type="http://schemas.openxmlformats.org/officeDocument/2006/relationships/image" Target="../media/image20.jpg"/><Relationship Id="rId2" Type="http://schemas.openxmlformats.org/officeDocument/2006/relationships/image" Target="../media/image22.jpeg"/><Relationship Id="rId1" Type="http://schemas.openxmlformats.org/officeDocument/2006/relationships/slideLayout" Target="../slideLayouts/slideLayout15.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 Id="rId9"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1.jpg"/><Relationship Id="rId1" Type="http://schemas.openxmlformats.org/officeDocument/2006/relationships/slideLayout" Target="../slideLayouts/slideLayout17.xml"/><Relationship Id="rId5" Type="http://schemas.openxmlformats.org/officeDocument/2006/relationships/image" Target="../media/image4.jp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9.jp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8.jpg"/><Relationship Id="rId17" Type="http://schemas.openxmlformats.org/officeDocument/2006/relationships/image" Target="../media/image43.jpg"/><Relationship Id="rId2" Type="http://schemas.openxmlformats.org/officeDocument/2006/relationships/image" Target="../media/image6.jpg"/><Relationship Id="rId16" Type="http://schemas.openxmlformats.org/officeDocument/2006/relationships/image" Target="../media/image42.jpg"/><Relationship Id="rId1" Type="http://schemas.openxmlformats.org/officeDocument/2006/relationships/slideLayout" Target="../slideLayouts/slideLayout20.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jpeg"/><Relationship Id="rId15" Type="http://schemas.openxmlformats.org/officeDocument/2006/relationships/image" Target="../media/image41.jpg"/><Relationship Id="rId10" Type="http://schemas.openxmlformats.org/officeDocument/2006/relationships/image" Target="../media/image36.jpeg"/><Relationship Id="rId4" Type="http://schemas.openxmlformats.org/officeDocument/2006/relationships/image" Target="../media/image30.jpg"/><Relationship Id="rId9" Type="http://schemas.openxmlformats.org/officeDocument/2006/relationships/image" Target="../media/image35.jpeg"/><Relationship Id="rId1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49.jpeg"/><Relationship Id="rId3" Type="http://schemas.openxmlformats.org/officeDocument/2006/relationships/image" Target="../media/image42.jpg"/><Relationship Id="rId7" Type="http://schemas.openxmlformats.org/officeDocument/2006/relationships/image" Target="../media/image31.jpeg"/><Relationship Id="rId12" Type="http://schemas.openxmlformats.org/officeDocument/2006/relationships/image" Target="../media/image48.jpg"/><Relationship Id="rId17" Type="http://schemas.openxmlformats.org/officeDocument/2006/relationships/image" Target="../media/image39.jpg"/><Relationship Id="rId2" Type="http://schemas.openxmlformats.org/officeDocument/2006/relationships/image" Target="../media/image44.jpg"/><Relationship Id="rId16" Type="http://schemas.openxmlformats.org/officeDocument/2006/relationships/image" Target="../media/image38.jpg"/><Relationship Id="rId1" Type="http://schemas.openxmlformats.org/officeDocument/2006/relationships/slideLayout" Target="../slideLayouts/slideLayout25.xml"/><Relationship Id="rId6" Type="http://schemas.openxmlformats.org/officeDocument/2006/relationships/image" Target="../media/image30.jpg"/><Relationship Id="rId11" Type="http://schemas.openxmlformats.org/officeDocument/2006/relationships/image" Target="../media/image47.jpg"/><Relationship Id="rId5" Type="http://schemas.openxmlformats.org/officeDocument/2006/relationships/image" Target="../media/image45.jpg"/><Relationship Id="rId15" Type="http://schemas.openxmlformats.org/officeDocument/2006/relationships/image" Target="../media/image43.jpg"/><Relationship Id="rId10" Type="http://schemas.openxmlformats.org/officeDocument/2006/relationships/image" Target="../media/image29.jpeg"/><Relationship Id="rId4" Type="http://schemas.openxmlformats.org/officeDocument/2006/relationships/image" Target="../media/image36.jpeg"/><Relationship Id="rId9" Type="http://schemas.openxmlformats.org/officeDocument/2006/relationships/image" Target="../media/image46.jpg"/><Relationship Id="rId1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51.jpeg"/><Relationship Id="rId1" Type="http://schemas.openxmlformats.org/officeDocument/2006/relationships/slideLayout" Target="../slideLayouts/slideLayout21.xml"/><Relationship Id="rId4" Type="http://schemas.openxmlformats.org/officeDocument/2006/relationships/image" Target="../media/image52.jpg"/></Relationships>
</file>

<file path=ppt/slides/_rels/slide2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xml"/><Relationship Id="rId4" Type="http://schemas.openxmlformats.org/officeDocument/2006/relationships/image" Target="../media/image5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6.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976" b="7976"/>
          <a:stretch>
            <a:fillRect/>
          </a:stretch>
        </p:blipFill>
        <p:spPr/>
      </p:pic>
      <p:grpSp>
        <p:nvGrpSpPr>
          <p:cNvPr id="3" name="Group 2"/>
          <p:cNvGrpSpPr/>
          <p:nvPr/>
        </p:nvGrpSpPr>
        <p:grpSpPr>
          <a:xfrm rot="10800000">
            <a:off x="4707751" y="3773293"/>
            <a:ext cx="19682075" cy="5346910"/>
            <a:chOff x="-210622" y="4085211"/>
            <a:chExt cx="19892697" cy="5346910"/>
          </a:xfrm>
        </p:grpSpPr>
        <p:sp>
          <p:nvSpPr>
            <p:cNvPr id="22" name="Round Same Side Corner Rectangle 21"/>
            <p:cNvSpPr/>
            <p:nvPr/>
          </p:nvSpPr>
          <p:spPr>
            <a:xfrm rot="5400000">
              <a:off x="7062272" y="-3187683"/>
              <a:ext cx="5346910" cy="19892697"/>
            </a:xfrm>
            <a:prstGeom prst="round2SameRect">
              <a:avLst>
                <a:gd name="adj1" fmla="val 50000"/>
                <a:gd name="adj2" fmla="val 0"/>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 name="Round Same Side Corner Rectangle 7"/>
            <p:cNvSpPr/>
            <p:nvPr/>
          </p:nvSpPr>
          <p:spPr>
            <a:xfrm rot="5400000">
              <a:off x="7346082" y="-2826026"/>
              <a:ext cx="4477219" cy="19169382"/>
            </a:xfrm>
            <a:prstGeom prst="round2SameRect">
              <a:avLst>
                <a:gd name="adj1" fmla="val 50000"/>
                <a:gd name="adj2" fmla="val 0"/>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sp>
        <p:nvSpPr>
          <p:cNvPr id="35" name="Title 2"/>
          <p:cNvSpPr txBox="1">
            <a:spLocks/>
          </p:cNvSpPr>
          <p:nvPr/>
        </p:nvSpPr>
        <p:spPr>
          <a:xfrm>
            <a:off x="-246330" y="5072064"/>
            <a:ext cx="18923151" cy="1025398"/>
          </a:xfrm>
          <a:prstGeom prst="rect">
            <a:avLst/>
          </a:prstGeom>
        </p:spPr>
        <p:txBody>
          <a:bodyPr lIns="219419" tIns="109710" rIns="219419" bIns="10971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bg-BG" sz="58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2"/>
          <p:cNvSpPr>
            <a:spLocks/>
          </p:cNvSpPr>
          <p:nvPr/>
        </p:nvSpPr>
        <p:spPr bwMode="auto">
          <a:xfrm>
            <a:off x="4625213" y="4510775"/>
            <a:ext cx="20086637" cy="1930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defTabSz="1828434" fontAlgn="auto">
              <a:spcBef>
                <a:spcPts val="0"/>
              </a:spcBef>
              <a:spcAft>
                <a:spcPts val="0"/>
              </a:spcAft>
              <a:defRPr/>
            </a:pPr>
            <a:r>
              <a:rPr lang="es-ES" sz="11500" dirty="0" smtClean="0">
                <a:solidFill>
                  <a:schemeClr val="bg1"/>
                </a:solidFill>
                <a:latin typeface="微软雅黑" panose="020B0503020204020204" pitchFamily="34" charset="-122"/>
                <a:ea typeface="+mn-ea"/>
                <a:cs typeface="Aparajita" panose="020B0604020202020204" pitchFamily="34" charset="0"/>
              </a:rPr>
              <a:t>Build Up Your Business</a:t>
            </a:r>
            <a:endParaRPr lang="es-ES" sz="3200" dirty="0">
              <a:solidFill>
                <a:schemeClr val="bg1"/>
              </a:solidFill>
              <a:latin typeface="微软雅黑" panose="020B0503020204020204" pitchFamily="34" charset="-122"/>
              <a:ea typeface="+mn-ea"/>
              <a:cs typeface="Aparajita" panose="020B0604020202020204" pitchFamily="34" charset="0"/>
            </a:endParaRPr>
          </a:p>
        </p:txBody>
      </p:sp>
      <p:sp>
        <p:nvSpPr>
          <p:cNvPr id="46" name="Line 5"/>
          <p:cNvSpPr>
            <a:spLocks noChangeShapeType="1"/>
          </p:cNvSpPr>
          <p:nvPr/>
        </p:nvSpPr>
        <p:spPr bwMode="auto">
          <a:xfrm>
            <a:off x="10820950" y="6669720"/>
            <a:ext cx="7635875" cy="0"/>
          </a:xfrm>
          <a:prstGeom prst="line">
            <a:avLst/>
          </a:prstGeom>
          <a:noFill/>
          <a:ln w="25400" cap="flat" cmpd="sng">
            <a:solidFill>
              <a:schemeClr val="bg1"/>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828434" fontAlgn="auto">
              <a:spcBef>
                <a:spcPts val="0"/>
              </a:spcBef>
              <a:spcAft>
                <a:spcPts val="0"/>
              </a:spcAft>
              <a:defRPr/>
            </a:pPr>
            <a:endParaRPr lang="es-ES" sz="6000" dirty="0">
              <a:effectLst>
                <a:outerShdw blurRad="38100" dist="38100" dir="2700000" algn="tl">
                  <a:srgbClr val="DDDDDD"/>
                </a:outerShdw>
              </a:effectLst>
              <a:latin typeface="Gill Sans" charset="0"/>
              <a:ea typeface="+mn-ea"/>
              <a:cs typeface="Gill Sans" charset="0"/>
              <a:sym typeface="Gill Sans" charset="0"/>
            </a:endParaRPr>
          </a:p>
        </p:txBody>
      </p:sp>
      <p:sp>
        <p:nvSpPr>
          <p:cNvPr id="47" name="TextBox 46"/>
          <p:cNvSpPr txBox="1">
            <a:spLocks noChangeArrowheads="1"/>
          </p:cNvSpPr>
          <p:nvPr/>
        </p:nvSpPr>
        <p:spPr bwMode="auto">
          <a:xfrm>
            <a:off x="6287050" y="6694625"/>
            <a:ext cx="16560800" cy="10582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43" tIns="91422" rIns="182843" bIns="91422">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just" eaLnBrk="1" hangingPunct="1">
              <a:lnSpc>
                <a:spcPct val="110000"/>
              </a:lnSpc>
            </a:pPr>
            <a:r>
              <a:rPr lang="en-US" sz="2600" dirty="0">
                <a:solidFill>
                  <a:schemeClr val="bg1"/>
                </a:solidFill>
                <a:latin typeface="微软雅黑" panose="020B0503020204020204" pitchFamily="34" charset="-122"/>
                <a:cs typeface="Aparajita" panose="020B0604020202020204" pitchFamily="34" charset="0"/>
              </a:rPr>
              <a:t>Creativity is the key to success in the future, and primary education is where teachers can bring creativity in children at that level keep growing</a:t>
            </a:r>
            <a:r>
              <a:rPr lang="pt-BR" sz="2600" dirty="0">
                <a:solidFill>
                  <a:schemeClr val="bg1"/>
                </a:solidFill>
                <a:latin typeface="微软雅黑" panose="020B0503020204020204" pitchFamily="34" charset="-122"/>
                <a:cs typeface="Aparajita" panose="020B0604020202020204" pitchFamily="34" charset="0"/>
              </a:rPr>
              <a:t> lorem ipsum dolor sit amet.</a:t>
            </a:r>
            <a:endParaRPr lang="en-US" sz="2600" dirty="0">
              <a:solidFill>
                <a:schemeClr val="bg1"/>
              </a:solidFill>
              <a:latin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3654620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utoUpdateAnimBg="0"/>
      <p:bldP spid="4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029" b="5029"/>
          <a:stretch>
            <a:fillRect/>
          </a:stretch>
        </p:blipFill>
        <p:spPr/>
      </p:pic>
      <p:sp>
        <p:nvSpPr>
          <p:cNvPr id="61" name="Rectangle 60"/>
          <p:cNvSpPr/>
          <p:nvPr/>
        </p:nvSpPr>
        <p:spPr>
          <a:xfrm>
            <a:off x="0" y="0"/>
            <a:ext cx="9454066" cy="13760560"/>
          </a:xfrm>
          <a:prstGeom prst="rect">
            <a:avLst/>
          </a:prstGeom>
          <a:solidFill>
            <a:schemeClr val="accent6">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4565" tIns="82282" rIns="164565" bIns="82282" numCol="1" spcCol="0" rtlCol="0" fromWordArt="0" anchor="ctr" anchorCtr="0" forceAA="0" compatLnSpc="1">
            <a:prstTxWarp prst="textNoShape">
              <a:avLst/>
            </a:prstTxWarp>
            <a:noAutofit/>
          </a:bodyPr>
          <a:lstStyle/>
          <a:p>
            <a:pPr algn="ctr"/>
            <a:endParaRPr lang="bg-BG" sz="2500" dirty="0">
              <a:latin typeface="Lato Light"/>
            </a:endParaRPr>
          </a:p>
        </p:txBody>
      </p:sp>
      <p:sp>
        <p:nvSpPr>
          <p:cNvPr id="72" name="Rectangle 71"/>
          <p:cNvSpPr/>
          <p:nvPr/>
        </p:nvSpPr>
        <p:spPr>
          <a:xfrm>
            <a:off x="9454066" y="-14342"/>
            <a:ext cx="14945864" cy="137605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4565" tIns="82282" rIns="164565" bIns="82282" numCol="1" spcCol="0" rtlCol="0" fromWordArt="0" anchor="ctr" anchorCtr="0" forceAA="0" compatLnSpc="1">
            <a:prstTxWarp prst="textNoShape">
              <a:avLst/>
            </a:prstTxWarp>
            <a:noAutofit/>
          </a:bodyPr>
          <a:lstStyle/>
          <a:p>
            <a:pPr algn="ctr"/>
            <a:endParaRPr lang="bg-BG" sz="2500" dirty="0">
              <a:latin typeface="Lato Light"/>
            </a:endParaRPr>
          </a:p>
        </p:txBody>
      </p:sp>
      <p:sp>
        <p:nvSpPr>
          <p:cNvPr id="84" name="Freeform 11"/>
          <p:cNvSpPr>
            <a:spLocks/>
          </p:cNvSpPr>
          <p:nvPr/>
        </p:nvSpPr>
        <p:spPr bwMode="auto">
          <a:xfrm>
            <a:off x="12438687" y="5799170"/>
            <a:ext cx="823501" cy="1660770"/>
          </a:xfrm>
          <a:custGeom>
            <a:avLst/>
            <a:gdLst>
              <a:gd name="T0" fmla="*/ 88 w 104"/>
              <a:gd name="T1" fmla="*/ 0 h 210"/>
              <a:gd name="T2" fmla="*/ 0 w 104"/>
              <a:gd name="T3" fmla="*/ 208 h 210"/>
              <a:gd name="T4" fmla="*/ 20 w 104"/>
              <a:gd name="T5" fmla="*/ 210 h 210"/>
              <a:gd name="T6" fmla="*/ 104 w 104"/>
              <a:gd name="T7" fmla="*/ 13 h 210"/>
              <a:gd name="T8" fmla="*/ 88 w 104"/>
              <a:gd name="T9" fmla="*/ 0 h 210"/>
            </a:gdLst>
            <a:ahLst/>
            <a:cxnLst>
              <a:cxn ang="0">
                <a:pos x="T0" y="T1"/>
              </a:cxn>
              <a:cxn ang="0">
                <a:pos x="T2" y="T3"/>
              </a:cxn>
              <a:cxn ang="0">
                <a:pos x="T4" y="T5"/>
              </a:cxn>
              <a:cxn ang="0">
                <a:pos x="T6" y="T7"/>
              </a:cxn>
              <a:cxn ang="0">
                <a:pos x="T8" y="T9"/>
              </a:cxn>
            </a:cxnLst>
            <a:rect l="0" t="0" r="r" b="b"/>
            <a:pathLst>
              <a:path w="104" h="210">
                <a:moveTo>
                  <a:pt x="88" y="0"/>
                </a:moveTo>
                <a:cubicBezTo>
                  <a:pt x="46" y="62"/>
                  <a:pt x="16" y="133"/>
                  <a:pt x="0" y="208"/>
                </a:cubicBezTo>
                <a:cubicBezTo>
                  <a:pt x="7" y="208"/>
                  <a:pt x="14" y="209"/>
                  <a:pt x="20" y="210"/>
                </a:cubicBezTo>
                <a:cubicBezTo>
                  <a:pt x="35" y="139"/>
                  <a:pt x="64" y="72"/>
                  <a:pt x="104" y="13"/>
                </a:cubicBezTo>
                <a:cubicBezTo>
                  <a:pt x="98" y="9"/>
                  <a:pt x="93" y="5"/>
                  <a:pt x="88" y="0"/>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85" name="Freeform 12"/>
          <p:cNvSpPr>
            <a:spLocks/>
          </p:cNvSpPr>
          <p:nvPr/>
        </p:nvSpPr>
        <p:spPr bwMode="auto">
          <a:xfrm>
            <a:off x="20530334" y="5799170"/>
            <a:ext cx="820166" cy="1660770"/>
          </a:xfrm>
          <a:custGeom>
            <a:avLst/>
            <a:gdLst>
              <a:gd name="T0" fmla="*/ 104 w 104"/>
              <a:gd name="T1" fmla="*/ 208 h 210"/>
              <a:gd name="T2" fmla="*/ 16 w 104"/>
              <a:gd name="T3" fmla="*/ 0 h 210"/>
              <a:gd name="T4" fmla="*/ 0 w 104"/>
              <a:gd name="T5" fmla="*/ 13 h 210"/>
              <a:gd name="T6" fmla="*/ 84 w 104"/>
              <a:gd name="T7" fmla="*/ 210 h 210"/>
              <a:gd name="T8" fmla="*/ 104 w 104"/>
              <a:gd name="T9" fmla="*/ 208 h 210"/>
            </a:gdLst>
            <a:ahLst/>
            <a:cxnLst>
              <a:cxn ang="0">
                <a:pos x="T0" y="T1"/>
              </a:cxn>
              <a:cxn ang="0">
                <a:pos x="T2" y="T3"/>
              </a:cxn>
              <a:cxn ang="0">
                <a:pos x="T4" y="T5"/>
              </a:cxn>
              <a:cxn ang="0">
                <a:pos x="T6" y="T7"/>
              </a:cxn>
              <a:cxn ang="0">
                <a:pos x="T8" y="T9"/>
              </a:cxn>
            </a:cxnLst>
            <a:rect l="0" t="0" r="r" b="b"/>
            <a:pathLst>
              <a:path w="104" h="210">
                <a:moveTo>
                  <a:pt x="104" y="208"/>
                </a:moveTo>
                <a:cubicBezTo>
                  <a:pt x="88" y="133"/>
                  <a:pt x="58" y="62"/>
                  <a:pt x="16" y="0"/>
                </a:cubicBezTo>
                <a:cubicBezTo>
                  <a:pt x="11" y="5"/>
                  <a:pt x="6" y="9"/>
                  <a:pt x="0" y="13"/>
                </a:cubicBezTo>
                <a:cubicBezTo>
                  <a:pt x="40" y="72"/>
                  <a:pt x="69" y="139"/>
                  <a:pt x="84" y="210"/>
                </a:cubicBezTo>
                <a:cubicBezTo>
                  <a:pt x="90" y="209"/>
                  <a:pt x="97" y="208"/>
                  <a:pt x="104" y="208"/>
                </a:cubicBezTo>
                <a:close/>
              </a:path>
            </a:pathLst>
          </a:custGeom>
          <a:solidFill>
            <a:schemeClr val="accent6"/>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86" name="Freeform 13"/>
          <p:cNvSpPr>
            <a:spLocks/>
          </p:cNvSpPr>
          <p:nvPr/>
        </p:nvSpPr>
        <p:spPr bwMode="auto">
          <a:xfrm>
            <a:off x="17766438" y="3894954"/>
            <a:ext cx="1626998" cy="790366"/>
          </a:xfrm>
          <a:custGeom>
            <a:avLst/>
            <a:gdLst>
              <a:gd name="T0" fmla="*/ 194 w 206"/>
              <a:gd name="T1" fmla="*/ 100 h 100"/>
              <a:gd name="T2" fmla="*/ 206 w 206"/>
              <a:gd name="T3" fmla="*/ 84 h 100"/>
              <a:gd name="T4" fmla="*/ 1 w 206"/>
              <a:gd name="T5" fmla="*/ 0 h 100"/>
              <a:gd name="T6" fmla="*/ 1 w 206"/>
              <a:gd name="T7" fmla="*/ 1 h 100"/>
              <a:gd name="T8" fmla="*/ 0 w 206"/>
              <a:gd name="T9" fmla="*/ 20 h 100"/>
              <a:gd name="T10" fmla="*/ 194 w 206"/>
              <a:gd name="T11" fmla="*/ 100 h 100"/>
            </a:gdLst>
            <a:ahLst/>
            <a:cxnLst>
              <a:cxn ang="0">
                <a:pos x="T0" y="T1"/>
              </a:cxn>
              <a:cxn ang="0">
                <a:pos x="T2" y="T3"/>
              </a:cxn>
              <a:cxn ang="0">
                <a:pos x="T4" y="T5"/>
              </a:cxn>
              <a:cxn ang="0">
                <a:pos x="T6" y="T7"/>
              </a:cxn>
              <a:cxn ang="0">
                <a:pos x="T8" y="T9"/>
              </a:cxn>
              <a:cxn ang="0">
                <a:pos x="T10" y="T11"/>
              </a:cxn>
            </a:cxnLst>
            <a:rect l="0" t="0" r="r" b="b"/>
            <a:pathLst>
              <a:path w="206" h="100">
                <a:moveTo>
                  <a:pt x="194" y="100"/>
                </a:moveTo>
                <a:cubicBezTo>
                  <a:pt x="197" y="94"/>
                  <a:pt x="202" y="89"/>
                  <a:pt x="206" y="84"/>
                </a:cubicBezTo>
                <a:cubicBezTo>
                  <a:pt x="145" y="44"/>
                  <a:pt x="76" y="15"/>
                  <a:pt x="1" y="0"/>
                </a:cubicBezTo>
                <a:cubicBezTo>
                  <a:pt x="1" y="0"/>
                  <a:pt x="1" y="1"/>
                  <a:pt x="1" y="1"/>
                </a:cubicBezTo>
                <a:cubicBezTo>
                  <a:pt x="1" y="8"/>
                  <a:pt x="1" y="14"/>
                  <a:pt x="0" y="20"/>
                </a:cubicBezTo>
                <a:cubicBezTo>
                  <a:pt x="70" y="34"/>
                  <a:pt x="136" y="62"/>
                  <a:pt x="194" y="100"/>
                </a:cubicBez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87" name="Freeform 14"/>
          <p:cNvSpPr>
            <a:spLocks/>
          </p:cNvSpPr>
          <p:nvPr/>
        </p:nvSpPr>
        <p:spPr bwMode="auto">
          <a:xfrm>
            <a:off x="14389083" y="3894954"/>
            <a:ext cx="1633666" cy="790366"/>
          </a:xfrm>
          <a:custGeom>
            <a:avLst/>
            <a:gdLst>
              <a:gd name="T0" fmla="*/ 205 w 207"/>
              <a:gd name="T1" fmla="*/ 1 h 100"/>
              <a:gd name="T2" fmla="*/ 205 w 207"/>
              <a:gd name="T3" fmla="*/ 0 h 100"/>
              <a:gd name="T4" fmla="*/ 0 w 207"/>
              <a:gd name="T5" fmla="*/ 84 h 100"/>
              <a:gd name="T6" fmla="*/ 13 w 207"/>
              <a:gd name="T7" fmla="*/ 100 h 100"/>
              <a:gd name="T8" fmla="*/ 207 w 207"/>
              <a:gd name="T9" fmla="*/ 20 h 100"/>
              <a:gd name="T10" fmla="*/ 205 w 207"/>
              <a:gd name="T11" fmla="*/ 1 h 100"/>
            </a:gdLst>
            <a:ahLst/>
            <a:cxnLst>
              <a:cxn ang="0">
                <a:pos x="T0" y="T1"/>
              </a:cxn>
              <a:cxn ang="0">
                <a:pos x="T2" y="T3"/>
              </a:cxn>
              <a:cxn ang="0">
                <a:pos x="T4" y="T5"/>
              </a:cxn>
              <a:cxn ang="0">
                <a:pos x="T6" y="T7"/>
              </a:cxn>
              <a:cxn ang="0">
                <a:pos x="T8" y="T9"/>
              </a:cxn>
              <a:cxn ang="0">
                <a:pos x="T10" y="T11"/>
              </a:cxn>
            </a:cxnLst>
            <a:rect l="0" t="0" r="r" b="b"/>
            <a:pathLst>
              <a:path w="207" h="100">
                <a:moveTo>
                  <a:pt x="205" y="1"/>
                </a:moveTo>
                <a:cubicBezTo>
                  <a:pt x="205" y="1"/>
                  <a:pt x="205" y="0"/>
                  <a:pt x="205" y="0"/>
                </a:cubicBezTo>
                <a:cubicBezTo>
                  <a:pt x="131" y="15"/>
                  <a:pt x="62" y="44"/>
                  <a:pt x="0" y="84"/>
                </a:cubicBezTo>
                <a:cubicBezTo>
                  <a:pt x="5" y="89"/>
                  <a:pt x="9" y="94"/>
                  <a:pt x="13" y="100"/>
                </a:cubicBezTo>
                <a:cubicBezTo>
                  <a:pt x="71" y="62"/>
                  <a:pt x="137" y="34"/>
                  <a:pt x="207" y="20"/>
                </a:cubicBezTo>
                <a:cubicBezTo>
                  <a:pt x="206" y="14"/>
                  <a:pt x="205" y="8"/>
                  <a:pt x="205" y="1"/>
                </a:cubicBezTo>
                <a:close/>
              </a:path>
            </a:pathLst>
          </a:custGeom>
          <a:solidFill>
            <a:schemeClr val="accent3"/>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5" name="Group 4"/>
          <p:cNvGrpSpPr/>
          <p:nvPr/>
        </p:nvGrpSpPr>
        <p:grpSpPr>
          <a:xfrm>
            <a:off x="16056090" y="3067904"/>
            <a:ext cx="1673674" cy="1674110"/>
            <a:chOff x="16056090" y="3067904"/>
            <a:chExt cx="1673674" cy="1674110"/>
          </a:xfrm>
        </p:grpSpPr>
        <p:sp>
          <p:nvSpPr>
            <p:cNvPr id="82" name="Freeform 9"/>
            <p:cNvSpPr>
              <a:spLocks noEditPoints="1"/>
            </p:cNvSpPr>
            <p:nvPr/>
          </p:nvSpPr>
          <p:spPr bwMode="auto">
            <a:xfrm>
              <a:off x="16056090" y="3067904"/>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3"/>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116" name="Group 115"/>
            <p:cNvGrpSpPr/>
            <p:nvPr/>
          </p:nvGrpSpPr>
          <p:grpSpPr>
            <a:xfrm>
              <a:off x="16647111" y="3532592"/>
              <a:ext cx="503385" cy="721315"/>
              <a:chOff x="3741341" y="1604128"/>
              <a:chExt cx="341313" cy="488950"/>
            </a:xfrm>
            <a:solidFill>
              <a:schemeClr val="accent3"/>
            </a:solidFill>
          </p:grpSpPr>
          <p:sp>
            <p:nvSpPr>
              <p:cNvPr id="120" name="Freeform 15"/>
              <p:cNvSpPr>
                <a:spLocks noEditPoints="1"/>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6" name="Freeform 16"/>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grpSp>
        <p:nvGrpSpPr>
          <p:cNvPr id="2" name="Group 1"/>
          <p:cNvGrpSpPr/>
          <p:nvPr/>
        </p:nvGrpSpPr>
        <p:grpSpPr>
          <a:xfrm>
            <a:off x="2973727" y="8119002"/>
            <a:ext cx="3702478" cy="1590152"/>
            <a:chOff x="2973727" y="8119002"/>
            <a:chExt cx="3702478" cy="1590152"/>
          </a:xfrm>
        </p:grpSpPr>
        <p:sp>
          <p:nvSpPr>
            <p:cNvPr id="62" name="Rectangle 61"/>
            <p:cNvSpPr/>
            <p:nvPr/>
          </p:nvSpPr>
          <p:spPr>
            <a:xfrm>
              <a:off x="2973727" y="8119002"/>
              <a:ext cx="3702478" cy="744783"/>
            </a:xfrm>
            <a:prstGeom prst="rect">
              <a:avLst/>
            </a:prstGeom>
          </p:spPr>
          <p:txBody>
            <a:bodyPr wrap="none" lIns="219419" tIns="109710" rIns="219419" bIns="109710">
              <a:spAutoFit/>
            </a:bodyPr>
            <a:lstStyle/>
            <a:p>
              <a:pPr algn="ctr"/>
              <a:r>
                <a:rPr lang="en-US" sz="3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Pedro Banderas</a:t>
              </a:r>
              <a:endParaRPr lang="en-US" sz="3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63" name="Rectangle 62"/>
            <p:cNvSpPr/>
            <p:nvPr/>
          </p:nvSpPr>
          <p:spPr>
            <a:xfrm>
              <a:off x="3246780" y="8641629"/>
              <a:ext cx="3145727" cy="529339"/>
            </a:xfrm>
            <a:prstGeom prst="rect">
              <a:avLst/>
            </a:prstGeom>
          </p:spPr>
          <p:txBody>
            <a:bodyPr wrap="square" lIns="219419" tIns="109710" rIns="219419" bIns="109710">
              <a:spAutoFit/>
            </a:bodyPr>
            <a:lstStyle/>
            <a:p>
              <a:pPr algn="ctr"/>
              <a:r>
                <a:rPr lang="en-US" sz="20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Administrator</a:t>
              </a:r>
              <a:endParaRPr lang="en-US" sz="20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grpSp>
          <p:nvGrpSpPr>
            <p:cNvPr id="28" name="Group 27"/>
            <p:cNvGrpSpPr/>
            <p:nvPr/>
          </p:nvGrpSpPr>
          <p:grpSpPr>
            <a:xfrm>
              <a:off x="3988146" y="9207937"/>
              <a:ext cx="1641092" cy="501217"/>
              <a:chOff x="3988146" y="9821053"/>
              <a:chExt cx="1641092" cy="501217"/>
            </a:xfrm>
          </p:grpSpPr>
          <p:sp>
            <p:nvSpPr>
              <p:cNvPr id="209" name="Freeform 78"/>
              <p:cNvSpPr>
                <a:spLocks noChangeArrowheads="1"/>
              </p:cNvSpPr>
              <p:nvPr/>
            </p:nvSpPr>
            <p:spPr bwMode="auto">
              <a:xfrm>
                <a:off x="5127536" y="9821053"/>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10" name="Freeform 79"/>
              <p:cNvSpPr>
                <a:spLocks noChangeArrowheads="1"/>
              </p:cNvSpPr>
              <p:nvPr/>
            </p:nvSpPr>
            <p:spPr bwMode="auto">
              <a:xfrm>
                <a:off x="4552157" y="9829775"/>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11" name="Freeform 86"/>
              <p:cNvSpPr>
                <a:spLocks noChangeArrowheads="1"/>
              </p:cNvSpPr>
              <p:nvPr/>
            </p:nvSpPr>
            <p:spPr bwMode="auto">
              <a:xfrm>
                <a:off x="3988146" y="9829775"/>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grpSp>
        <p:nvGrpSpPr>
          <p:cNvPr id="8" name="Group 7"/>
          <p:cNvGrpSpPr/>
          <p:nvPr/>
        </p:nvGrpSpPr>
        <p:grpSpPr>
          <a:xfrm>
            <a:off x="13761752" y="5312775"/>
            <a:ext cx="6253121" cy="6257924"/>
            <a:chOff x="13761752" y="5312775"/>
            <a:chExt cx="6253121" cy="6257924"/>
          </a:xfrm>
        </p:grpSpPr>
        <p:sp>
          <p:nvSpPr>
            <p:cNvPr id="78" name="Oval 5"/>
            <p:cNvSpPr>
              <a:spLocks noChangeArrowheads="1"/>
            </p:cNvSpPr>
            <p:nvPr/>
          </p:nvSpPr>
          <p:spPr bwMode="auto">
            <a:xfrm>
              <a:off x="13761752" y="5312775"/>
              <a:ext cx="6253121" cy="6257924"/>
            </a:xfrm>
            <a:prstGeom prst="ellipse">
              <a:avLst/>
            </a:prstGeom>
            <a:solidFill>
              <a:srgbClr val="344255"/>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31" name="Group 30"/>
            <p:cNvGrpSpPr/>
            <p:nvPr/>
          </p:nvGrpSpPr>
          <p:grpSpPr>
            <a:xfrm>
              <a:off x="14682822" y="6749091"/>
              <a:ext cx="4389723" cy="3050046"/>
              <a:chOff x="14748898" y="6727577"/>
              <a:chExt cx="4389723" cy="3050046"/>
            </a:xfrm>
          </p:grpSpPr>
          <p:grpSp>
            <p:nvGrpSpPr>
              <p:cNvPr id="30" name="Group 29"/>
              <p:cNvGrpSpPr/>
              <p:nvPr/>
            </p:nvGrpSpPr>
            <p:grpSpPr>
              <a:xfrm>
                <a:off x="14748898" y="7556579"/>
                <a:ext cx="4389723" cy="2221044"/>
                <a:chOff x="14573714" y="7403300"/>
                <a:chExt cx="4713458" cy="2384842"/>
              </a:xfrm>
            </p:grpSpPr>
            <p:grpSp>
              <p:nvGrpSpPr>
                <p:cNvPr id="216" name="Group 215"/>
                <p:cNvGrpSpPr/>
                <p:nvPr/>
              </p:nvGrpSpPr>
              <p:grpSpPr bwMode="auto">
                <a:xfrm>
                  <a:off x="16560755" y="7648529"/>
                  <a:ext cx="2726417" cy="173747"/>
                  <a:chOff x="5279680" y="3506146"/>
                  <a:chExt cx="2352034" cy="150443"/>
                </a:xfrm>
                <a:solidFill>
                  <a:schemeClr val="accent1"/>
                </a:solidFill>
              </p:grpSpPr>
              <p:sp>
                <p:nvSpPr>
                  <p:cNvPr id="218" name="Parallelogram 217"/>
                  <p:cNvSpPr/>
                  <p:nvPr/>
                </p:nvSpPr>
                <p:spPr>
                  <a:xfrm>
                    <a:off x="7159104"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accent3"/>
                      </a:solidFill>
                      <a:latin typeface="微软雅黑" panose="020B0503020204020204" pitchFamily="34" charset="-122"/>
                    </a:endParaRPr>
                  </a:p>
                </p:txBody>
              </p:sp>
              <p:sp>
                <p:nvSpPr>
                  <p:cNvPr id="219" name="Parallelogram 218"/>
                  <p:cNvSpPr/>
                  <p:nvPr/>
                </p:nvSpPr>
                <p:spPr>
                  <a:xfrm>
                    <a:off x="6689248"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accent3"/>
                      </a:solidFill>
                      <a:latin typeface="微软雅黑" panose="020B0503020204020204" pitchFamily="34" charset="-122"/>
                    </a:endParaRPr>
                  </a:p>
                </p:txBody>
              </p:sp>
              <p:sp>
                <p:nvSpPr>
                  <p:cNvPr id="220" name="Parallelogram 219"/>
                  <p:cNvSpPr/>
                  <p:nvPr/>
                </p:nvSpPr>
                <p:spPr>
                  <a:xfrm>
                    <a:off x="6219392"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accent3"/>
                      </a:solidFill>
                      <a:latin typeface="微软雅黑" panose="020B0503020204020204" pitchFamily="34" charset="-122"/>
                    </a:endParaRPr>
                  </a:p>
                </p:txBody>
              </p:sp>
              <p:sp>
                <p:nvSpPr>
                  <p:cNvPr id="221" name="Parallelogram 220"/>
                  <p:cNvSpPr/>
                  <p:nvPr/>
                </p:nvSpPr>
                <p:spPr>
                  <a:xfrm>
                    <a:off x="5749536" y="3506148"/>
                    <a:ext cx="472610" cy="150441"/>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accent3"/>
                      </a:solidFill>
                      <a:latin typeface="微软雅黑" panose="020B0503020204020204" pitchFamily="34" charset="-122"/>
                    </a:endParaRPr>
                  </a:p>
                </p:txBody>
              </p:sp>
              <p:sp>
                <p:nvSpPr>
                  <p:cNvPr id="222" name="Parallelogram 221"/>
                  <p:cNvSpPr/>
                  <p:nvPr/>
                </p:nvSpPr>
                <p:spPr>
                  <a:xfrm>
                    <a:off x="5279680" y="3506146"/>
                    <a:ext cx="472610" cy="150440"/>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accent3"/>
                      </a:solidFill>
                      <a:latin typeface="微软雅黑" panose="020B0503020204020204" pitchFamily="34" charset="-122"/>
                    </a:endParaRPr>
                  </a:p>
                </p:txBody>
              </p:sp>
            </p:grpSp>
            <p:sp>
              <p:nvSpPr>
                <p:cNvPr id="217" name="TextBox 78"/>
                <p:cNvSpPr txBox="1">
                  <a:spLocks noChangeArrowheads="1"/>
                </p:cNvSpPr>
                <p:nvPr/>
              </p:nvSpPr>
              <p:spPr bwMode="auto">
                <a:xfrm>
                  <a:off x="14573714" y="7403300"/>
                  <a:ext cx="2100465" cy="502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43" tIns="91422" rIns="182843" bIns="91422"/>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eaLnBrk="1" hangingPunct="1"/>
                  <a:r>
                    <a:rPr lang="id-ID" sz="2500" b="1" dirty="0">
                      <a:solidFill>
                        <a:schemeClr val="accent1"/>
                      </a:solidFill>
                      <a:latin typeface="微软雅黑" panose="020B0503020204020204" pitchFamily="34" charset="-122"/>
                      <a:cs typeface="Aparajita" panose="020B0604020202020204" pitchFamily="34" charset="0"/>
                    </a:rPr>
                    <a:t>Adobe</a:t>
                  </a:r>
                  <a:endParaRPr lang="en-US" sz="2500" b="1" dirty="0">
                    <a:solidFill>
                      <a:schemeClr val="accent1"/>
                    </a:solidFill>
                    <a:latin typeface="微软雅黑" panose="020B0503020204020204" pitchFamily="34" charset="-122"/>
                    <a:cs typeface="Aparajita" panose="020B0604020202020204" pitchFamily="34" charset="0"/>
                  </a:endParaRPr>
                </a:p>
              </p:txBody>
            </p:sp>
            <p:grpSp>
              <p:nvGrpSpPr>
                <p:cNvPr id="224" name="Group 223"/>
                <p:cNvGrpSpPr/>
                <p:nvPr/>
              </p:nvGrpSpPr>
              <p:grpSpPr bwMode="auto">
                <a:xfrm>
                  <a:off x="16560755" y="8107942"/>
                  <a:ext cx="2726417" cy="174448"/>
                  <a:chOff x="5279680" y="3902230"/>
                  <a:chExt cx="2352034" cy="150443"/>
                </a:xfrm>
                <a:solidFill>
                  <a:schemeClr val="accent2"/>
                </a:solidFill>
              </p:grpSpPr>
              <p:sp>
                <p:nvSpPr>
                  <p:cNvPr id="226" name="Parallelogram 225"/>
                  <p:cNvSpPr/>
                  <p:nvPr/>
                </p:nvSpPr>
                <p:spPr>
                  <a:xfrm>
                    <a:off x="7159104"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27" name="Parallelogram 226"/>
                  <p:cNvSpPr/>
                  <p:nvPr/>
                </p:nvSpPr>
                <p:spPr>
                  <a:xfrm>
                    <a:off x="6689248" y="3902231"/>
                    <a:ext cx="472610" cy="150439"/>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28" name="Parallelogram 227"/>
                  <p:cNvSpPr/>
                  <p:nvPr/>
                </p:nvSpPr>
                <p:spPr>
                  <a:xfrm>
                    <a:off x="6219392" y="3902231"/>
                    <a:ext cx="472610" cy="150439"/>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29" name="Parallelogram 228"/>
                  <p:cNvSpPr/>
                  <p:nvPr/>
                </p:nvSpPr>
                <p:spPr>
                  <a:xfrm>
                    <a:off x="5749536" y="3902232"/>
                    <a:ext cx="472610" cy="150441"/>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30" name="Parallelogram 229"/>
                  <p:cNvSpPr/>
                  <p:nvPr/>
                </p:nvSpPr>
                <p:spPr>
                  <a:xfrm>
                    <a:off x="5279680" y="3902230"/>
                    <a:ext cx="472610" cy="150440"/>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grpSp>
            <p:sp>
              <p:nvSpPr>
                <p:cNvPr id="225" name="TextBox 81"/>
                <p:cNvSpPr txBox="1">
                  <a:spLocks noChangeArrowheads="1"/>
                </p:cNvSpPr>
                <p:nvPr/>
              </p:nvSpPr>
              <p:spPr bwMode="auto">
                <a:xfrm>
                  <a:off x="14573714" y="7847663"/>
                  <a:ext cx="2100465" cy="504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43" tIns="91422" rIns="182843" bIns="91422"/>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eaLnBrk="1" hangingPunct="1"/>
                  <a:r>
                    <a:rPr lang="id-ID" sz="2500" b="1" dirty="0">
                      <a:solidFill>
                        <a:schemeClr val="accent2"/>
                      </a:solidFill>
                      <a:latin typeface="微软雅黑" panose="020B0503020204020204" pitchFamily="34" charset="-122"/>
                      <a:cs typeface="Aparajita" panose="020B0604020202020204" pitchFamily="34" charset="0"/>
                    </a:rPr>
                    <a:t>Vegas</a:t>
                  </a:r>
                  <a:endParaRPr lang="en-US" sz="2500" b="1" dirty="0">
                    <a:solidFill>
                      <a:schemeClr val="accent2"/>
                    </a:solidFill>
                    <a:latin typeface="微软雅黑" panose="020B0503020204020204" pitchFamily="34" charset="-122"/>
                    <a:cs typeface="Aparajita" panose="020B0604020202020204" pitchFamily="34" charset="0"/>
                  </a:endParaRPr>
                </a:p>
              </p:txBody>
            </p:sp>
            <p:grpSp>
              <p:nvGrpSpPr>
                <p:cNvPr id="232" name="Group 231"/>
                <p:cNvGrpSpPr/>
                <p:nvPr/>
              </p:nvGrpSpPr>
              <p:grpSpPr bwMode="auto">
                <a:xfrm>
                  <a:off x="16560755" y="8594075"/>
                  <a:ext cx="2726417" cy="174448"/>
                  <a:chOff x="5279680" y="4321797"/>
                  <a:chExt cx="2352034" cy="150443"/>
                </a:xfrm>
                <a:solidFill>
                  <a:schemeClr val="accent3"/>
                </a:solidFill>
              </p:grpSpPr>
              <p:sp>
                <p:nvSpPr>
                  <p:cNvPr id="234" name="Parallelogram 233"/>
                  <p:cNvSpPr/>
                  <p:nvPr/>
                </p:nvSpPr>
                <p:spPr>
                  <a:xfrm>
                    <a:off x="7159104"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3200" dirty="0">
                      <a:solidFill>
                        <a:schemeClr val="tx2"/>
                      </a:solidFill>
                      <a:latin typeface="微软雅黑" panose="020B0503020204020204" pitchFamily="34" charset="-122"/>
                      <a:cs typeface="Aparajita" panose="020B0604020202020204" pitchFamily="34" charset="0"/>
                    </a:endParaRPr>
                  </a:p>
                </p:txBody>
              </p:sp>
              <p:sp>
                <p:nvSpPr>
                  <p:cNvPr id="235" name="Parallelogram 234"/>
                  <p:cNvSpPr/>
                  <p:nvPr/>
                </p:nvSpPr>
                <p:spPr>
                  <a:xfrm>
                    <a:off x="6689248"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3200" dirty="0">
                      <a:solidFill>
                        <a:schemeClr val="tx2"/>
                      </a:solidFill>
                      <a:latin typeface="微软雅黑" panose="020B0503020204020204" pitchFamily="34" charset="-122"/>
                      <a:cs typeface="Aparajita" panose="020B0604020202020204" pitchFamily="34" charset="0"/>
                    </a:endParaRPr>
                  </a:p>
                </p:txBody>
              </p:sp>
              <p:sp>
                <p:nvSpPr>
                  <p:cNvPr id="236" name="Parallelogram 235"/>
                  <p:cNvSpPr/>
                  <p:nvPr/>
                </p:nvSpPr>
                <p:spPr>
                  <a:xfrm>
                    <a:off x="6219392"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3200" dirty="0">
                      <a:solidFill>
                        <a:schemeClr val="tx2"/>
                      </a:solidFill>
                      <a:latin typeface="微软雅黑" panose="020B0503020204020204" pitchFamily="34" charset="-122"/>
                      <a:cs typeface="Aparajita" panose="020B0604020202020204" pitchFamily="34" charset="0"/>
                    </a:endParaRPr>
                  </a:p>
                </p:txBody>
              </p:sp>
              <p:sp>
                <p:nvSpPr>
                  <p:cNvPr id="237" name="Parallelogram 236"/>
                  <p:cNvSpPr/>
                  <p:nvPr/>
                </p:nvSpPr>
                <p:spPr>
                  <a:xfrm>
                    <a:off x="5749536" y="4321799"/>
                    <a:ext cx="472610" cy="150441"/>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3200" dirty="0">
                      <a:solidFill>
                        <a:schemeClr val="tx2"/>
                      </a:solidFill>
                      <a:latin typeface="微软雅黑" panose="020B0503020204020204" pitchFamily="34" charset="-122"/>
                      <a:cs typeface="Aparajita" panose="020B0604020202020204" pitchFamily="34" charset="0"/>
                    </a:endParaRPr>
                  </a:p>
                </p:txBody>
              </p:sp>
              <p:sp>
                <p:nvSpPr>
                  <p:cNvPr id="238" name="Parallelogram 237"/>
                  <p:cNvSpPr/>
                  <p:nvPr/>
                </p:nvSpPr>
                <p:spPr>
                  <a:xfrm>
                    <a:off x="5279680" y="4321797"/>
                    <a:ext cx="472610" cy="150440"/>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3200" dirty="0">
                      <a:solidFill>
                        <a:schemeClr val="tx2"/>
                      </a:solidFill>
                      <a:latin typeface="微软雅黑" panose="020B0503020204020204" pitchFamily="34" charset="-122"/>
                      <a:cs typeface="Aparajita" panose="020B0604020202020204" pitchFamily="34" charset="0"/>
                    </a:endParaRPr>
                  </a:p>
                </p:txBody>
              </p:sp>
            </p:grpSp>
            <p:sp>
              <p:nvSpPr>
                <p:cNvPr id="233" name="TextBox 232"/>
                <p:cNvSpPr txBox="1"/>
                <p:nvPr/>
              </p:nvSpPr>
              <p:spPr bwMode="auto">
                <a:xfrm>
                  <a:off x="14573714" y="8317591"/>
                  <a:ext cx="2100496" cy="504363"/>
                </a:xfrm>
                <a:prstGeom prst="rect">
                  <a:avLst/>
                </a:prstGeom>
                <a:noFill/>
              </p:spPr>
              <p:txBody>
                <a:bodyPr lIns="182843" tIns="91422" rIns="182843" bIns="91422"/>
                <a:lstStyle/>
                <a:p>
                  <a:pPr defTabSz="1828434" fontAlgn="auto">
                    <a:spcBef>
                      <a:spcPts val="0"/>
                    </a:spcBef>
                    <a:spcAft>
                      <a:spcPts val="0"/>
                    </a:spcAft>
                    <a:defRPr/>
                  </a:pPr>
                  <a:r>
                    <a:rPr lang="id-ID" sz="2500" b="1" dirty="0">
                      <a:solidFill>
                        <a:schemeClr val="accent3"/>
                      </a:solidFill>
                      <a:latin typeface="微软雅黑" panose="020B0503020204020204" pitchFamily="34" charset="-122"/>
                      <a:ea typeface="+mn-ea"/>
                      <a:cs typeface="Aparajita" panose="020B0604020202020204" pitchFamily="34" charset="0"/>
                    </a:rPr>
                    <a:t>Photoshop</a:t>
                  </a:r>
                  <a:endParaRPr lang="en-US" sz="2500" b="1" dirty="0">
                    <a:solidFill>
                      <a:schemeClr val="accent3"/>
                    </a:solidFill>
                    <a:latin typeface="微软雅黑" panose="020B0503020204020204" pitchFamily="34" charset="-122"/>
                    <a:ea typeface="+mn-ea"/>
                    <a:cs typeface="Aparajita" panose="020B0604020202020204" pitchFamily="34" charset="0"/>
                  </a:endParaRPr>
                </a:p>
              </p:txBody>
            </p:sp>
            <p:grpSp>
              <p:nvGrpSpPr>
                <p:cNvPr id="240" name="Group 239"/>
                <p:cNvGrpSpPr/>
                <p:nvPr/>
              </p:nvGrpSpPr>
              <p:grpSpPr bwMode="auto">
                <a:xfrm>
                  <a:off x="16560755" y="9065262"/>
                  <a:ext cx="2726417" cy="174448"/>
                  <a:chOff x="5279680" y="4727406"/>
                  <a:chExt cx="2352034" cy="150443"/>
                </a:xfrm>
                <a:solidFill>
                  <a:schemeClr val="accent4"/>
                </a:solidFill>
              </p:grpSpPr>
              <p:sp>
                <p:nvSpPr>
                  <p:cNvPr id="242" name="Parallelogram 241"/>
                  <p:cNvSpPr/>
                  <p:nvPr/>
                </p:nvSpPr>
                <p:spPr>
                  <a:xfrm>
                    <a:off x="7159104"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43" name="Parallelogram 242"/>
                  <p:cNvSpPr/>
                  <p:nvPr/>
                </p:nvSpPr>
                <p:spPr>
                  <a:xfrm>
                    <a:off x="6689248"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44" name="Parallelogram 243"/>
                  <p:cNvSpPr/>
                  <p:nvPr/>
                </p:nvSpPr>
                <p:spPr>
                  <a:xfrm>
                    <a:off x="6219392"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45" name="Parallelogram 244"/>
                  <p:cNvSpPr/>
                  <p:nvPr/>
                </p:nvSpPr>
                <p:spPr>
                  <a:xfrm>
                    <a:off x="5749536" y="4727408"/>
                    <a:ext cx="472610" cy="150441"/>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46" name="Parallelogram 245"/>
                  <p:cNvSpPr/>
                  <p:nvPr/>
                </p:nvSpPr>
                <p:spPr>
                  <a:xfrm>
                    <a:off x="5279680" y="4727406"/>
                    <a:ext cx="472610" cy="150440"/>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grpSp>
            <p:sp>
              <p:nvSpPr>
                <p:cNvPr id="241" name="TextBox 240"/>
                <p:cNvSpPr txBox="1"/>
                <p:nvPr/>
              </p:nvSpPr>
              <p:spPr bwMode="auto">
                <a:xfrm>
                  <a:off x="14573714" y="8823596"/>
                  <a:ext cx="2100496" cy="504362"/>
                </a:xfrm>
                <a:prstGeom prst="rect">
                  <a:avLst/>
                </a:prstGeom>
                <a:noFill/>
              </p:spPr>
              <p:txBody>
                <a:bodyPr lIns="182843" tIns="91422" rIns="182843" bIns="91422"/>
                <a:lstStyle/>
                <a:p>
                  <a:pPr defTabSz="1828434" fontAlgn="auto">
                    <a:spcBef>
                      <a:spcPts val="0"/>
                    </a:spcBef>
                    <a:spcAft>
                      <a:spcPts val="0"/>
                    </a:spcAft>
                    <a:defRPr/>
                  </a:pPr>
                  <a:r>
                    <a:rPr lang="id-ID" sz="2500" b="1" dirty="0">
                      <a:solidFill>
                        <a:schemeClr val="accent4"/>
                      </a:solidFill>
                      <a:latin typeface="微软雅黑" panose="020B0503020204020204" pitchFamily="34" charset="-122"/>
                      <a:ea typeface="+mn-ea"/>
                      <a:cs typeface="Aparajita" panose="020B0604020202020204" pitchFamily="34" charset="0"/>
                    </a:rPr>
                    <a:t>Code</a:t>
                  </a:r>
                  <a:endParaRPr lang="en-US" sz="2500" b="1" dirty="0">
                    <a:solidFill>
                      <a:schemeClr val="accent4"/>
                    </a:solidFill>
                    <a:latin typeface="微软雅黑" panose="020B0503020204020204" pitchFamily="34" charset="-122"/>
                    <a:ea typeface="+mn-ea"/>
                    <a:cs typeface="Aparajita" panose="020B0604020202020204" pitchFamily="34" charset="0"/>
                  </a:endParaRPr>
                </a:p>
              </p:txBody>
            </p:sp>
            <p:grpSp>
              <p:nvGrpSpPr>
                <p:cNvPr id="248" name="Group 247"/>
                <p:cNvGrpSpPr/>
                <p:nvPr/>
              </p:nvGrpSpPr>
              <p:grpSpPr bwMode="auto">
                <a:xfrm>
                  <a:off x="16560755" y="9550418"/>
                  <a:ext cx="2726417" cy="174448"/>
                  <a:chOff x="5279680" y="5146968"/>
                  <a:chExt cx="2352034" cy="150443"/>
                </a:xfrm>
                <a:solidFill>
                  <a:schemeClr val="bg1"/>
                </a:solidFill>
              </p:grpSpPr>
              <p:sp>
                <p:nvSpPr>
                  <p:cNvPr id="250" name="Parallelogram 249"/>
                  <p:cNvSpPr/>
                  <p:nvPr/>
                </p:nvSpPr>
                <p:spPr>
                  <a:xfrm>
                    <a:off x="7159104" y="5146969"/>
                    <a:ext cx="472610" cy="150439"/>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51" name="Parallelogram 250"/>
                  <p:cNvSpPr/>
                  <p:nvPr/>
                </p:nvSpPr>
                <p:spPr>
                  <a:xfrm>
                    <a:off x="6689248" y="5146969"/>
                    <a:ext cx="472610" cy="150439"/>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52" name="Parallelogram 251"/>
                  <p:cNvSpPr/>
                  <p:nvPr/>
                </p:nvSpPr>
                <p:spPr>
                  <a:xfrm>
                    <a:off x="6219392" y="5146969"/>
                    <a:ext cx="472610" cy="150439"/>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53" name="Parallelogram 252"/>
                  <p:cNvSpPr/>
                  <p:nvPr/>
                </p:nvSpPr>
                <p:spPr>
                  <a:xfrm>
                    <a:off x="5749536" y="5146970"/>
                    <a:ext cx="472610" cy="150441"/>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sp>
                <p:nvSpPr>
                  <p:cNvPr id="254" name="Parallelogram 253"/>
                  <p:cNvSpPr/>
                  <p:nvPr/>
                </p:nvSpPr>
                <p:spPr>
                  <a:xfrm>
                    <a:off x="5279680" y="5146968"/>
                    <a:ext cx="472610" cy="150440"/>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fontAlgn="auto">
                      <a:spcBef>
                        <a:spcPts val="0"/>
                      </a:spcBef>
                      <a:spcAft>
                        <a:spcPts val="0"/>
                      </a:spcAft>
                      <a:defRPr/>
                    </a:pPr>
                    <a:endParaRPr lang="en-US" sz="2400" dirty="0">
                      <a:solidFill>
                        <a:schemeClr val="tx2"/>
                      </a:solidFill>
                      <a:latin typeface="微软雅黑" panose="020B0503020204020204" pitchFamily="34" charset="-122"/>
                    </a:endParaRPr>
                  </a:p>
                </p:txBody>
              </p:sp>
            </p:grpSp>
            <p:sp>
              <p:nvSpPr>
                <p:cNvPr id="249" name="TextBox 248"/>
                <p:cNvSpPr txBox="1"/>
                <p:nvPr/>
              </p:nvSpPr>
              <p:spPr bwMode="auto">
                <a:xfrm>
                  <a:off x="14573714" y="9283780"/>
                  <a:ext cx="2100496" cy="504362"/>
                </a:xfrm>
                <a:prstGeom prst="rect">
                  <a:avLst/>
                </a:prstGeom>
                <a:noFill/>
              </p:spPr>
              <p:txBody>
                <a:bodyPr lIns="182843" tIns="91422" rIns="182843" bIns="91422"/>
                <a:lstStyle/>
                <a:p>
                  <a:pPr defTabSz="1828434" fontAlgn="auto">
                    <a:spcBef>
                      <a:spcPts val="0"/>
                    </a:spcBef>
                    <a:spcAft>
                      <a:spcPts val="0"/>
                    </a:spcAft>
                    <a:defRPr/>
                  </a:pPr>
                  <a:r>
                    <a:rPr lang="id-ID" sz="2500" b="1" dirty="0">
                      <a:solidFill>
                        <a:schemeClr val="bg1"/>
                      </a:solidFill>
                      <a:latin typeface="微软雅黑" panose="020B0503020204020204" pitchFamily="34" charset="-122"/>
                      <a:ea typeface="+mn-ea"/>
                      <a:cs typeface="Aparajita" panose="020B0604020202020204" pitchFamily="34" charset="0"/>
                    </a:rPr>
                    <a:t>Design</a:t>
                  </a:r>
                  <a:endParaRPr lang="en-US" sz="2500" b="1" dirty="0">
                    <a:solidFill>
                      <a:schemeClr val="bg1"/>
                    </a:solidFill>
                    <a:latin typeface="微软雅黑" panose="020B0503020204020204" pitchFamily="34" charset="-122"/>
                    <a:ea typeface="+mn-ea"/>
                    <a:cs typeface="Aparajita" panose="020B0604020202020204" pitchFamily="34" charset="0"/>
                  </a:endParaRPr>
                </a:p>
              </p:txBody>
            </p:sp>
          </p:grpSp>
          <p:sp>
            <p:nvSpPr>
              <p:cNvPr id="256" name="Rectangle 255"/>
              <p:cNvSpPr/>
              <p:nvPr/>
            </p:nvSpPr>
            <p:spPr>
              <a:xfrm>
                <a:off x="15205573" y="6727577"/>
                <a:ext cx="3702478" cy="744783"/>
              </a:xfrm>
              <a:prstGeom prst="rect">
                <a:avLst/>
              </a:prstGeom>
            </p:spPr>
            <p:txBody>
              <a:bodyPr wrap="none" lIns="219419" tIns="109710" rIns="219419" bIns="109710">
                <a:spAutoFit/>
              </a:bodyPr>
              <a:lstStyle/>
              <a:p>
                <a:pPr algn="ctr"/>
                <a:r>
                  <a:rPr lang="en-US" sz="3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Pedro Banderas</a:t>
                </a:r>
                <a:endParaRPr lang="en-US" sz="3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grpSp>
      </p:grpSp>
      <p:grpSp>
        <p:nvGrpSpPr>
          <p:cNvPr id="3" name="Group 2"/>
          <p:cNvGrpSpPr/>
          <p:nvPr/>
        </p:nvGrpSpPr>
        <p:grpSpPr>
          <a:xfrm>
            <a:off x="11588514" y="7489955"/>
            <a:ext cx="1673674" cy="1677444"/>
            <a:chOff x="11588514" y="7489955"/>
            <a:chExt cx="1673674" cy="1677444"/>
          </a:xfrm>
        </p:grpSpPr>
        <p:sp>
          <p:nvSpPr>
            <p:cNvPr id="79" name="Freeform 6"/>
            <p:cNvSpPr>
              <a:spLocks noEditPoints="1"/>
            </p:cNvSpPr>
            <p:nvPr/>
          </p:nvSpPr>
          <p:spPr bwMode="auto">
            <a:xfrm>
              <a:off x="11588514" y="7489955"/>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5"/>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257" name="AutoShape 19"/>
            <p:cNvSpPr>
              <a:spLocks/>
            </p:cNvSpPr>
            <p:nvPr/>
          </p:nvSpPr>
          <p:spPr bwMode="auto">
            <a:xfrm>
              <a:off x="12127894" y="8024413"/>
              <a:ext cx="573272" cy="57342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5"/>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4" name="Group 3"/>
          <p:cNvGrpSpPr/>
          <p:nvPr/>
        </p:nvGrpSpPr>
        <p:grpSpPr>
          <a:xfrm>
            <a:off x="12912117" y="4331822"/>
            <a:ext cx="1673674" cy="1674110"/>
            <a:chOff x="12912117" y="4331822"/>
            <a:chExt cx="1673674" cy="1674110"/>
          </a:xfrm>
        </p:grpSpPr>
        <p:sp>
          <p:nvSpPr>
            <p:cNvPr id="80" name="Freeform 7"/>
            <p:cNvSpPr>
              <a:spLocks noEditPoints="1"/>
            </p:cNvSpPr>
            <p:nvPr/>
          </p:nvSpPr>
          <p:spPr bwMode="auto">
            <a:xfrm>
              <a:off x="12912117" y="4331822"/>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258" name="AutoShape 20"/>
            <p:cNvSpPr>
              <a:spLocks/>
            </p:cNvSpPr>
            <p:nvPr/>
          </p:nvSpPr>
          <p:spPr bwMode="auto">
            <a:xfrm>
              <a:off x="13448417" y="4872264"/>
              <a:ext cx="593764" cy="5915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2"/>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6" name="Group 5"/>
          <p:cNvGrpSpPr/>
          <p:nvPr/>
        </p:nvGrpSpPr>
        <p:grpSpPr>
          <a:xfrm>
            <a:off x="19196730" y="4331822"/>
            <a:ext cx="1673674" cy="1674110"/>
            <a:chOff x="19196730" y="4331822"/>
            <a:chExt cx="1673674" cy="1674110"/>
          </a:xfrm>
        </p:grpSpPr>
        <p:sp>
          <p:nvSpPr>
            <p:cNvPr id="81" name="Freeform 8"/>
            <p:cNvSpPr>
              <a:spLocks noEditPoints="1"/>
            </p:cNvSpPr>
            <p:nvPr/>
          </p:nvSpPr>
          <p:spPr bwMode="auto">
            <a:xfrm>
              <a:off x="19196730" y="4331822"/>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259" name="Freeform 102"/>
            <p:cNvSpPr>
              <a:spLocks noChangeArrowheads="1"/>
            </p:cNvSpPr>
            <p:nvPr/>
          </p:nvSpPr>
          <p:spPr bwMode="auto">
            <a:xfrm>
              <a:off x="19738755" y="4894161"/>
              <a:ext cx="596031" cy="53273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4"/>
            </a:solidFill>
            <a:ln>
              <a:noFill/>
            </a:ln>
            <a:effectLst/>
            <a:extLst/>
          </p:spPr>
          <p:txBody>
            <a:bodyPr wrap="none" anchor="ctr"/>
            <a:lstStyle/>
            <a:p>
              <a:endParaRPr lang="en-US" dirty="0">
                <a:latin typeface="微软雅黑" panose="020B0503020204020204" pitchFamily="34" charset="-122"/>
              </a:endParaRPr>
            </a:p>
          </p:txBody>
        </p:sp>
      </p:grpSp>
      <p:grpSp>
        <p:nvGrpSpPr>
          <p:cNvPr id="7" name="Group 6"/>
          <p:cNvGrpSpPr/>
          <p:nvPr/>
        </p:nvGrpSpPr>
        <p:grpSpPr>
          <a:xfrm>
            <a:off x="20523666" y="7489955"/>
            <a:ext cx="1673674" cy="1677444"/>
            <a:chOff x="20523666" y="7489955"/>
            <a:chExt cx="1673674" cy="1677444"/>
          </a:xfrm>
        </p:grpSpPr>
        <p:sp>
          <p:nvSpPr>
            <p:cNvPr id="83" name="Freeform 10"/>
            <p:cNvSpPr>
              <a:spLocks noEditPoints="1"/>
            </p:cNvSpPr>
            <p:nvPr/>
          </p:nvSpPr>
          <p:spPr bwMode="auto">
            <a:xfrm>
              <a:off x="20523666" y="7489955"/>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6"/>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260" name="AutoShape 41"/>
            <p:cNvSpPr>
              <a:spLocks/>
            </p:cNvSpPr>
            <p:nvPr/>
          </p:nvSpPr>
          <p:spPr bwMode="auto">
            <a:xfrm>
              <a:off x="21080961" y="8029231"/>
              <a:ext cx="570736" cy="5686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6"/>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92" name="Group 91"/>
          <p:cNvGrpSpPr/>
          <p:nvPr/>
        </p:nvGrpSpPr>
        <p:grpSpPr>
          <a:xfrm>
            <a:off x="9565466" y="483017"/>
            <a:ext cx="14723064" cy="2079087"/>
            <a:chOff x="5988388" y="483017"/>
            <a:chExt cx="12359700" cy="2079087"/>
          </a:xfrm>
        </p:grpSpPr>
        <p:sp>
          <p:nvSpPr>
            <p:cNvPr id="93" name="TextBox 92"/>
            <p:cNvSpPr txBox="1"/>
            <p:nvPr/>
          </p:nvSpPr>
          <p:spPr>
            <a:xfrm>
              <a:off x="5988388" y="483017"/>
              <a:ext cx="12359700" cy="1446532"/>
            </a:xfrm>
            <a:prstGeom prst="rect">
              <a:avLst/>
            </a:prstGeom>
            <a:noFill/>
          </p:spPr>
          <p:txBody>
            <a:bodyPr wrap="square" lIns="91422" tIns="45711" rIns="91422" bIns="45711" rtlCol="0">
              <a:spAutoFit/>
            </a:bodyPr>
            <a:lstStyle/>
            <a:p>
              <a:pPr algn="ctr"/>
              <a:r>
                <a:rPr lang="id-ID" sz="8800" b="1" dirty="0" smtClean="0">
                  <a:solidFill>
                    <a:schemeClr val="accent6"/>
                  </a:solidFill>
                  <a:latin typeface="微软雅黑" panose="020B0503020204020204" pitchFamily="34" charset="-122"/>
                  <a:cs typeface="Aparajita" panose="020B0604020202020204" pitchFamily="34" charset="0"/>
                </a:rPr>
                <a:t>Team Skills</a:t>
              </a:r>
            </a:p>
          </p:txBody>
        </p:sp>
        <p:sp>
          <p:nvSpPr>
            <p:cNvPr id="94" name="Rectangle 93"/>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95"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accent6"/>
                  </a:solidFill>
                  <a:latin typeface="微软雅黑" panose="020B0503020204020204" pitchFamily="34" charset="-122"/>
                  <a:cs typeface="Aparajita" panose="020B0604020202020204" pitchFamily="34" charset="0"/>
                </a:rPr>
                <a:t>Your </a:t>
              </a:r>
              <a:r>
                <a:rPr lang="en-US" sz="3100" dirty="0" smtClean="0">
                  <a:solidFill>
                    <a:schemeClr val="accent6"/>
                  </a:solidFill>
                  <a:latin typeface="微软雅黑" panose="020B0503020204020204" pitchFamily="34" charset="-122"/>
                  <a:cs typeface="Aparajita" panose="020B0604020202020204" pitchFamily="34" charset="0"/>
                </a:rPr>
                <a:t>great subtitle</a:t>
              </a:r>
              <a:r>
                <a:rPr lang="en-US" sz="3100" dirty="0" smtClean="0">
                  <a:latin typeface="微软雅黑" panose="020B0503020204020204" pitchFamily="34" charset="-122"/>
                  <a:cs typeface="Aparajita" panose="020B0604020202020204" pitchFamily="34" charset="0"/>
                </a:rPr>
                <a:t>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12" name="图片占位符 11"/>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l="3757" r="3757"/>
          <a:stretch>
            <a:fillRect/>
          </a:stretch>
        </p:blipFill>
        <p:spPr/>
      </p:pic>
    </p:spTree>
    <p:extLst>
      <p:ext uri="{BB962C8B-B14F-4D97-AF65-F5344CB8AC3E}">
        <p14:creationId xmlns:p14="http://schemas.microsoft.com/office/powerpoint/2010/main" val="1132087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000"/>
                                        <p:tgtEl>
                                          <p:spTgt spid="92"/>
                                        </p:tgtEl>
                                      </p:cBhvr>
                                    </p:animEffect>
                                    <p:anim calcmode="lin" valueType="num">
                                      <p:cBhvr>
                                        <p:cTn id="8" dur="1000" fill="hold"/>
                                        <p:tgtEl>
                                          <p:spTgt spid="92"/>
                                        </p:tgtEl>
                                        <p:attrNameLst>
                                          <p:attrName>ppt_x</p:attrName>
                                        </p:attrNameLst>
                                      </p:cBhvr>
                                      <p:tavLst>
                                        <p:tav tm="0">
                                          <p:val>
                                            <p:strVal val="#ppt_x"/>
                                          </p:val>
                                        </p:tav>
                                        <p:tav tm="100000">
                                          <p:val>
                                            <p:strVal val="#ppt_x"/>
                                          </p:val>
                                        </p:tav>
                                      </p:tavLst>
                                    </p:anim>
                                    <p:anim calcmode="lin" valueType="num">
                                      <p:cBhvr>
                                        <p:cTn id="9" dur="900" decel="100000" fill="hold"/>
                                        <p:tgtEl>
                                          <p:spTgt spid="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down)">
                                      <p:cBhvr>
                                        <p:cTn id="29" dur="500"/>
                                        <p:tgtEl>
                                          <p:spTgt spid="84"/>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wipe(left)">
                                      <p:cBhvr>
                                        <p:cTn id="45" dur="500"/>
                                        <p:tgtEl>
                                          <p:spTgt spid="86"/>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up)">
                                      <p:cBhvr>
                                        <p:cTn id="53" dur="500"/>
                                        <p:tgtEl>
                                          <p:spTgt spid="85"/>
                                        </p:tgtEl>
                                      </p:cBhvr>
                                    </p:animEffect>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695" b="7695"/>
          <a:stretch>
            <a:fillRect/>
          </a:stretch>
        </p:blipFill>
        <p:spPr/>
      </p:pic>
      <p:sp>
        <p:nvSpPr>
          <p:cNvPr id="5" name="Rectangle 4"/>
          <p:cNvSpPr/>
          <p:nvPr/>
        </p:nvSpPr>
        <p:spPr>
          <a:xfrm>
            <a:off x="0" y="-1"/>
            <a:ext cx="10861330" cy="13716000"/>
          </a:xfrm>
          <a:prstGeom prst="rect">
            <a:avLst/>
          </a:prstGeom>
          <a:solidFill>
            <a:schemeClr val="accent6">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nvGrpSpPr>
          <p:cNvPr id="10" name="Group 9"/>
          <p:cNvGrpSpPr/>
          <p:nvPr/>
        </p:nvGrpSpPr>
        <p:grpSpPr>
          <a:xfrm flipH="1">
            <a:off x="9005945" y="5053839"/>
            <a:ext cx="3666209" cy="3667164"/>
            <a:chOff x="11712033" y="5021957"/>
            <a:chExt cx="3671130" cy="3672086"/>
          </a:xfrm>
        </p:grpSpPr>
        <p:sp>
          <p:nvSpPr>
            <p:cNvPr id="6" name="Chord 5"/>
            <p:cNvSpPr/>
            <p:nvPr/>
          </p:nvSpPr>
          <p:spPr>
            <a:xfrm rot="1800000">
              <a:off x="11712033" y="5021957"/>
              <a:ext cx="3671130" cy="3672086"/>
            </a:xfrm>
            <a:prstGeom prst="chord">
              <a:avLst>
                <a:gd name="adj1" fmla="val 3637865"/>
                <a:gd name="adj2" fmla="val 14364098"/>
              </a:avLst>
            </a:prstGeom>
            <a:solidFill>
              <a:schemeClr val="accent6">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17" name="Freeform 5"/>
            <p:cNvSpPr>
              <a:spLocks noEditPoints="1"/>
            </p:cNvSpPr>
            <p:nvPr/>
          </p:nvSpPr>
          <p:spPr bwMode="auto">
            <a:xfrm>
              <a:off x="11957547" y="5260998"/>
              <a:ext cx="3198804" cy="3196034"/>
            </a:xfrm>
            <a:custGeom>
              <a:avLst/>
              <a:gdLst>
                <a:gd name="T0" fmla="*/ 54 w 108"/>
                <a:gd name="T1" fmla="*/ 0 h 108"/>
                <a:gd name="T2" fmla="*/ 0 w 108"/>
                <a:gd name="T3" fmla="*/ 54 h 108"/>
                <a:gd name="T4" fmla="*/ 54 w 108"/>
                <a:gd name="T5" fmla="*/ 108 h 108"/>
                <a:gd name="T6" fmla="*/ 108 w 108"/>
                <a:gd name="T7" fmla="*/ 54 h 108"/>
                <a:gd name="T8" fmla="*/ 54 w 108"/>
                <a:gd name="T9" fmla="*/ 0 h 108"/>
                <a:gd name="T10" fmla="*/ 54 w 108"/>
                <a:gd name="T11" fmla="*/ 100 h 108"/>
                <a:gd name="T12" fmla="*/ 7 w 108"/>
                <a:gd name="T13" fmla="*/ 54 h 108"/>
                <a:gd name="T14" fmla="*/ 54 w 108"/>
                <a:gd name="T15" fmla="*/ 7 h 108"/>
                <a:gd name="T16" fmla="*/ 101 w 108"/>
                <a:gd name="T17" fmla="*/ 54 h 108"/>
                <a:gd name="T18" fmla="*/ 54 w 108"/>
                <a:gd name="T19"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0"/>
                  </a:moveTo>
                  <a:cubicBezTo>
                    <a:pt x="24" y="0"/>
                    <a:pt x="0" y="24"/>
                    <a:pt x="0" y="54"/>
                  </a:cubicBezTo>
                  <a:cubicBezTo>
                    <a:pt x="0" y="83"/>
                    <a:pt x="24" y="108"/>
                    <a:pt x="54" y="108"/>
                  </a:cubicBezTo>
                  <a:cubicBezTo>
                    <a:pt x="84" y="108"/>
                    <a:pt x="108" y="83"/>
                    <a:pt x="108" y="54"/>
                  </a:cubicBezTo>
                  <a:cubicBezTo>
                    <a:pt x="108" y="24"/>
                    <a:pt x="84" y="0"/>
                    <a:pt x="54" y="0"/>
                  </a:cubicBezTo>
                  <a:close/>
                  <a:moveTo>
                    <a:pt x="54" y="100"/>
                  </a:moveTo>
                  <a:cubicBezTo>
                    <a:pt x="28" y="100"/>
                    <a:pt x="7" y="79"/>
                    <a:pt x="7" y="54"/>
                  </a:cubicBezTo>
                  <a:cubicBezTo>
                    <a:pt x="7" y="28"/>
                    <a:pt x="28" y="7"/>
                    <a:pt x="54" y="7"/>
                  </a:cubicBezTo>
                  <a:cubicBezTo>
                    <a:pt x="80" y="7"/>
                    <a:pt x="101" y="28"/>
                    <a:pt x="101" y="54"/>
                  </a:cubicBezTo>
                  <a:cubicBezTo>
                    <a:pt x="101" y="79"/>
                    <a:pt x="80" y="100"/>
                    <a:pt x="54" y="100"/>
                  </a:cubicBezTo>
                  <a:close/>
                </a:path>
              </a:pathLst>
            </a:custGeom>
            <a:solidFill>
              <a:schemeClr val="bg1"/>
            </a:solidFill>
            <a:ln>
              <a:noFill/>
            </a:ln>
            <a:extLst/>
          </p:spPr>
          <p:txBody>
            <a:bodyPr vert="horz" wrap="square" lIns="219419" tIns="109710" rIns="219419" bIns="109710" numCol="1" anchor="t" anchorCtr="0" compatLnSpc="1">
              <a:prstTxWarp prst="textNoShape">
                <a:avLst/>
              </a:prstTxWarp>
            </a:bodyPr>
            <a:lstStyle/>
            <a:p>
              <a:endParaRPr lang="bg-BG" dirty="0">
                <a:latin typeface="Lato Light"/>
              </a:endParaRPr>
            </a:p>
          </p:txBody>
        </p:sp>
      </p:grpSp>
      <p:sp>
        <p:nvSpPr>
          <p:cNvPr id="48" name="Freeform 7"/>
          <p:cNvSpPr>
            <a:spLocks noEditPoints="1"/>
          </p:cNvSpPr>
          <p:nvPr/>
        </p:nvSpPr>
        <p:spPr bwMode="auto">
          <a:xfrm>
            <a:off x="2502188" y="9519657"/>
            <a:ext cx="1466190" cy="146657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52" name="Freeform 9"/>
          <p:cNvSpPr>
            <a:spLocks noEditPoints="1"/>
          </p:cNvSpPr>
          <p:nvPr/>
        </p:nvSpPr>
        <p:spPr bwMode="auto">
          <a:xfrm>
            <a:off x="4379864" y="9541376"/>
            <a:ext cx="1466190" cy="146657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56" name="Freeform 6"/>
          <p:cNvSpPr>
            <a:spLocks noEditPoints="1"/>
          </p:cNvSpPr>
          <p:nvPr/>
        </p:nvSpPr>
        <p:spPr bwMode="auto">
          <a:xfrm>
            <a:off x="6232888" y="9566893"/>
            <a:ext cx="1466190" cy="1469493"/>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60" name="Freeform 116"/>
          <p:cNvSpPr>
            <a:spLocks noChangeArrowheads="1"/>
          </p:cNvSpPr>
          <p:nvPr/>
        </p:nvSpPr>
        <p:spPr bwMode="auto">
          <a:xfrm>
            <a:off x="9962431" y="5910196"/>
            <a:ext cx="1708678" cy="17763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76" name="TextBox 75"/>
          <p:cNvSpPr txBox="1"/>
          <p:nvPr/>
        </p:nvSpPr>
        <p:spPr>
          <a:xfrm>
            <a:off x="1739956" y="4526482"/>
            <a:ext cx="7220750"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77" name="TextBox 76"/>
          <p:cNvSpPr txBox="1"/>
          <p:nvPr/>
        </p:nvSpPr>
        <p:spPr>
          <a:xfrm>
            <a:off x="1739955" y="5765005"/>
            <a:ext cx="7220751" cy="1329558"/>
          </a:xfrm>
          <a:prstGeom prst="rect">
            <a:avLst/>
          </a:prstGeom>
          <a:noFill/>
        </p:spPr>
        <p:txBody>
          <a:bodyPr wrap="square" lIns="219419" tIns="109710" rIns="219419" bIns="109710" rtlCol="0">
            <a:spAutoFit/>
          </a:bodyPr>
          <a:lstStyle/>
          <a:p>
            <a:pPr algn="just"/>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main statistical methodologies are used in data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analysis which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78" name="TextBox 77"/>
          <p:cNvSpPr txBox="1"/>
          <p:nvPr/>
        </p:nvSpPr>
        <p:spPr>
          <a:xfrm>
            <a:off x="1739955" y="7003527"/>
            <a:ext cx="7220751"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79" name="TextBox 78"/>
          <p:cNvSpPr txBox="1"/>
          <p:nvPr/>
        </p:nvSpPr>
        <p:spPr>
          <a:xfrm>
            <a:off x="1739956" y="8242052"/>
            <a:ext cx="7220750"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81" name="Round Same Side Corner Rectangle 80"/>
          <p:cNvSpPr/>
          <p:nvPr/>
        </p:nvSpPr>
        <p:spPr>
          <a:xfrm rot="10800000" flipH="1">
            <a:off x="1757212" y="5855998"/>
            <a:ext cx="109697" cy="913591"/>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2" name="Round Same Side Corner Rectangle 81"/>
          <p:cNvSpPr/>
          <p:nvPr/>
        </p:nvSpPr>
        <p:spPr>
          <a:xfrm rot="10800000" flipH="1">
            <a:off x="1757212" y="7086212"/>
            <a:ext cx="109697" cy="913591"/>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3" name="Round Same Side Corner Rectangle 82"/>
          <p:cNvSpPr/>
          <p:nvPr/>
        </p:nvSpPr>
        <p:spPr>
          <a:xfrm rot="10800000" flipH="1">
            <a:off x="1757212" y="8316426"/>
            <a:ext cx="109697" cy="913591"/>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105" name="Freeform 78"/>
          <p:cNvSpPr>
            <a:spLocks noChangeArrowheads="1"/>
          </p:cNvSpPr>
          <p:nvPr/>
        </p:nvSpPr>
        <p:spPr bwMode="auto">
          <a:xfrm>
            <a:off x="6713475" y="10041511"/>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06" name="Freeform 79"/>
          <p:cNvSpPr>
            <a:spLocks noChangeArrowheads="1"/>
          </p:cNvSpPr>
          <p:nvPr/>
        </p:nvSpPr>
        <p:spPr bwMode="auto">
          <a:xfrm>
            <a:off x="4890222" y="10019614"/>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07" name="Freeform 86"/>
          <p:cNvSpPr>
            <a:spLocks noChangeArrowheads="1"/>
          </p:cNvSpPr>
          <p:nvPr/>
        </p:nvSpPr>
        <p:spPr bwMode="auto">
          <a:xfrm>
            <a:off x="2998875" y="9996118"/>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 name="Round Same Side Corner Rectangle 32"/>
          <p:cNvSpPr/>
          <p:nvPr/>
        </p:nvSpPr>
        <p:spPr>
          <a:xfrm rot="10800000" flipH="1">
            <a:off x="1757212" y="4635257"/>
            <a:ext cx="109697" cy="913591"/>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nvGrpSpPr>
          <p:cNvPr id="38" name="Group 37"/>
          <p:cNvGrpSpPr/>
          <p:nvPr/>
        </p:nvGrpSpPr>
        <p:grpSpPr>
          <a:xfrm>
            <a:off x="-546291" y="1921246"/>
            <a:ext cx="11812933" cy="2079087"/>
            <a:chOff x="1690738" y="483017"/>
            <a:chExt cx="20962938" cy="2079087"/>
          </a:xfrm>
        </p:grpSpPr>
        <p:sp>
          <p:nvSpPr>
            <p:cNvPr id="39" name="TextBox 38"/>
            <p:cNvSpPr txBox="1"/>
            <p:nvPr/>
          </p:nvSpPr>
          <p:spPr>
            <a:xfrm>
              <a:off x="1690738" y="483017"/>
              <a:ext cx="20962938" cy="1446532"/>
            </a:xfrm>
            <a:prstGeom prst="rect">
              <a:avLst/>
            </a:prstGeom>
            <a:noFill/>
          </p:spPr>
          <p:txBody>
            <a:bodyPr wrap="square" lIns="91422" tIns="45711" rIns="91422" bIns="45711" rtlCol="0">
              <a:spAutoFit/>
            </a:bodyPr>
            <a:lstStyle/>
            <a:p>
              <a:pPr algn="ctr"/>
              <a:r>
                <a:rPr lang="id-ID" sz="8800" b="1" dirty="0" smtClean="0">
                  <a:solidFill>
                    <a:schemeClr val="bg1"/>
                  </a:solidFill>
                  <a:latin typeface="微软雅黑" panose="020B0503020204020204" pitchFamily="34" charset="-122"/>
                  <a:cs typeface="Aparajita" panose="020B0604020202020204" pitchFamily="34" charset="0"/>
                </a:rPr>
                <a:t>Advertising</a:t>
              </a:r>
            </a:p>
          </p:txBody>
        </p:sp>
        <p:sp>
          <p:nvSpPr>
            <p:cNvPr id="40" name="Rectangle 39"/>
            <p:cNvSpPr/>
            <p:nvPr/>
          </p:nvSpPr>
          <p:spPr>
            <a:xfrm>
              <a:off x="11412311" y="2470667"/>
              <a:ext cx="1553038" cy="914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微软雅黑" panose="020B0503020204020204" pitchFamily="34" charset="-122"/>
                <a:cs typeface="Aparajita" panose="020B0604020202020204" pitchFamily="34" charset="0"/>
              </a:endParaRPr>
            </a:p>
          </p:txBody>
        </p:sp>
        <p:sp>
          <p:nvSpPr>
            <p:cNvPr id="41"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5333254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900" decel="100000" fill="hold"/>
                                        <p:tgtEl>
                                          <p:spTgt spid="3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82"/>
                                        </p:tgtEl>
                                        <p:attrNameLst>
                                          <p:attrName>style.visibility</p:attrName>
                                        </p:attrNameLst>
                                      </p:cBhvr>
                                      <p:to>
                                        <p:strVal val="visible"/>
                                      </p:to>
                                    </p:set>
                                    <p:animEffect transition="in" filter="fade">
                                      <p:cBhvr>
                                        <p:cTn id="44" dur="500"/>
                                        <p:tgtEl>
                                          <p:spTgt spid="8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500"/>
                                        <p:tgtEl>
                                          <p:spTgt spid="78"/>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500"/>
                                        <p:tgtEl>
                                          <p:spTgt spid="8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fill="hold"/>
                                        <p:tgtEl>
                                          <p:spTgt spid="48"/>
                                        </p:tgtEl>
                                        <p:attrNameLst>
                                          <p:attrName>ppt_w</p:attrName>
                                        </p:attrNameLst>
                                      </p:cBhvr>
                                      <p:tavLst>
                                        <p:tav tm="0">
                                          <p:val>
                                            <p:fltVal val="0"/>
                                          </p:val>
                                        </p:tav>
                                        <p:tav tm="100000">
                                          <p:val>
                                            <p:strVal val="#ppt_w"/>
                                          </p:val>
                                        </p:tav>
                                      </p:tavLst>
                                    </p:anim>
                                    <p:anim calcmode="lin" valueType="num">
                                      <p:cBhvr>
                                        <p:cTn id="59" dur="500" fill="hold"/>
                                        <p:tgtEl>
                                          <p:spTgt spid="48"/>
                                        </p:tgtEl>
                                        <p:attrNameLst>
                                          <p:attrName>ppt_h</p:attrName>
                                        </p:attrNameLst>
                                      </p:cBhvr>
                                      <p:tavLst>
                                        <p:tav tm="0">
                                          <p:val>
                                            <p:fltVal val="0"/>
                                          </p:val>
                                        </p:tav>
                                        <p:tav tm="100000">
                                          <p:val>
                                            <p:strVal val="#ppt_h"/>
                                          </p:val>
                                        </p:tav>
                                      </p:tavLst>
                                    </p:anim>
                                    <p:animEffect transition="in" filter="fade">
                                      <p:cBhvr>
                                        <p:cTn id="60" dur="500"/>
                                        <p:tgtEl>
                                          <p:spTgt spid="4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7"/>
                                        </p:tgtEl>
                                        <p:attrNameLst>
                                          <p:attrName>style.visibility</p:attrName>
                                        </p:attrNameLst>
                                      </p:cBhvr>
                                      <p:to>
                                        <p:strVal val="visible"/>
                                      </p:to>
                                    </p:set>
                                    <p:anim calcmode="lin" valueType="num">
                                      <p:cBhvr>
                                        <p:cTn id="63" dur="500" fill="hold"/>
                                        <p:tgtEl>
                                          <p:spTgt spid="107"/>
                                        </p:tgtEl>
                                        <p:attrNameLst>
                                          <p:attrName>ppt_w</p:attrName>
                                        </p:attrNameLst>
                                      </p:cBhvr>
                                      <p:tavLst>
                                        <p:tav tm="0">
                                          <p:val>
                                            <p:fltVal val="0"/>
                                          </p:val>
                                        </p:tav>
                                        <p:tav tm="100000">
                                          <p:val>
                                            <p:strVal val="#ppt_w"/>
                                          </p:val>
                                        </p:tav>
                                      </p:tavLst>
                                    </p:anim>
                                    <p:anim calcmode="lin" valueType="num">
                                      <p:cBhvr>
                                        <p:cTn id="64" dur="500" fill="hold"/>
                                        <p:tgtEl>
                                          <p:spTgt spid="107"/>
                                        </p:tgtEl>
                                        <p:attrNameLst>
                                          <p:attrName>ppt_h</p:attrName>
                                        </p:attrNameLst>
                                      </p:cBhvr>
                                      <p:tavLst>
                                        <p:tav tm="0">
                                          <p:val>
                                            <p:fltVal val="0"/>
                                          </p:val>
                                        </p:tav>
                                        <p:tav tm="100000">
                                          <p:val>
                                            <p:strVal val="#ppt_h"/>
                                          </p:val>
                                        </p:tav>
                                      </p:tavLst>
                                    </p:anim>
                                    <p:animEffect transition="in" filter="fade">
                                      <p:cBhvr>
                                        <p:cTn id="65" dur="500"/>
                                        <p:tgtEl>
                                          <p:spTgt spid="10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animEffect transition="in" filter="fade">
                                      <p:cBhvr>
                                        <p:cTn id="70" dur="500"/>
                                        <p:tgtEl>
                                          <p:spTgt spid="5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 calcmode="lin" valueType="num">
                                      <p:cBhvr>
                                        <p:cTn id="73" dur="500" fill="hold"/>
                                        <p:tgtEl>
                                          <p:spTgt spid="106"/>
                                        </p:tgtEl>
                                        <p:attrNameLst>
                                          <p:attrName>ppt_w</p:attrName>
                                        </p:attrNameLst>
                                      </p:cBhvr>
                                      <p:tavLst>
                                        <p:tav tm="0">
                                          <p:val>
                                            <p:fltVal val="0"/>
                                          </p:val>
                                        </p:tav>
                                        <p:tav tm="100000">
                                          <p:val>
                                            <p:strVal val="#ppt_w"/>
                                          </p:val>
                                        </p:tav>
                                      </p:tavLst>
                                    </p:anim>
                                    <p:anim calcmode="lin" valueType="num">
                                      <p:cBhvr>
                                        <p:cTn id="74" dur="500" fill="hold"/>
                                        <p:tgtEl>
                                          <p:spTgt spid="106"/>
                                        </p:tgtEl>
                                        <p:attrNameLst>
                                          <p:attrName>ppt_h</p:attrName>
                                        </p:attrNameLst>
                                      </p:cBhvr>
                                      <p:tavLst>
                                        <p:tav tm="0">
                                          <p:val>
                                            <p:fltVal val="0"/>
                                          </p:val>
                                        </p:tav>
                                        <p:tav tm="100000">
                                          <p:val>
                                            <p:strVal val="#ppt_h"/>
                                          </p:val>
                                        </p:tav>
                                      </p:tavLst>
                                    </p:anim>
                                    <p:animEffect transition="in" filter="fade">
                                      <p:cBhvr>
                                        <p:cTn id="75" dur="500"/>
                                        <p:tgtEl>
                                          <p:spTgt spid="106"/>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p:cTn id="78" dur="500" fill="hold"/>
                                        <p:tgtEl>
                                          <p:spTgt spid="56"/>
                                        </p:tgtEl>
                                        <p:attrNameLst>
                                          <p:attrName>ppt_w</p:attrName>
                                        </p:attrNameLst>
                                      </p:cBhvr>
                                      <p:tavLst>
                                        <p:tav tm="0">
                                          <p:val>
                                            <p:fltVal val="0"/>
                                          </p:val>
                                        </p:tav>
                                        <p:tav tm="100000">
                                          <p:val>
                                            <p:strVal val="#ppt_w"/>
                                          </p:val>
                                        </p:tav>
                                      </p:tavLst>
                                    </p:anim>
                                    <p:anim calcmode="lin" valueType="num">
                                      <p:cBhvr>
                                        <p:cTn id="79" dur="500" fill="hold"/>
                                        <p:tgtEl>
                                          <p:spTgt spid="56"/>
                                        </p:tgtEl>
                                        <p:attrNameLst>
                                          <p:attrName>ppt_h</p:attrName>
                                        </p:attrNameLst>
                                      </p:cBhvr>
                                      <p:tavLst>
                                        <p:tav tm="0">
                                          <p:val>
                                            <p:fltVal val="0"/>
                                          </p:val>
                                        </p:tav>
                                        <p:tav tm="100000">
                                          <p:val>
                                            <p:strVal val="#ppt_h"/>
                                          </p:val>
                                        </p:tav>
                                      </p:tavLst>
                                    </p:anim>
                                    <p:animEffect transition="in" filter="fade">
                                      <p:cBhvr>
                                        <p:cTn id="80" dur="500"/>
                                        <p:tgtEl>
                                          <p:spTgt spid="5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05"/>
                                        </p:tgtEl>
                                        <p:attrNameLst>
                                          <p:attrName>style.visibility</p:attrName>
                                        </p:attrNameLst>
                                      </p:cBhvr>
                                      <p:to>
                                        <p:strVal val="visible"/>
                                      </p:to>
                                    </p:set>
                                    <p:anim calcmode="lin" valueType="num">
                                      <p:cBhvr>
                                        <p:cTn id="83" dur="500" fill="hold"/>
                                        <p:tgtEl>
                                          <p:spTgt spid="105"/>
                                        </p:tgtEl>
                                        <p:attrNameLst>
                                          <p:attrName>ppt_w</p:attrName>
                                        </p:attrNameLst>
                                      </p:cBhvr>
                                      <p:tavLst>
                                        <p:tav tm="0">
                                          <p:val>
                                            <p:fltVal val="0"/>
                                          </p:val>
                                        </p:tav>
                                        <p:tav tm="100000">
                                          <p:val>
                                            <p:strVal val="#ppt_w"/>
                                          </p:val>
                                        </p:tav>
                                      </p:tavLst>
                                    </p:anim>
                                    <p:anim calcmode="lin" valueType="num">
                                      <p:cBhvr>
                                        <p:cTn id="84" dur="500" fill="hold"/>
                                        <p:tgtEl>
                                          <p:spTgt spid="105"/>
                                        </p:tgtEl>
                                        <p:attrNameLst>
                                          <p:attrName>ppt_h</p:attrName>
                                        </p:attrNameLst>
                                      </p:cBhvr>
                                      <p:tavLst>
                                        <p:tav tm="0">
                                          <p:val>
                                            <p:fltVal val="0"/>
                                          </p:val>
                                        </p:tav>
                                        <p:tav tm="100000">
                                          <p:val>
                                            <p:strVal val="#ppt_h"/>
                                          </p:val>
                                        </p:tav>
                                      </p:tavLst>
                                    </p:anim>
                                    <p:animEffect transition="in" filter="fade">
                                      <p:cBhvr>
                                        <p:cTn id="85"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8" grpId="0" animBg="1"/>
      <p:bldP spid="52" grpId="0" animBg="1"/>
      <p:bldP spid="56" grpId="0" animBg="1"/>
      <p:bldP spid="60" grpId="0" animBg="1"/>
      <p:bldP spid="76" grpId="0"/>
      <p:bldP spid="77" grpId="0"/>
      <p:bldP spid="78" grpId="0"/>
      <p:bldP spid="79" grpId="0"/>
      <p:bldP spid="81" grpId="0" animBg="1"/>
      <p:bldP spid="82" grpId="0" animBg="1"/>
      <p:bldP spid="83" grpId="0" animBg="1"/>
      <p:bldP spid="105" grpId="0" animBg="1"/>
      <p:bldP spid="106" grpId="0" animBg="1"/>
      <p:bldP spid="107"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029" b="5029"/>
          <a:stretch>
            <a:fillRect/>
          </a:stretch>
        </p:blipFill>
        <p:spPr/>
      </p:pic>
      <p:sp>
        <p:nvSpPr>
          <p:cNvPr id="5" name="Rectangle 4"/>
          <p:cNvSpPr/>
          <p:nvPr/>
        </p:nvSpPr>
        <p:spPr>
          <a:xfrm>
            <a:off x="0" y="-1"/>
            <a:ext cx="24399930" cy="13716000"/>
          </a:xfrm>
          <a:prstGeom prst="rect">
            <a:avLst/>
          </a:prstGeom>
          <a:solidFill>
            <a:schemeClr val="accent6">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48" name="Freeform 7"/>
          <p:cNvSpPr>
            <a:spLocks noEditPoints="1"/>
          </p:cNvSpPr>
          <p:nvPr/>
        </p:nvSpPr>
        <p:spPr bwMode="auto">
          <a:xfrm>
            <a:off x="3928108" y="9519657"/>
            <a:ext cx="1466190" cy="146657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52" name="Freeform 9"/>
          <p:cNvSpPr>
            <a:spLocks noEditPoints="1"/>
          </p:cNvSpPr>
          <p:nvPr/>
        </p:nvSpPr>
        <p:spPr bwMode="auto">
          <a:xfrm>
            <a:off x="5805784" y="9541376"/>
            <a:ext cx="1466190" cy="146657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56" name="Freeform 6"/>
          <p:cNvSpPr>
            <a:spLocks noEditPoints="1"/>
          </p:cNvSpPr>
          <p:nvPr/>
        </p:nvSpPr>
        <p:spPr bwMode="auto">
          <a:xfrm>
            <a:off x="7658808" y="9566893"/>
            <a:ext cx="1466190" cy="1469493"/>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solidFill>
                <a:schemeClr val="bg1"/>
              </a:solidFill>
              <a:latin typeface="微软雅黑" panose="020B0503020204020204" pitchFamily="34" charset="-122"/>
              <a:cs typeface="Aparajita" panose="020B0604020202020204" pitchFamily="34" charset="0"/>
            </a:endParaRPr>
          </a:p>
        </p:txBody>
      </p:sp>
      <p:sp>
        <p:nvSpPr>
          <p:cNvPr id="76" name="TextBox 75"/>
          <p:cNvSpPr txBox="1"/>
          <p:nvPr/>
        </p:nvSpPr>
        <p:spPr>
          <a:xfrm>
            <a:off x="3165876" y="4526482"/>
            <a:ext cx="7220750"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105" name="Freeform 78"/>
          <p:cNvSpPr>
            <a:spLocks noChangeArrowheads="1"/>
          </p:cNvSpPr>
          <p:nvPr/>
        </p:nvSpPr>
        <p:spPr bwMode="auto">
          <a:xfrm>
            <a:off x="8139395" y="10041511"/>
            <a:ext cx="501702" cy="49249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06" name="Freeform 79"/>
          <p:cNvSpPr>
            <a:spLocks noChangeArrowheads="1"/>
          </p:cNvSpPr>
          <p:nvPr/>
        </p:nvSpPr>
        <p:spPr bwMode="auto">
          <a:xfrm>
            <a:off x="6293862" y="10019614"/>
            <a:ext cx="501704" cy="49249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07" name="Freeform 86"/>
          <p:cNvSpPr>
            <a:spLocks noChangeArrowheads="1"/>
          </p:cNvSpPr>
          <p:nvPr/>
        </p:nvSpPr>
        <p:spPr bwMode="auto">
          <a:xfrm>
            <a:off x="4424795" y="9996118"/>
            <a:ext cx="501702" cy="49249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 name="Round Same Side Corner Rectangle 32"/>
          <p:cNvSpPr/>
          <p:nvPr/>
        </p:nvSpPr>
        <p:spPr>
          <a:xfrm rot="10800000" flipH="1">
            <a:off x="3183132" y="4635257"/>
            <a:ext cx="109697" cy="913591"/>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34" name="Freeform 5"/>
          <p:cNvSpPr>
            <a:spLocks/>
          </p:cNvSpPr>
          <p:nvPr/>
        </p:nvSpPr>
        <p:spPr bwMode="auto">
          <a:xfrm>
            <a:off x="13409584" y="6530143"/>
            <a:ext cx="4013031" cy="4018019"/>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2"/>
          </a:solidFill>
          <a:ln>
            <a:noFill/>
          </a:ln>
        </p:spPr>
        <p:txBody>
          <a:bodyPr vert="horz" wrap="square" lIns="182889" tIns="91445" rIns="182889" bIns="91445" numCol="1" anchor="t" anchorCtr="0" compatLnSpc="1">
            <a:prstTxWarp prst="textNoShape">
              <a:avLst/>
            </a:prstTxWarp>
          </a:bodyPr>
          <a:lstStyle/>
          <a:p>
            <a:endParaRPr lang="id-ID" dirty="0">
              <a:solidFill>
                <a:schemeClr val="accent3"/>
              </a:solidFill>
              <a:latin typeface="微软雅黑" panose="020B0503020204020204" pitchFamily="34" charset="-122"/>
            </a:endParaRPr>
          </a:p>
        </p:txBody>
      </p:sp>
      <p:sp>
        <p:nvSpPr>
          <p:cNvPr id="35" name="Freeform 6"/>
          <p:cNvSpPr>
            <a:spLocks/>
          </p:cNvSpPr>
          <p:nvPr/>
        </p:nvSpPr>
        <p:spPr bwMode="auto">
          <a:xfrm>
            <a:off x="15543169" y="4399133"/>
            <a:ext cx="4013031" cy="3499754"/>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3"/>
          </a:solidFill>
          <a:ln>
            <a:noFill/>
          </a:ln>
        </p:spPr>
        <p:txBody>
          <a:bodyPr vert="horz" wrap="square" lIns="182889" tIns="91445" rIns="182889" bIns="91445"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7"/>
          <p:cNvSpPr>
            <a:spLocks/>
          </p:cNvSpPr>
          <p:nvPr/>
        </p:nvSpPr>
        <p:spPr bwMode="auto">
          <a:xfrm>
            <a:off x="17672815" y="6530143"/>
            <a:ext cx="4018941" cy="4018019"/>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4"/>
          </a:solidFill>
          <a:ln>
            <a:noFill/>
          </a:ln>
        </p:spPr>
        <p:txBody>
          <a:bodyPr vert="horz" wrap="square" lIns="182889" tIns="91445" rIns="182889" bIns="91445" numCol="1" anchor="t" anchorCtr="0" compatLnSpc="1">
            <a:prstTxWarp prst="textNoShape">
              <a:avLst/>
            </a:prstTxWarp>
          </a:bodyPr>
          <a:lstStyle/>
          <a:p>
            <a:endParaRPr lang="id-ID" dirty="0">
              <a:latin typeface="微软雅黑" panose="020B0503020204020204" pitchFamily="34" charset="-122"/>
            </a:endParaRPr>
          </a:p>
        </p:txBody>
      </p:sp>
      <p:sp>
        <p:nvSpPr>
          <p:cNvPr id="38" name="TextBox 37"/>
          <p:cNvSpPr txBox="1"/>
          <p:nvPr/>
        </p:nvSpPr>
        <p:spPr>
          <a:xfrm>
            <a:off x="16999560" y="4354573"/>
            <a:ext cx="1318328" cy="1108006"/>
          </a:xfrm>
          <a:prstGeom prst="rect">
            <a:avLst/>
          </a:prstGeom>
          <a:noFill/>
        </p:spPr>
        <p:txBody>
          <a:bodyPr wrap="none" lIns="182889" tIns="91445" rIns="182889" bIns="91445" rtlCol="0">
            <a:spAutoFit/>
          </a:bodyPr>
          <a:lstStyle/>
          <a:p>
            <a:r>
              <a:rPr lang="id-ID" sz="6000" b="1" dirty="0">
                <a:solidFill>
                  <a:schemeClr val="bg1"/>
                </a:solidFill>
                <a:latin typeface="微软雅黑" panose="020B0503020204020204" pitchFamily="34" charset="-122"/>
                <a:cs typeface="Aparajita" panose="020B0604020202020204" pitchFamily="34" charset="0"/>
              </a:rPr>
              <a:t>01</a:t>
            </a:r>
          </a:p>
        </p:txBody>
      </p:sp>
      <p:sp>
        <p:nvSpPr>
          <p:cNvPr id="39" name="TextBox 38"/>
          <p:cNvSpPr txBox="1"/>
          <p:nvPr/>
        </p:nvSpPr>
        <p:spPr>
          <a:xfrm>
            <a:off x="14752723" y="9416705"/>
            <a:ext cx="1318328" cy="1108006"/>
          </a:xfrm>
          <a:prstGeom prst="rect">
            <a:avLst/>
          </a:prstGeom>
          <a:noFill/>
        </p:spPr>
        <p:txBody>
          <a:bodyPr wrap="none" lIns="182889" tIns="91445" rIns="182889" bIns="91445" rtlCol="0">
            <a:spAutoFit/>
          </a:bodyPr>
          <a:lstStyle/>
          <a:p>
            <a:r>
              <a:rPr lang="id-ID" sz="6000" b="1" dirty="0">
                <a:solidFill>
                  <a:schemeClr val="bg1"/>
                </a:solidFill>
                <a:latin typeface="微软雅黑" panose="020B0503020204020204" pitchFamily="34" charset="-122"/>
                <a:cs typeface="Aparajita" panose="020B0604020202020204" pitchFamily="34" charset="0"/>
              </a:rPr>
              <a:t>02</a:t>
            </a:r>
          </a:p>
        </p:txBody>
      </p:sp>
      <p:sp>
        <p:nvSpPr>
          <p:cNvPr id="40" name="TextBox 39"/>
          <p:cNvSpPr txBox="1"/>
          <p:nvPr/>
        </p:nvSpPr>
        <p:spPr>
          <a:xfrm>
            <a:off x="19108028" y="9416705"/>
            <a:ext cx="1318328" cy="1108006"/>
          </a:xfrm>
          <a:prstGeom prst="rect">
            <a:avLst/>
          </a:prstGeom>
          <a:noFill/>
        </p:spPr>
        <p:txBody>
          <a:bodyPr wrap="none" lIns="182889" tIns="91445" rIns="182889" bIns="91445" rtlCol="0">
            <a:spAutoFit/>
          </a:bodyPr>
          <a:lstStyle/>
          <a:p>
            <a:r>
              <a:rPr lang="id-ID" sz="6000" b="1" dirty="0">
                <a:solidFill>
                  <a:schemeClr val="bg1"/>
                </a:solidFill>
                <a:latin typeface="微软雅黑" panose="020B0503020204020204" pitchFamily="34" charset="-122"/>
                <a:cs typeface="Aparajita" panose="020B0604020202020204" pitchFamily="34" charset="0"/>
              </a:rPr>
              <a:t>03</a:t>
            </a:r>
          </a:p>
        </p:txBody>
      </p:sp>
      <p:sp>
        <p:nvSpPr>
          <p:cNvPr id="75" name="TextBox 74"/>
          <p:cNvSpPr txBox="1"/>
          <p:nvPr/>
        </p:nvSpPr>
        <p:spPr>
          <a:xfrm>
            <a:off x="3278762" y="4055287"/>
            <a:ext cx="9013032" cy="584776"/>
          </a:xfrm>
          <a:prstGeom prst="rect">
            <a:avLst/>
          </a:prstGeom>
          <a:noFill/>
        </p:spPr>
        <p:txBody>
          <a:bodyPr wrap="square" rtlCol="0">
            <a:spAutoFit/>
          </a:bodyPr>
          <a:lstStyle/>
          <a:p>
            <a:r>
              <a:rPr lang="id-ID" sz="3200" b="1" dirty="0" smtClean="0">
                <a:solidFill>
                  <a:schemeClr val="bg1"/>
                </a:solidFill>
                <a:latin typeface="微软雅黑" panose="020B0503020204020204" pitchFamily="34" charset="-122"/>
                <a:cs typeface="Aparajita" panose="020B0604020202020204" pitchFamily="34" charset="0"/>
              </a:rPr>
              <a:t>Marketing Research</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80" name="TextBox 79"/>
          <p:cNvSpPr txBox="1"/>
          <p:nvPr/>
        </p:nvSpPr>
        <p:spPr>
          <a:xfrm>
            <a:off x="3162911" y="6256372"/>
            <a:ext cx="7220750"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84" name="Round Same Side Corner Rectangle 83"/>
          <p:cNvSpPr/>
          <p:nvPr/>
        </p:nvSpPr>
        <p:spPr>
          <a:xfrm rot="10800000" flipH="1">
            <a:off x="3180167" y="6365147"/>
            <a:ext cx="109697" cy="913591"/>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5" name="TextBox 84"/>
          <p:cNvSpPr txBox="1"/>
          <p:nvPr/>
        </p:nvSpPr>
        <p:spPr>
          <a:xfrm>
            <a:off x="3275797" y="5785177"/>
            <a:ext cx="9013032" cy="584776"/>
          </a:xfrm>
          <a:prstGeom prst="rect">
            <a:avLst/>
          </a:prstGeom>
          <a:noFill/>
        </p:spPr>
        <p:txBody>
          <a:bodyPr wrap="square" rtlCol="0">
            <a:spAutoFit/>
          </a:bodyPr>
          <a:lstStyle/>
          <a:p>
            <a:r>
              <a:rPr lang="id-ID" sz="3200" b="1" dirty="0" smtClean="0">
                <a:solidFill>
                  <a:schemeClr val="bg1"/>
                </a:solidFill>
                <a:latin typeface="微软雅黑" panose="020B0503020204020204" pitchFamily="34" charset="-122"/>
                <a:cs typeface="Aparajita" panose="020B0604020202020204" pitchFamily="34" charset="0"/>
              </a:rPr>
              <a:t>Content Media</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86" name="TextBox 85"/>
          <p:cNvSpPr txBox="1"/>
          <p:nvPr/>
        </p:nvSpPr>
        <p:spPr>
          <a:xfrm>
            <a:off x="3162911" y="8010287"/>
            <a:ext cx="7220750" cy="1329558"/>
          </a:xfrm>
          <a:prstGeom prst="rect">
            <a:avLst/>
          </a:prstGeom>
          <a:noFill/>
        </p:spPr>
        <p:txBody>
          <a:bodyPr wrap="square" lIns="219419" tIns="109710" rIns="219419" bIns="109710" rtlCol="0">
            <a:spAutoFit/>
          </a:bodyPr>
          <a:lstStyle/>
          <a:p>
            <a:pPr algn="just"/>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analysis which summarizes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87" name="Round Same Side Corner Rectangle 86"/>
          <p:cNvSpPr/>
          <p:nvPr/>
        </p:nvSpPr>
        <p:spPr>
          <a:xfrm rot="10800000" flipH="1">
            <a:off x="3180167" y="8119062"/>
            <a:ext cx="109697" cy="913591"/>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8" name="TextBox 87"/>
          <p:cNvSpPr txBox="1"/>
          <p:nvPr/>
        </p:nvSpPr>
        <p:spPr>
          <a:xfrm>
            <a:off x="3275797" y="7539092"/>
            <a:ext cx="9013032" cy="584776"/>
          </a:xfrm>
          <a:prstGeom prst="rect">
            <a:avLst/>
          </a:prstGeom>
          <a:noFill/>
        </p:spPr>
        <p:txBody>
          <a:bodyPr wrap="square" rtlCol="0">
            <a:spAutoFit/>
          </a:bodyPr>
          <a:lstStyle/>
          <a:p>
            <a:r>
              <a:rPr lang="id-ID" sz="3200" b="1" dirty="0" smtClean="0">
                <a:solidFill>
                  <a:schemeClr val="bg1"/>
                </a:solidFill>
                <a:latin typeface="微软雅黑" panose="020B0503020204020204" pitchFamily="34" charset="-122"/>
                <a:cs typeface="Aparajita" panose="020B0604020202020204" pitchFamily="34" charset="0"/>
              </a:rPr>
              <a:t>Google Ads</a:t>
            </a:r>
            <a:endParaRPr lang="id-ID" sz="3200" b="1" dirty="0">
              <a:solidFill>
                <a:schemeClr val="bg1"/>
              </a:solidFill>
              <a:latin typeface="微软雅黑" panose="020B0503020204020204" pitchFamily="34" charset="-122"/>
              <a:cs typeface="Aparajita" panose="020B0604020202020204" pitchFamily="34" charset="0"/>
            </a:endParaRPr>
          </a:p>
        </p:txBody>
      </p:sp>
      <p:grpSp>
        <p:nvGrpSpPr>
          <p:cNvPr id="81" name="Group 80"/>
          <p:cNvGrpSpPr/>
          <p:nvPr/>
        </p:nvGrpSpPr>
        <p:grpSpPr>
          <a:xfrm>
            <a:off x="19396093" y="8261694"/>
            <a:ext cx="686561" cy="685203"/>
            <a:chOff x="4241800" y="3695700"/>
            <a:chExt cx="709613" cy="708025"/>
          </a:xfrm>
          <a:solidFill>
            <a:schemeClr val="bg1"/>
          </a:solidFill>
        </p:grpSpPr>
        <p:sp>
          <p:nvSpPr>
            <p:cNvPr id="82" name="Freeform 12"/>
            <p:cNvSpPr>
              <a:spLocks noEditPoints="1"/>
            </p:cNvSpPr>
            <p:nvPr/>
          </p:nvSpPr>
          <p:spPr bwMode="auto">
            <a:xfrm>
              <a:off x="4241800" y="3695700"/>
              <a:ext cx="709613" cy="708025"/>
            </a:xfrm>
            <a:custGeom>
              <a:avLst/>
              <a:gdLst>
                <a:gd name="T0" fmla="*/ 454 w 1188"/>
                <a:gd name="T1" fmla="*/ 908 h 1187"/>
                <a:gd name="T2" fmla="*/ 454 w 1188"/>
                <a:gd name="T3" fmla="*/ 908 h 1187"/>
                <a:gd name="T4" fmla="*/ 698 w 1188"/>
                <a:gd name="T5" fmla="*/ 837 h 1187"/>
                <a:gd name="T6" fmla="*/ 723 w 1188"/>
                <a:gd name="T7" fmla="*/ 861 h 1187"/>
                <a:gd name="T8" fmla="*/ 694 w 1188"/>
                <a:gd name="T9" fmla="*/ 890 h 1187"/>
                <a:gd name="T10" fmla="*/ 950 w 1188"/>
                <a:gd name="T11" fmla="*/ 1147 h 1187"/>
                <a:gd name="T12" fmla="*/ 1049 w 1188"/>
                <a:gd name="T13" fmla="*/ 1187 h 1187"/>
                <a:gd name="T14" fmla="*/ 1147 w 1188"/>
                <a:gd name="T15" fmla="*/ 1147 h 1187"/>
                <a:gd name="T16" fmla="*/ 1188 w 1188"/>
                <a:gd name="T17" fmla="*/ 1048 h 1187"/>
                <a:gd name="T18" fmla="*/ 1147 w 1188"/>
                <a:gd name="T19" fmla="*/ 950 h 1187"/>
                <a:gd name="T20" fmla="*/ 890 w 1188"/>
                <a:gd name="T21" fmla="*/ 693 h 1187"/>
                <a:gd name="T22" fmla="*/ 861 w 1188"/>
                <a:gd name="T23" fmla="*/ 722 h 1187"/>
                <a:gd name="T24" fmla="*/ 837 w 1188"/>
                <a:gd name="T25" fmla="*/ 698 h 1187"/>
                <a:gd name="T26" fmla="*/ 907 w 1188"/>
                <a:gd name="T27" fmla="*/ 422 h 1187"/>
                <a:gd name="T28" fmla="*/ 775 w 1188"/>
                <a:gd name="T29" fmla="*/ 133 h 1187"/>
                <a:gd name="T30" fmla="*/ 454 w 1188"/>
                <a:gd name="T31" fmla="*/ 0 h 1187"/>
                <a:gd name="T32" fmla="*/ 133 w 1188"/>
                <a:gd name="T33" fmla="*/ 133 h 1187"/>
                <a:gd name="T34" fmla="*/ 0 w 1188"/>
                <a:gd name="T35" fmla="*/ 454 h 1187"/>
                <a:gd name="T36" fmla="*/ 133 w 1188"/>
                <a:gd name="T37" fmla="*/ 775 h 1187"/>
                <a:gd name="T38" fmla="*/ 454 w 1188"/>
                <a:gd name="T39" fmla="*/ 908 h 1187"/>
                <a:gd name="T40" fmla="*/ 1116 w 1188"/>
                <a:gd name="T41" fmla="*/ 1048 h 1187"/>
                <a:gd name="T42" fmla="*/ 1096 w 1188"/>
                <a:gd name="T43" fmla="*/ 1096 h 1187"/>
                <a:gd name="T44" fmla="*/ 1049 w 1188"/>
                <a:gd name="T45" fmla="*/ 1115 h 1187"/>
                <a:gd name="T46" fmla="*/ 1001 w 1188"/>
                <a:gd name="T47" fmla="*/ 1096 h 1187"/>
                <a:gd name="T48" fmla="*/ 802 w 1188"/>
                <a:gd name="T49" fmla="*/ 897 h 1187"/>
                <a:gd name="T50" fmla="*/ 897 w 1188"/>
                <a:gd name="T51" fmla="*/ 802 h 1187"/>
                <a:gd name="T52" fmla="*/ 1096 w 1188"/>
                <a:gd name="T53" fmla="*/ 1001 h 1187"/>
                <a:gd name="T54" fmla="*/ 1116 w 1188"/>
                <a:gd name="T55" fmla="*/ 1048 h 1187"/>
                <a:gd name="T56" fmla="*/ 774 w 1188"/>
                <a:gd name="T57" fmla="*/ 810 h 1187"/>
                <a:gd name="T58" fmla="*/ 756 w 1188"/>
                <a:gd name="T59" fmla="*/ 793 h 1187"/>
                <a:gd name="T60" fmla="*/ 756 w 1188"/>
                <a:gd name="T61" fmla="*/ 793 h 1187"/>
                <a:gd name="T62" fmla="*/ 765 w 1188"/>
                <a:gd name="T63" fmla="*/ 785 h 1187"/>
                <a:gd name="T64" fmla="*/ 767 w 1188"/>
                <a:gd name="T65" fmla="*/ 783 h 1187"/>
                <a:gd name="T66" fmla="*/ 775 w 1188"/>
                <a:gd name="T67" fmla="*/ 775 h 1187"/>
                <a:gd name="T68" fmla="*/ 784 w 1188"/>
                <a:gd name="T69" fmla="*/ 766 h 1187"/>
                <a:gd name="T70" fmla="*/ 785 w 1188"/>
                <a:gd name="T71" fmla="*/ 765 h 1187"/>
                <a:gd name="T72" fmla="*/ 793 w 1188"/>
                <a:gd name="T73" fmla="*/ 756 h 1187"/>
                <a:gd name="T74" fmla="*/ 793 w 1188"/>
                <a:gd name="T75" fmla="*/ 756 h 1187"/>
                <a:gd name="T76" fmla="*/ 810 w 1188"/>
                <a:gd name="T77" fmla="*/ 773 h 1187"/>
                <a:gd name="T78" fmla="*/ 774 w 1188"/>
                <a:gd name="T79" fmla="*/ 810 h 1187"/>
                <a:gd name="T80" fmla="*/ 184 w 1188"/>
                <a:gd name="T81" fmla="*/ 184 h 1187"/>
                <a:gd name="T82" fmla="*/ 454 w 1188"/>
                <a:gd name="T83" fmla="*/ 72 h 1187"/>
                <a:gd name="T84" fmla="*/ 724 w 1188"/>
                <a:gd name="T85" fmla="*/ 184 h 1187"/>
                <a:gd name="T86" fmla="*/ 835 w 1188"/>
                <a:gd name="T87" fmla="*/ 427 h 1187"/>
                <a:gd name="T88" fmla="*/ 762 w 1188"/>
                <a:gd name="T89" fmla="*/ 681 h 1187"/>
                <a:gd name="T90" fmla="*/ 762 w 1188"/>
                <a:gd name="T91" fmla="*/ 681 h 1187"/>
                <a:gd name="T92" fmla="*/ 724 w 1188"/>
                <a:gd name="T93" fmla="*/ 724 h 1187"/>
                <a:gd name="T94" fmla="*/ 711 w 1188"/>
                <a:gd name="T95" fmla="*/ 737 h 1187"/>
                <a:gd name="T96" fmla="*/ 681 w 1188"/>
                <a:gd name="T97" fmla="*/ 761 h 1187"/>
                <a:gd name="T98" fmla="*/ 454 w 1188"/>
                <a:gd name="T99" fmla="*/ 836 h 1187"/>
                <a:gd name="T100" fmla="*/ 184 w 1188"/>
                <a:gd name="T101" fmla="*/ 724 h 1187"/>
                <a:gd name="T102" fmla="*/ 184 w 1188"/>
                <a:gd name="T103" fmla="*/ 18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8" h="1187">
                  <a:moveTo>
                    <a:pt x="454" y="908"/>
                  </a:moveTo>
                  <a:cubicBezTo>
                    <a:pt x="454" y="908"/>
                    <a:pt x="454" y="908"/>
                    <a:pt x="454" y="908"/>
                  </a:cubicBezTo>
                  <a:cubicBezTo>
                    <a:pt x="542" y="908"/>
                    <a:pt x="626" y="883"/>
                    <a:pt x="698" y="837"/>
                  </a:cubicBezTo>
                  <a:cubicBezTo>
                    <a:pt x="723" y="861"/>
                    <a:pt x="723" y="861"/>
                    <a:pt x="723" y="861"/>
                  </a:cubicBezTo>
                  <a:cubicBezTo>
                    <a:pt x="694" y="890"/>
                    <a:pt x="694" y="890"/>
                    <a:pt x="694" y="890"/>
                  </a:cubicBezTo>
                  <a:cubicBezTo>
                    <a:pt x="950" y="1147"/>
                    <a:pt x="950" y="1147"/>
                    <a:pt x="950" y="1147"/>
                  </a:cubicBezTo>
                  <a:cubicBezTo>
                    <a:pt x="977" y="1173"/>
                    <a:pt x="1012" y="1187"/>
                    <a:pt x="1049" y="1187"/>
                  </a:cubicBezTo>
                  <a:cubicBezTo>
                    <a:pt x="1086" y="1187"/>
                    <a:pt x="1121" y="1173"/>
                    <a:pt x="1147" y="1147"/>
                  </a:cubicBezTo>
                  <a:cubicBezTo>
                    <a:pt x="1173" y="1120"/>
                    <a:pt x="1188" y="1086"/>
                    <a:pt x="1188" y="1048"/>
                  </a:cubicBezTo>
                  <a:cubicBezTo>
                    <a:pt x="1188" y="1011"/>
                    <a:pt x="1173" y="976"/>
                    <a:pt x="1147" y="950"/>
                  </a:cubicBezTo>
                  <a:cubicBezTo>
                    <a:pt x="890" y="693"/>
                    <a:pt x="890" y="693"/>
                    <a:pt x="890" y="693"/>
                  </a:cubicBezTo>
                  <a:cubicBezTo>
                    <a:pt x="861" y="722"/>
                    <a:pt x="861" y="722"/>
                    <a:pt x="861" y="722"/>
                  </a:cubicBezTo>
                  <a:cubicBezTo>
                    <a:pt x="837" y="698"/>
                    <a:pt x="837" y="698"/>
                    <a:pt x="837" y="698"/>
                  </a:cubicBezTo>
                  <a:cubicBezTo>
                    <a:pt x="889" y="616"/>
                    <a:pt x="914" y="520"/>
                    <a:pt x="907" y="422"/>
                  </a:cubicBezTo>
                  <a:cubicBezTo>
                    <a:pt x="899" y="313"/>
                    <a:pt x="853" y="210"/>
                    <a:pt x="775" y="133"/>
                  </a:cubicBezTo>
                  <a:cubicBezTo>
                    <a:pt x="689" y="47"/>
                    <a:pt x="576" y="0"/>
                    <a:pt x="454" y="0"/>
                  </a:cubicBezTo>
                  <a:cubicBezTo>
                    <a:pt x="333" y="0"/>
                    <a:pt x="219" y="47"/>
                    <a:pt x="133" y="133"/>
                  </a:cubicBezTo>
                  <a:cubicBezTo>
                    <a:pt x="48" y="219"/>
                    <a:pt x="0" y="333"/>
                    <a:pt x="0" y="454"/>
                  </a:cubicBezTo>
                  <a:cubicBezTo>
                    <a:pt x="0" y="575"/>
                    <a:pt x="48" y="689"/>
                    <a:pt x="133" y="775"/>
                  </a:cubicBezTo>
                  <a:cubicBezTo>
                    <a:pt x="219" y="861"/>
                    <a:pt x="333" y="908"/>
                    <a:pt x="454" y="908"/>
                  </a:cubicBezTo>
                  <a:close/>
                  <a:moveTo>
                    <a:pt x="1116" y="1048"/>
                  </a:moveTo>
                  <a:cubicBezTo>
                    <a:pt x="1116" y="1066"/>
                    <a:pt x="1109" y="1083"/>
                    <a:pt x="1096" y="1096"/>
                  </a:cubicBezTo>
                  <a:cubicBezTo>
                    <a:pt x="1083" y="1108"/>
                    <a:pt x="1067" y="1115"/>
                    <a:pt x="1049" y="1115"/>
                  </a:cubicBezTo>
                  <a:cubicBezTo>
                    <a:pt x="1031" y="1115"/>
                    <a:pt x="1014" y="1108"/>
                    <a:pt x="1001" y="1096"/>
                  </a:cubicBezTo>
                  <a:cubicBezTo>
                    <a:pt x="802" y="897"/>
                    <a:pt x="802" y="897"/>
                    <a:pt x="802" y="897"/>
                  </a:cubicBezTo>
                  <a:cubicBezTo>
                    <a:pt x="897" y="802"/>
                    <a:pt x="897" y="802"/>
                    <a:pt x="897" y="802"/>
                  </a:cubicBezTo>
                  <a:cubicBezTo>
                    <a:pt x="1096" y="1001"/>
                    <a:pt x="1096" y="1001"/>
                    <a:pt x="1096" y="1001"/>
                  </a:cubicBezTo>
                  <a:cubicBezTo>
                    <a:pt x="1109" y="1014"/>
                    <a:pt x="1116" y="1031"/>
                    <a:pt x="1116" y="1048"/>
                  </a:cubicBezTo>
                  <a:close/>
                  <a:moveTo>
                    <a:pt x="774" y="810"/>
                  </a:moveTo>
                  <a:cubicBezTo>
                    <a:pt x="756" y="793"/>
                    <a:pt x="756" y="793"/>
                    <a:pt x="756" y="793"/>
                  </a:cubicBezTo>
                  <a:cubicBezTo>
                    <a:pt x="756" y="793"/>
                    <a:pt x="756" y="793"/>
                    <a:pt x="756" y="793"/>
                  </a:cubicBezTo>
                  <a:cubicBezTo>
                    <a:pt x="759" y="790"/>
                    <a:pt x="762" y="787"/>
                    <a:pt x="765" y="785"/>
                  </a:cubicBezTo>
                  <a:cubicBezTo>
                    <a:pt x="766" y="784"/>
                    <a:pt x="766" y="784"/>
                    <a:pt x="767" y="783"/>
                  </a:cubicBezTo>
                  <a:cubicBezTo>
                    <a:pt x="770" y="780"/>
                    <a:pt x="772" y="778"/>
                    <a:pt x="775" y="775"/>
                  </a:cubicBezTo>
                  <a:cubicBezTo>
                    <a:pt x="778" y="772"/>
                    <a:pt x="781" y="769"/>
                    <a:pt x="784" y="766"/>
                  </a:cubicBezTo>
                  <a:cubicBezTo>
                    <a:pt x="784" y="766"/>
                    <a:pt x="785" y="765"/>
                    <a:pt x="785" y="765"/>
                  </a:cubicBezTo>
                  <a:cubicBezTo>
                    <a:pt x="788" y="762"/>
                    <a:pt x="790" y="759"/>
                    <a:pt x="793" y="756"/>
                  </a:cubicBezTo>
                  <a:cubicBezTo>
                    <a:pt x="793" y="756"/>
                    <a:pt x="793" y="756"/>
                    <a:pt x="793" y="756"/>
                  </a:cubicBezTo>
                  <a:cubicBezTo>
                    <a:pt x="810" y="773"/>
                    <a:pt x="810" y="773"/>
                    <a:pt x="810" y="773"/>
                  </a:cubicBezTo>
                  <a:lnTo>
                    <a:pt x="774" y="810"/>
                  </a:lnTo>
                  <a:close/>
                  <a:moveTo>
                    <a:pt x="184" y="184"/>
                  </a:moveTo>
                  <a:cubicBezTo>
                    <a:pt x="256" y="112"/>
                    <a:pt x="352" y="72"/>
                    <a:pt x="454" y="72"/>
                  </a:cubicBezTo>
                  <a:cubicBezTo>
                    <a:pt x="556" y="72"/>
                    <a:pt x="652" y="112"/>
                    <a:pt x="724" y="184"/>
                  </a:cubicBezTo>
                  <a:cubicBezTo>
                    <a:pt x="789" y="249"/>
                    <a:pt x="829" y="335"/>
                    <a:pt x="835" y="427"/>
                  </a:cubicBezTo>
                  <a:cubicBezTo>
                    <a:pt x="842" y="518"/>
                    <a:pt x="815" y="608"/>
                    <a:pt x="762" y="681"/>
                  </a:cubicBezTo>
                  <a:cubicBezTo>
                    <a:pt x="762" y="681"/>
                    <a:pt x="762" y="681"/>
                    <a:pt x="762" y="681"/>
                  </a:cubicBezTo>
                  <a:cubicBezTo>
                    <a:pt x="750" y="696"/>
                    <a:pt x="738" y="711"/>
                    <a:pt x="724" y="724"/>
                  </a:cubicBezTo>
                  <a:cubicBezTo>
                    <a:pt x="720" y="728"/>
                    <a:pt x="716" y="733"/>
                    <a:pt x="711" y="737"/>
                  </a:cubicBezTo>
                  <a:cubicBezTo>
                    <a:pt x="701" y="745"/>
                    <a:pt x="692" y="754"/>
                    <a:pt x="681" y="761"/>
                  </a:cubicBezTo>
                  <a:cubicBezTo>
                    <a:pt x="615" y="810"/>
                    <a:pt x="537" y="836"/>
                    <a:pt x="454" y="836"/>
                  </a:cubicBezTo>
                  <a:cubicBezTo>
                    <a:pt x="352" y="836"/>
                    <a:pt x="256" y="796"/>
                    <a:pt x="184" y="724"/>
                  </a:cubicBezTo>
                  <a:cubicBezTo>
                    <a:pt x="35" y="575"/>
                    <a:pt x="35" y="333"/>
                    <a:pt x="184" y="18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3" name="Freeform 13"/>
            <p:cNvSpPr>
              <a:spLocks noEditPoints="1"/>
            </p:cNvSpPr>
            <p:nvPr/>
          </p:nvSpPr>
          <p:spPr bwMode="auto">
            <a:xfrm>
              <a:off x="4311650" y="3781425"/>
              <a:ext cx="404813" cy="369888"/>
            </a:xfrm>
            <a:custGeom>
              <a:avLst/>
              <a:gdLst>
                <a:gd name="T0" fmla="*/ 320 w 677"/>
                <a:gd name="T1" fmla="*/ 617 h 618"/>
                <a:gd name="T2" fmla="*/ 320 w 677"/>
                <a:gd name="T3" fmla="*/ 618 h 618"/>
                <a:gd name="T4" fmla="*/ 338 w 677"/>
                <a:gd name="T5" fmla="*/ 618 h 618"/>
                <a:gd name="T6" fmla="*/ 522 w 677"/>
                <a:gd name="T7" fmla="*/ 557 h 618"/>
                <a:gd name="T8" fmla="*/ 556 w 677"/>
                <a:gd name="T9" fmla="*/ 527 h 618"/>
                <a:gd name="T10" fmla="*/ 587 w 677"/>
                <a:gd name="T11" fmla="*/ 492 h 618"/>
                <a:gd name="T12" fmla="*/ 556 w 677"/>
                <a:gd name="T13" fmla="*/ 91 h 618"/>
                <a:gd name="T14" fmla="*/ 338 w 677"/>
                <a:gd name="T15" fmla="*/ 0 h 618"/>
                <a:gd name="T16" fmla="*/ 120 w 677"/>
                <a:gd name="T17" fmla="*/ 91 h 618"/>
                <a:gd name="T18" fmla="*/ 120 w 677"/>
                <a:gd name="T19" fmla="*/ 527 h 618"/>
                <a:gd name="T20" fmla="*/ 320 w 677"/>
                <a:gd name="T21" fmla="*/ 617 h 618"/>
                <a:gd name="T22" fmla="*/ 146 w 677"/>
                <a:gd name="T23" fmla="*/ 116 h 618"/>
                <a:gd name="T24" fmla="*/ 338 w 677"/>
                <a:gd name="T25" fmla="*/ 36 h 618"/>
                <a:gd name="T26" fmla="*/ 531 w 677"/>
                <a:gd name="T27" fmla="*/ 116 h 618"/>
                <a:gd name="T28" fmla="*/ 558 w 677"/>
                <a:gd name="T29" fmla="*/ 471 h 618"/>
                <a:gd name="T30" fmla="*/ 531 w 677"/>
                <a:gd name="T31" fmla="*/ 502 h 618"/>
                <a:gd name="T32" fmla="*/ 500 w 677"/>
                <a:gd name="T33" fmla="*/ 528 h 618"/>
                <a:gd name="T34" fmla="*/ 340 w 677"/>
                <a:gd name="T35" fmla="*/ 582 h 618"/>
                <a:gd name="T36" fmla="*/ 338 w 677"/>
                <a:gd name="T37" fmla="*/ 582 h 618"/>
                <a:gd name="T38" fmla="*/ 146 w 677"/>
                <a:gd name="T39" fmla="*/ 502 h 618"/>
                <a:gd name="T40" fmla="*/ 146 w 677"/>
                <a:gd name="T41" fmla="*/ 11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618">
                  <a:moveTo>
                    <a:pt x="320" y="617"/>
                  </a:moveTo>
                  <a:cubicBezTo>
                    <a:pt x="320" y="618"/>
                    <a:pt x="320" y="618"/>
                    <a:pt x="320" y="618"/>
                  </a:cubicBezTo>
                  <a:cubicBezTo>
                    <a:pt x="338" y="618"/>
                    <a:pt x="338" y="618"/>
                    <a:pt x="338" y="618"/>
                  </a:cubicBezTo>
                  <a:cubicBezTo>
                    <a:pt x="405" y="618"/>
                    <a:pt x="468" y="597"/>
                    <a:pt x="522" y="557"/>
                  </a:cubicBezTo>
                  <a:cubicBezTo>
                    <a:pt x="534" y="548"/>
                    <a:pt x="546" y="538"/>
                    <a:pt x="556" y="527"/>
                  </a:cubicBezTo>
                  <a:cubicBezTo>
                    <a:pt x="567" y="516"/>
                    <a:pt x="577" y="505"/>
                    <a:pt x="587" y="492"/>
                  </a:cubicBezTo>
                  <a:cubicBezTo>
                    <a:pt x="677" y="371"/>
                    <a:pt x="664" y="198"/>
                    <a:pt x="556" y="91"/>
                  </a:cubicBezTo>
                  <a:cubicBezTo>
                    <a:pt x="498" y="33"/>
                    <a:pt x="421" y="0"/>
                    <a:pt x="338" y="0"/>
                  </a:cubicBezTo>
                  <a:cubicBezTo>
                    <a:pt x="256" y="0"/>
                    <a:pt x="178" y="33"/>
                    <a:pt x="120" y="91"/>
                  </a:cubicBezTo>
                  <a:cubicBezTo>
                    <a:pt x="0" y="211"/>
                    <a:pt x="0" y="407"/>
                    <a:pt x="120" y="527"/>
                  </a:cubicBezTo>
                  <a:cubicBezTo>
                    <a:pt x="174" y="581"/>
                    <a:pt x="245" y="613"/>
                    <a:pt x="320" y="617"/>
                  </a:cubicBezTo>
                  <a:close/>
                  <a:moveTo>
                    <a:pt x="146" y="116"/>
                  </a:moveTo>
                  <a:cubicBezTo>
                    <a:pt x="197" y="65"/>
                    <a:pt x="265" y="36"/>
                    <a:pt x="338" y="36"/>
                  </a:cubicBezTo>
                  <a:cubicBezTo>
                    <a:pt x="411" y="36"/>
                    <a:pt x="480" y="65"/>
                    <a:pt x="531" y="116"/>
                  </a:cubicBezTo>
                  <a:cubicBezTo>
                    <a:pt x="626" y="211"/>
                    <a:pt x="637" y="363"/>
                    <a:pt x="558" y="471"/>
                  </a:cubicBezTo>
                  <a:cubicBezTo>
                    <a:pt x="550" y="482"/>
                    <a:pt x="541" y="492"/>
                    <a:pt x="531" y="502"/>
                  </a:cubicBezTo>
                  <a:cubicBezTo>
                    <a:pt x="521" y="511"/>
                    <a:pt x="511" y="520"/>
                    <a:pt x="500" y="528"/>
                  </a:cubicBezTo>
                  <a:cubicBezTo>
                    <a:pt x="454" y="563"/>
                    <a:pt x="398" y="581"/>
                    <a:pt x="340" y="582"/>
                  </a:cubicBezTo>
                  <a:cubicBezTo>
                    <a:pt x="338" y="582"/>
                    <a:pt x="338" y="582"/>
                    <a:pt x="338" y="582"/>
                  </a:cubicBezTo>
                  <a:cubicBezTo>
                    <a:pt x="265" y="582"/>
                    <a:pt x="197" y="553"/>
                    <a:pt x="146" y="502"/>
                  </a:cubicBezTo>
                  <a:cubicBezTo>
                    <a:pt x="39" y="395"/>
                    <a:pt x="39" y="223"/>
                    <a:pt x="146" y="1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89" name="AutoShape 20"/>
          <p:cNvSpPr>
            <a:spLocks/>
          </p:cNvSpPr>
          <p:nvPr/>
        </p:nvSpPr>
        <p:spPr bwMode="auto">
          <a:xfrm>
            <a:off x="17268036" y="6109743"/>
            <a:ext cx="633902" cy="6315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90" name="AutoShape 19"/>
          <p:cNvSpPr>
            <a:spLocks/>
          </p:cNvSpPr>
          <p:nvPr/>
        </p:nvSpPr>
        <p:spPr bwMode="auto">
          <a:xfrm>
            <a:off x="15089565" y="8232897"/>
            <a:ext cx="612025" cy="61218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nvGrpSpPr>
          <p:cNvPr id="41" name="Group 40"/>
          <p:cNvGrpSpPr/>
          <p:nvPr/>
        </p:nvGrpSpPr>
        <p:grpSpPr>
          <a:xfrm>
            <a:off x="1711325" y="483017"/>
            <a:ext cx="20962938" cy="2079087"/>
            <a:chOff x="1690738" y="483017"/>
            <a:chExt cx="20962938" cy="2079087"/>
          </a:xfrm>
        </p:grpSpPr>
        <p:sp>
          <p:nvSpPr>
            <p:cNvPr id="42" name="TextBox 41"/>
            <p:cNvSpPr txBox="1"/>
            <p:nvPr/>
          </p:nvSpPr>
          <p:spPr>
            <a:xfrm>
              <a:off x="1690738" y="483017"/>
              <a:ext cx="20962938" cy="1446532"/>
            </a:xfrm>
            <a:prstGeom prst="rect">
              <a:avLst/>
            </a:prstGeom>
            <a:noFill/>
          </p:spPr>
          <p:txBody>
            <a:bodyPr wrap="square" lIns="91422" tIns="45711" rIns="91422" bIns="45711" rtlCol="0">
              <a:spAutoFit/>
            </a:bodyPr>
            <a:lstStyle/>
            <a:p>
              <a:pPr algn="ctr"/>
              <a:r>
                <a:rPr lang="id-ID" sz="8800" b="1" dirty="0" smtClean="0">
                  <a:solidFill>
                    <a:schemeClr val="bg1"/>
                  </a:solidFill>
                  <a:latin typeface="微软雅黑" panose="020B0503020204020204" pitchFamily="34" charset="-122"/>
                  <a:cs typeface="Aparajita" panose="020B0604020202020204" pitchFamily="34" charset="0"/>
                </a:rPr>
                <a:t>Global Keyboads Trend</a:t>
              </a:r>
            </a:p>
          </p:txBody>
        </p:sp>
        <p:sp>
          <p:nvSpPr>
            <p:cNvPr id="43" name="Rectangle 42"/>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44"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13061539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900" decel="100000" fill="hold"/>
                                        <p:tgtEl>
                                          <p:spTgt spid="4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p:cTn id="19" dur="500" fill="hold"/>
                                        <p:tgtEl>
                                          <p:spTgt spid="89"/>
                                        </p:tgtEl>
                                        <p:attrNameLst>
                                          <p:attrName>ppt_w</p:attrName>
                                        </p:attrNameLst>
                                      </p:cBhvr>
                                      <p:tavLst>
                                        <p:tav tm="0">
                                          <p:val>
                                            <p:fltVal val="0"/>
                                          </p:val>
                                        </p:tav>
                                        <p:tav tm="100000">
                                          <p:val>
                                            <p:strVal val="#ppt_w"/>
                                          </p:val>
                                        </p:tav>
                                      </p:tavLst>
                                    </p:anim>
                                    <p:anim calcmode="lin" valueType="num">
                                      <p:cBhvr>
                                        <p:cTn id="20" dur="500" fill="hold"/>
                                        <p:tgtEl>
                                          <p:spTgt spid="89"/>
                                        </p:tgtEl>
                                        <p:attrNameLst>
                                          <p:attrName>ppt_h</p:attrName>
                                        </p:attrNameLst>
                                      </p:cBhvr>
                                      <p:tavLst>
                                        <p:tav tm="0">
                                          <p:val>
                                            <p:fltVal val="0"/>
                                          </p:val>
                                        </p:tav>
                                        <p:tav tm="100000">
                                          <p:val>
                                            <p:strVal val="#ppt_h"/>
                                          </p:val>
                                        </p:tav>
                                      </p:tavLst>
                                    </p:anim>
                                    <p:animEffect transition="in" filter="fade">
                                      <p:cBhvr>
                                        <p:cTn id="21" dur="500"/>
                                        <p:tgtEl>
                                          <p:spTgt spid="8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0"/>
                                        </p:tgtEl>
                                        <p:attrNameLst>
                                          <p:attrName>style.visibility</p:attrName>
                                        </p:attrNameLst>
                                      </p:cBhvr>
                                      <p:to>
                                        <p:strVal val="visible"/>
                                      </p:to>
                                    </p:set>
                                    <p:anim calcmode="lin" valueType="num">
                                      <p:cBhvr>
                                        <p:cTn id="24" dur="500" fill="hold"/>
                                        <p:tgtEl>
                                          <p:spTgt spid="90"/>
                                        </p:tgtEl>
                                        <p:attrNameLst>
                                          <p:attrName>ppt_w</p:attrName>
                                        </p:attrNameLst>
                                      </p:cBhvr>
                                      <p:tavLst>
                                        <p:tav tm="0">
                                          <p:val>
                                            <p:fltVal val="0"/>
                                          </p:val>
                                        </p:tav>
                                        <p:tav tm="100000">
                                          <p:val>
                                            <p:strVal val="#ppt_w"/>
                                          </p:val>
                                        </p:tav>
                                      </p:tavLst>
                                    </p:anim>
                                    <p:anim calcmode="lin" valueType="num">
                                      <p:cBhvr>
                                        <p:cTn id="25" dur="500" fill="hold"/>
                                        <p:tgtEl>
                                          <p:spTgt spid="90"/>
                                        </p:tgtEl>
                                        <p:attrNameLst>
                                          <p:attrName>ppt_h</p:attrName>
                                        </p:attrNameLst>
                                      </p:cBhvr>
                                      <p:tavLst>
                                        <p:tav tm="0">
                                          <p:val>
                                            <p:fltVal val="0"/>
                                          </p:val>
                                        </p:tav>
                                        <p:tav tm="100000">
                                          <p:val>
                                            <p:strVal val="#ppt_h"/>
                                          </p:val>
                                        </p:tav>
                                      </p:tavLst>
                                    </p:anim>
                                    <p:animEffect transition="in" filter="fade">
                                      <p:cBhvr>
                                        <p:cTn id="26" dur="500"/>
                                        <p:tgtEl>
                                          <p:spTgt spid="90"/>
                                        </p:tgtEl>
                                      </p:cBhvr>
                                    </p:animEffect>
                                  </p:childTnLst>
                                </p:cTn>
                              </p:par>
                              <p:par>
                                <p:cTn id="27" presetID="53" presetClass="entr" presetSubtype="16"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animEffect transition="in" filter="fade">
                                      <p:cBhvr>
                                        <p:cTn id="36" dur="500"/>
                                        <p:tgtEl>
                                          <p:spTgt spid="3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childTnLst>
                          </p:cTn>
                        </p:par>
                        <p:par>
                          <p:cTn id="62" fill="hold">
                            <p:stCondLst>
                              <p:cond delay="2500"/>
                            </p:stCondLst>
                            <p:childTnLst>
                              <p:par>
                                <p:cTn id="63" presetID="10" presetClass="entr" presetSubtype="0"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500"/>
                                        <p:tgtEl>
                                          <p:spTgt spid="7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500"/>
                                        <p:tgtEl>
                                          <p:spTgt spid="8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500"/>
                                        <p:tgtEl>
                                          <p:spTgt spid="80"/>
                                        </p:tgtEl>
                                      </p:cBhvr>
                                    </p:animEffect>
                                  </p:childTnLst>
                                </p:cTn>
                              </p:par>
                            </p:childTnLst>
                          </p:cTn>
                        </p:par>
                        <p:par>
                          <p:cTn id="80" fill="hold">
                            <p:stCondLst>
                              <p:cond delay="4000"/>
                            </p:stCondLst>
                            <p:childTnLst>
                              <p:par>
                                <p:cTn id="81" presetID="10" presetClass="entr" presetSubtype="0" fill="hold" grpId="0" nodeType="afterEffect">
                                  <p:stCondLst>
                                    <p:cond delay="0"/>
                                  </p:stCondLst>
                                  <p:childTnLst>
                                    <p:set>
                                      <p:cBhvr>
                                        <p:cTn id="82" dur="1" fill="hold">
                                          <p:stCondLst>
                                            <p:cond delay="0"/>
                                          </p:stCondLst>
                                        </p:cTn>
                                        <p:tgtEl>
                                          <p:spTgt spid="87"/>
                                        </p:tgtEl>
                                        <p:attrNameLst>
                                          <p:attrName>style.visibility</p:attrName>
                                        </p:attrNameLst>
                                      </p:cBhvr>
                                      <p:to>
                                        <p:strVal val="visible"/>
                                      </p:to>
                                    </p:set>
                                    <p:animEffect transition="in" filter="fade">
                                      <p:cBhvr>
                                        <p:cTn id="83" dur="500"/>
                                        <p:tgtEl>
                                          <p:spTgt spid="87"/>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500"/>
                                        <p:tgtEl>
                                          <p:spTgt spid="8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500"/>
                                        <p:tgtEl>
                                          <p:spTgt spid="86"/>
                                        </p:tgtEl>
                                      </p:cBhvr>
                                    </p:animEffect>
                                  </p:childTnLst>
                                </p:cTn>
                              </p:par>
                            </p:childTnLst>
                          </p:cTn>
                        </p:par>
                        <p:par>
                          <p:cTn id="91" fill="hold">
                            <p:stCondLst>
                              <p:cond delay="5000"/>
                            </p:stCondLst>
                            <p:childTnLst>
                              <p:par>
                                <p:cTn id="92" presetID="53" presetClass="entr" presetSubtype="1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500" fill="hold"/>
                                        <p:tgtEl>
                                          <p:spTgt spid="48"/>
                                        </p:tgtEl>
                                        <p:attrNameLst>
                                          <p:attrName>ppt_w</p:attrName>
                                        </p:attrNameLst>
                                      </p:cBhvr>
                                      <p:tavLst>
                                        <p:tav tm="0">
                                          <p:val>
                                            <p:fltVal val="0"/>
                                          </p:val>
                                        </p:tav>
                                        <p:tav tm="100000">
                                          <p:val>
                                            <p:strVal val="#ppt_w"/>
                                          </p:val>
                                        </p:tav>
                                      </p:tavLst>
                                    </p:anim>
                                    <p:anim calcmode="lin" valueType="num">
                                      <p:cBhvr>
                                        <p:cTn id="95" dur="500" fill="hold"/>
                                        <p:tgtEl>
                                          <p:spTgt spid="48"/>
                                        </p:tgtEl>
                                        <p:attrNameLst>
                                          <p:attrName>ppt_h</p:attrName>
                                        </p:attrNameLst>
                                      </p:cBhvr>
                                      <p:tavLst>
                                        <p:tav tm="0">
                                          <p:val>
                                            <p:fltVal val="0"/>
                                          </p:val>
                                        </p:tav>
                                        <p:tav tm="100000">
                                          <p:val>
                                            <p:strVal val="#ppt_h"/>
                                          </p:val>
                                        </p:tav>
                                      </p:tavLst>
                                    </p:anim>
                                    <p:animEffect transition="in" filter="fade">
                                      <p:cBhvr>
                                        <p:cTn id="96" dur="500"/>
                                        <p:tgtEl>
                                          <p:spTgt spid="48"/>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107"/>
                                        </p:tgtEl>
                                        <p:attrNameLst>
                                          <p:attrName>style.visibility</p:attrName>
                                        </p:attrNameLst>
                                      </p:cBhvr>
                                      <p:to>
                                        <p:strVal val="visible"/>
                                      </p:to>
                                    </p:set>
                                    <p:anim calcmode="lin" valueType="num">
                                      <p:cBhvr>
                                        <p:cTn id="99" dur="500" fill="hold"/>
                                        <p:tgtEl>
                                          <p:spTgt spid="107"/>
                                        </p:tgtEl>
                                        <p:attrNameLst>
                                          <p:attrName>ppt_w</p:attrName>
                                        </p:attrNameLst>
                                      </p:cBhvr>
                                      <p:tavLst>
                                        <p:tav tm="0">
                                          <p:val>
                                            <p:fltVal val="0"/>
                                          </p:val>
                                        </p:tav>
                                        <p:tav tm="100000">
                                          <p:val>
                                            <p:strVal val="#ppt_w"/>
                                          </p:val>
                                        </p:tav>
                                      </p:tavLst>
                                    </p:anim>
                                    <p:anim calcmode="lin" valueType="num">
                                      <p:cBhvr>
                                        <p:cTn id="100" dur="500" fill="hold"/>
                                        <p:tgtEl>
                                          <p:spTgt spid="107"/>
                                        </p:tgtEl>
                                        <p:attrNameLst>
                                          <p:attrName>ppt_h</p:attrName>
                                        </p:attrNameLst>
                                      </p:cBhvr>
                                      <p:tavLst>
                                        <p:tav tm="0">
                                          <p:val>
                                            <p:fltVal val="0"/>
                                          </p:val>
                                        </p:tav>
                                        <p:tav tm="100000">
                                          <p:val>
                                            <p:strVal val="#ppt_h"/>
                                          </p:val>
                                        </p:tav>
                                      </p:tavLst>
                                    </p:anim>
                                    <p:animEffect transition="in" filter="fade">
                                      <p:cBhvr>
                                        <p:cTn id="101" dur="500"/>
                                        <p:tgtEl>
                                          <p:spTgt spid="107"/>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52"/>
                                        </p:tgtEl>
                                        <p:attrNameLst>
                                          <p:attrName>style.visibility</p:attrName>
                                        </p:attrNameLst>
                                      </p:cBhvr>
                                      <p:to>
                                        <p:strVal val="visible"/>
                                      </p:to>
                                    </p:set>
                                    <p:anim calcmode="lin" valueType="num">
                                      <p:cBhvr>
                                        <p:cTn id="104" dur="500" fill="hold"/>
                                        <p:tgtEl>
                                          <p:spTgt spid="52"/>
                                        </p:tgtEl>
                                        <p:attrNameLst>
                                          <p:attrName>ppt_w</p:attrName>
                                        </p:attrNameLst>
                                      </p:cBhvr>
                                      <p:tavLst>
                                        <p:tav tm="0">
                                          <p:val>
                                            <p:fltVal val="0"/>
                                          </p:val>
                                        </p:tav>
                                        <p:tav tm="100000">
                                          <p:val>
                                            <p:strVal val="#ppt_w"/>
                                          </p:val>
                                        </p:tav>
                                      </p:tavLst>
                                    </p:anim>
                                    <p:anim calcmode="lin" valueType="num">
                                      <p:cBhvr>
                                        <p:cTn id="105" dur="500" fill="hold"/>
                                        <p:tgtEl>
                                          <p:spTgt spid="52"/>
                                        </p:tgtEl>
                                        <p:attrNameLst>
                                          <p:attrName>ppt_h</p:attrName>
                                        </p:attrNameLst>
                                      </p:cBhvr>
                                      <p:tavLst>
                                        <p:tav tm="0">
                                          <p:val>
                                            <p:fltVal val="0"/>
                                          </p:val>
                                        </p:tav>
                                        <p:tav tm="100000">
                                          <p:val>
                                            <p:strVal val="#ppt_h"/>
                                          </p:val>
                                        </p:tav>
                                      </p:tavLst>
                                    </p:anim>
                                    <p:animEffect transition="in" filter="fade">
                                      <p:cBhvr>
                                        <p:cTn id="106" dur="500"/>
                                        <p:tgtEl>
                                          <p:spTgt spid="52"/>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06"/>
                                        </p:tgtEl>
                                        <p:attrNameLst>
                                          <p:attrName>style.visibility</p:attrName>
                                        </p:attrNameLst>
                                      </p:cBhvr>
                                      <p:to>
                                        <p:strVal val="visible"/>
                                      </p:to>
                                    </p:set>
                                    <p:anim calcmode="lin" valueType="num">
                                      <p:cBhvr>
                                        <p:cTn id="109" dur="500" fill="hold"/>
                                        <p:tgtEl>
                                          <p:spTgt spid="106"/>
                                        </p:tgtEl>
                                        <p:attrNameLst>
                                          <p:attrName>ppt_w</p:attrName>
                                        </p:attrNameLst>
                                      </p:cBhvr>
                                      <p:tavLst>
                                        <p:tav tm="0">
                                          <p:val>
                                            <p:fltVal val="0"/>
                                          </p:val>
                                        </p:tav>
                                        <p:tav tm="100000">
                                          <p:val>
                                            <p:strVal val="#ppt_w"/>
                                          </p:val>
                                        </p:tav>
                                      </p:tavLst>
                                    </p:anim>
                                    <p:anim calcmode="lin" valueType="num">
                                      <p:cBhvr>
                                        <p:cTn id="110" dur="500" fill="hold"/>
                                        <p:tgtEl>
                                          <p:spTgt spid="106"/>
                                        </p:tgtEl>
                                        <p:attrNameLst>
                                          <p:attrName>ppt_h</p:attrName>
                                        </p:attrNameLst>
                                      </p:cBhvr>
                                      <p:tavLst>
                                        <p:tav tm="0">
                                          <p:val>
                                            <p:fltVal val="0"/>
                                          </p:val>
                                        </p:tav>
                                        <p:tav tm="100000">
                                          <p:val>
                                            <p:strVal val="#ppt_h"/>
                                          </p:val>
                                        </p:tav>
                                      </p:tavLst>
                                    </p:anim>
                                    <p:animEffect transition="in" filter="fade">
                                      <p:cBhvr>
                                        <p:cTn id="111" dur="500"/>
                                        <p:tgtEl>
                                          <p:spTgt spid="106"/>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56"/>
                                        </p:tgtEl>
                                        <p:attrNameLst>
                                          <p:attrName>style.visibility</p:attrName>
                                        </p:attrNameLst>
                                      </p:cBhvr>
                                      <p:to>
                                        <p:strVal val="visible"/>
                                      </p:to>
                                    </p:set>
                                    <p:anim calcmode="lin" valueType="num">
                                      <p:cBhvr>
                                        <p:cTn id="114" dur="500" fill="hold"/>
                                        <p:tgtEl>
                                          <p:spTgt spid="56"/>
                                        </p:tgtEl>
                                        <p:attrNameLst>
                                          <p:attrName>ppt_w</p:attrName>
                                        </p:attrNameLst>
                                      </p:cBhvr>
                                      <p:tavLst>
                                        <p:tav tm="0">
                                          <p:val>
                                            <p:fltVal val="0"/>
                                          </p:val>
                                        </p:tav>
                                        <p:tav tm="100000">
                                          <p:val>
                                            <p:strVal val="#ppt_w"/>
                                          </p:val>
                                        </p:tav>
                                      </p:tavLst>
                                    </p:anim>
                                    <p:anim calcmode="lin" valueType="num">
                                      <p:cBhvr>
                                        <p:cTn id="115" dur="500" fill="hold"/>
                                        <p:tgtEl>
                                          <p:spTgt spid="56"/>
                                        </p:tgtEl>
                                        <p:attrNameLst>
                                          <p:attrName>ppt_h</p:attrName>
                                        </p:attrNameLst>
                                      </p:cBhvr>
                                      <p:tavLst>
                                        <p:tav tm="0">
                                          <p:val>
                                            <p:fltVal val="0"/>
                                          </p:val>
                                        </p:tav>
                                        <p:tav tm="100000">
                                          <p:val>
                                            <p:strVal val="#ppt_h"/>
                                          </p:val>
                                        </p:tav>
                                      </p:tavLst>
                                    </p:anim>
                                    <p:animEffect transition="in" filter="fade">
                                      <p:cBhvr>
                                        <p:cTn id="116" dur="500"/>
                                        <p:tgtEl>
                                          <p:spTgt spid="56"/>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105"/>
                                        </p:tgtEl>
                                        <p:attrNameLst>
                                          <p:attrName>style.visibility</p:attrName>
                                        </p:attrNameLst>
                                      </p:cBhvr>
                                      <p:to>
                                        <p:strVal val="visible"/>
                                      </p:to>
                                    </p:set>
                                    <p:anim calcmode="lin" valueType="num">
                                      <p:cBhvr>
                                        <p:cTn id="119" dur="500" fill="hold"/>
                                        <p:tgtEl>
                                          <p:spTgt spid="105"/>
                                        </p:tgtEl>
                                        <p:attrNameLst>
                                          <p:attrName>ppt_w</p:attrName>
                                        </p:attrNameLst>
                                      </p:cBhvr>
                                      <p:tavLst>
                                        <p:tav tm="0">
                                          <p:val>
                                            <p:fltVal val="0"/>
                                          </p:val>
                                        </p:tav>
                                        <p:tav tm="100000">
                                          <p:val>
                                            <p:strVal val="#ppt_w"/>
                                          </p:val>
                                        </p:tav>
                                      </p:tavLst>
                                    </p:anim>
                                    <p:anim calcmode="lin" valueType="num">
                                      <p:cBhvr>
                                        <p:cTn id="120" dur="500" fill="hold"/>
                                        <p:tgtEl>
                                          <p:spTgt spid="105"/>
                                        </p:tgtEl>
                                        <p:attrNameLst>
                                          <p:attrName>ppt_h</p:attrName>
                                        </p:attrNameLst>
                                      </p:cBhvr>
                                      <p:tavLst>
                                        <p:tav tm="0">
                                          <p:val>
                                            <p:fltVal val="0"/>
                                          </p:val>
                                        </p:tav>
                                        <p:tav tm="100000">
                                          <p:val>
                                            <p:strVal val="#ppt_h"/>
                                          </p:val>
                                        </p:tav>
                                      </p:tavLst>
                                    </p:anim>
                                    <p:animEffect transition="in" filter="fade">
                                      <p:cBhvr>
                                        <p:cTn id="12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6" grpId="0" animBg="1"/>
      <p:bldP spid="76" grpId="0"/>
      <p:bldP spid="105" grpId="0" animBg="1"/>
      <p:bldP spid="106" grpId="0" animBg="1"/>
      <p:bldP spid="107" grpId="0" animBg="1"/>
      <p:bldP spid="33" grpId="0" animBg="1"/>
      <p:bldP spid="34" grpId="0" animBg="1"/>
      <p:bldP spid="35" grpId="0" animBg="1"/>
      <p:bldP spid="37" grpId="0" animBg="1"/>
      <p:bldP spid="38" grpId="0"/>
      <p:bldP spid="39" grpId="0"/>
      <p:bldP spid="40" grpId="0"/>
      <p:bldP spid="75" grpId="0"/>
      <p:bldP spid="80" grpId="0"/>
      <p:bldP spid="84" grpId="0" animBg="1"/>
      <p:bldP spid="85" grpId="0"/>
      <p:bldP spid="86" grpId="0"/>
      <p:bldP spid="87" grpId="0" animBg="1"/>
      <p:bldP spid="88" grpId="0"/>
      <p:bldP spid="89" grpId="0" animBg="1"/>
      <p:bldP spid="9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029" b="5029"/>
          <a:stretch>
            <a:fillRect/>
          </a:stretch>
        </p:blipFill>
        <p:spPr/>
      </p:pic>
      <p:sp>
        <p:nvSpPr>
          <p:cNvPr id="61" name="Rectangle 60"/>
          <p:cNvSpPr/>
          <p:nvPr/>
        </p:nvSpPr>
        <p:spPr>
          <a:xfrm>
            <a:off x="790" y="30760"/>
            <a:ext cx="9454066" cy="13760560"/>
          </a:xfrm>
          <a:prstGeom prst="rect">
            <a:avLst/>
          </a:prstGeom>
          <a:solidFill>
            <a:schemeClr val="accent6">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4565" tIns="82282" rIns="164565" bIns="82282" numCol="1" spcCol="0" rtlCol="0" fromWordArt="0" anchor="ctr" anchorCtr="0" forceAA="0" compatLnSpc="1">
            <a:prstTxWarp prst="textNoShape">
              <a:avLst/>
            </a:prstTxWarp>
            <a:noAutofit/>
          </a:bodyPr>
          <a:lstStyle/>
          <a:p>
            <a:pPr algn="ctr"/>
            <a:endParaRPr lang="bg-BG" sz="2500" dirty="0">
              <a:latin typeface="Lato Light"/>
            </a:endParaRPr>
          </a:p>
        </p:txBody>
      </p:sp>
      <p:sp>
        <p:nvSpPr>
          <p:cNvPr id="72" name="Rectangle 71"/>
          <p:cNvSpPr/>
          <p:nvPr/>
        </p:nvSpPr>
        <p:spPr>
          <a:xfrm>
            <a:off x="9454066" y="-14342"/>
            <a:ext cx="14945864" cy="13760560"/>
          </a:xfrm>
          <a:prstGeom prst="rect">
            <a:avLst/>
          </a:prstGeom>
          <a:solidFill>
            <a:srgbClr val="FFFFF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4565" tIns="82282" rIns="164565" bIns="82282" numCol="1" spcCol="0" rtlCol="0" fromWordArt="0" anchor="ctr" anchorCtr="0" forceAA="0" compatLnSpc="1">
            <a:prstTxWarp prst="textNoShape">
              <a:avLst/>
            </a:prstTxWarp>
            <a:noAutofit/>
          </a:bodyPr>
          <a:lstStyle/>
          <a:p>
            <a:pPr algn="ctr"/>
            <a:endParaRPr lang="bg-BG" sz="2500" dirty="0">
              <a:latin typeface="Lato Light"/>
            </a:endParaRPr>
          </a:p>
        </p:txBody>
      </p:sp>
      <p:grpSp>
        <p:nvGrpSpPr>
          <p:cNvPr id="77" name="Group 76"/>
          <p:cNvGrpSpPr>
            <a:grpSpLocks/>
          </p:cNvGrpSpPr>
          <p:nvPr/>
        </p:nvGrpSpPr>
        <p:grpSpPr bwMode="auto">
          <a:xfrm>
            <a:off x="1667236" y="4781407"/>
            <a:ext cx="7118569" cy="4180122"/>
            <a:chOff x="3779912" y="1510297"/>
            <a:chExt cx="1986461" cy="1168201"/>
          </a:xfrm>
        </p:grpSpPr>
        <p:sp>
          <p:nvSpPr>
            <p:cNvPr id="88" name="Freeform 282"/>
            <p:cNvSpPr>
              <a:spLocks noChangeAspect="1"/>
            </p:cNvSpPr>
            <p:nvPr/>
          </p:nvSpPr>
          <p:spPr bwMode="gray">
            <a:xfrm>
              <a:off x="3779912" y="1510297"/>
              <a:ext cx="1986461" cy="1168201"/>
            </a:xfrm>
            <a:custGeom>
              <a:avLst/>
              <a:gdLst>
                <a:gd name="T0" fmla="*/ 3079 w 3166"/>
                <a:gd name="T1" fmla="*/ 181 h 1693"/>
                <a:gd name="T2" fmla="*/ 2964 w 3166"/>
                <a:gd name="T3" fmla="*/ 328 h 1693"/>
                <a:gd name="T4" fmla="*/ 2682 w 3166"/>
                <a:gd name="T5" fmla="*/ 394 h 1693"/>
                <a:gd name="T6" fmla="*/ 2593 w 3166"/>
                <a:gd name="T7" fmla="*/ 483 h 1693"/>
                <a:gd name="T8" fmla="*/ 2432 w 3166"/>
                <a:gd name="T9" fmla="*/ 575 h 1693"/>
                <a:gd name="T10" fmla="*/ 2290 w 3166"/>
                <a:gd name="T11" fmla="*/ 541 h 1693"/>
                <a:gd name="T12" fmla="*/ 2235 w 3166"/>
                <a:gd name="T13" fmla="*/ 456 h 1693"/>
                <a:gd name="T14" fmla="*/ 2211 w 3166"/>
                <a:gd name="T15" fmla="*/ 306 h 1693"/>
                <a:gd name="T16" fmla="*/ 2135 w 3166"/>
                <a:gd name="T17" fmla="*/ 345 h 1693"/>
                <a:gd name="T18" fmla="*/ 2081 w 3166"/>
                <a:gd name="T19" fmla="*/ 588 h 1693"/>
                <a:gd name="T20" fmla="*/ 2036 w 3166"/>
                <a:gd name="T21" fmla="*/ 404 h 1693"/>
                <a:gd name="T22" fmla="*/ 2077 w 3166"/>
                <a:gd name="T23" fmla="*/ 294 h 1693"/>
                <a:gd name="T24" fmla="*/ 2231 w 3166"/>
                <a:gd name="T25" fmla="*/ 279 h 1693"/>
                <a:gd name="T26" fmla="*/ 2111 w 3166"/>
                <a:gd name="T27" fmla="*/ 222 h 1693"/>
                <a:gd name="T28" fmla="*/ 2021 w 3166"/>
                <a:gd name="T29" fmla="*/ 160 h 1693"/>
                <a:gd name="T30" fmla="*/ 1811 w 3166"/>
                <a:gd name="T31" fmla="*/ 226 h 1693"/>
                <a:gd name="T32" fmla="*/ 1785 w 3166"/>
                <a:gd name="T33" fmla="*/ 86 h 1693"/>
                <a:gd name="T34" fmla="*/ 1640 w 3166"/>
                <a:gd name="T35" fmla="*/ 33 h 1693"/>
                <a:gd name="T36" fmla="*/ 888 w 3166"/>
                <a:gd name="T37" fmla="*/ 36 h 1693"/>
                <a:gd name="T38" fmla="*/ 133 w 3166"/>
                <a:gd name="T39" fmla="*/ 58 h 1693"/>
                <a:gd name="T40" fmla="*/ 101 w 3166"/>
                <a:gd name="T41" fmla="*/ 150 h 1693"/>
                <a:gd name="T42" fmla="*/ 4 w 3166"/>
                <a:gd name="T43" fmla="*/ 86 h 1693"/>
                <a:gd name="T44" fmla="*/ 46 w 3166"/>
                <a:gd name="T45" fmla="*/ 225 h 1693"/>
                <a:gd name="T46" fmla="*/ 47 w 3166"/>
                <a:gd name="T47" fmla="*/ 295 h 1693"/>
                <a:gd name="T48" fmla="*/ 27 w 3166"/>
                <a:gd name="T49" fmla="*/ 576 h 1693"/>
                <a:gd name="T50" fmla="*/ 98 w 3166"/>
                <a:gd name="T51" fmla="*/ 850 h 1693"/>
                <a:gd name="T52" fmla="*/ 130 w 3166"/>
                <a:gd name="T53" fmla="*/ 886 h 1693"/>
                <a:gd name="T54" fmla="*/ 223 w 3166"/>
                <a:gd name="T55" fmla="*/ 1056 h 1693"/>
                <a:gd name="T56" fmla="*/ 336 w 3166"/>
                <a:gd name="T57" fmla="*/ 1131 h 1693"/>
                <a:gd name="T58" fmla="*/ 989 w 3166"/>
                <a:gd name="T59" fmla="*/ 1276 h 1693"/>
                <a:gd name="T60" fmla="*/ 1294 w 3166"/>
                <a:gd name="T61" fmla="*/ 1430 h 1693"/>
                <a:gd name="T62" fmla="*/ 1501 w 3166"/>
                <a:gd name="T63" fmla="*/ 1624 h 1693"/>
                <a:gd name="T64" fmla="*/ 1515 w 3166"/>
                <a:gd name="T65" fmla="*/ 1515 h 1693"/>
                <a:gd name="T66" fmla="*/ 1564 w 3166"/>
                <a:gd name="T67" fmla="*/ 1480 h 1693"/>
                <a:gd name="T68" fmla="*/ 1629 w 3166"/>
                <a:gd name="T69" fmla="*/ 1410 h 1693"/>
                <a:gd name="T70" fmla="*/ 1784 w 3166"/>
                <a:gd name="T71" fmla="*/ 1405 h 1693"/>
                <a:gd name="T72" fmla="*/ 1912 w 3166"/>
                <a:gd name="T73" fmla="*/ 1435 h 1693"/>
                <a:gd name="T74" fmla="*/ 1905 w 3166"/>
                <a:gd name="T75" fmla="*/ 1382 h 1693"/>
                <a:gd name="T76" fmla="*/ 2012 w 3166"/>
                <a:gd name="T77" fmla="*/ 1367 h 1693"/>
                <a:gd name="T78" fmla="*/ 2117 w 3166"/>
                <a:gd name="T79" fmla="*/ 1377 h 1693"/>
                <a:gd name="T80" fmla="*/ 2264 w 3166"/>
                <a:gd name="T81" fmla="*/ 1424 h 1693"/>
                <a:gd name="T82" fmla="*/ 2323 w 3166"/>
                <a:gd name="T83" fmla="*/ 1587 h 1693"/>
                <a:gd name="T84" fmla="*/ 2409 w 3166"/>
                <a:gd name="T85" fmla="*/ 1690 h 1693"/>
                <a:gd name="T86" fmla="*/ 2365 w 3166"/>
                <a:gd name="T87" fmla="*/ 1348 h 1693"/>
                <a:gd name="T88" fmla="*/ 2446 w 3166"/>
                <a:gd name="T89" fmla="*/ 1228 h 1693"/>
                <a:gd name="T90" fmla="*/ 2579 w 3166"/>
                <a:gd name="T91" fmla="*/ 1118 h 1693"/>
                <a:gd name="T92" fmla="*/ 2645 w 3166"/>
                <a:gd name="T93" fmla="*/ 1037 h 1693"/>
                <a:gd name="T94" fmla="*/ 2634 w 3166"/>
                <a:gd name="T95" fmla="*/ 986 h 1693"/>
                <a:gd name="T96" fmla="*/ 2655 w 3166"/>
                <a:gd name="T97" fmla="*/ 940 h 1693"/>
                <a:gd name="T98" fmla="*/ 2654 w 3166"/>
                <a:gd name="T99" fmla="*/ 871 h 1693"/>
                <a:gd name="T100" fmla="*/ 2651 w 3166"/>
                <a:gd name="T101" fmla="*/ 857 h 1693"/>
                <a:gd name="T102" fmla="*/ 2661 w 3166"/>
                <a:gd name="T103" fmla="*/ 778 h 1693"/>
                <a:gd name="T104" fmla="*/ 2683 w 3166"/>
                <a:gd name="T105" fmla="*/ 867 h 1693"/>
                <a:gd name="T106" fmla="*/ 2708 w 3166"/>
                <a:gd name="T107" fmla="*/ 796 h 1693"/>
                <a:gd name="T108" fmla="*/ 2774 w 3166"/>
                <a:gd name="T109" fmla="*/ 727 h 1693"/>
                <a:gd name="T110" fmla="*/ 2843 w 3166"/>
                <a:gd name="T111" fmla="*/ 631 h 1693"/>
                <a:gd name="T112" fmla="*/ 3004 w 3166"/>
                <a:gd name="T113" fmla="*/ 602 h 1693"/>
                <a:gd name="T114" fmla="*/ 2957 w 3166"/>
                <a:gd name="T115" fmla="*/ 538 h 1693"/>
                <a:gd name="T116" fmla="*/ 3032 w 3166"/>
                <a:gd name="T117" fmla="*/ 440 h 1693"/>
                <a:gd name="T118" fmla="*/ 3107 w 3166"/>
                <a:gd name="T119" fmla="*/ 399 h 16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solidFill>
            <a:ln>
              <a:noFill/>
            </a:ln>
            <a:extLst>
              <a:ext uri="{91240B29-F687-4f45-9708-019B960494DF}">
                <a14:hiddenLine xmlns="" xmlns:a14="http://schemas.microsoft.com/office/drawing/2010/main" w="6350" cap="flat" cmpd="sng">
                  <a:solidFill>
                    <a:srgbClr val="000000"/>
                  </a:solidFill>
                  <a:prstDash val="solid"/>
                  <a:round/>
                  <a:headEnd type="none" w="med" len="med"/>
                  <a:tailEnd type="none" w="med" len="med"/>
                </a14:hiddenLine>
              </a:ext>
            </a:extLst>
          </p:spPr>
          <p:txBody>
            <a:bodyPr/>
            <a:lstStyle/>
            <a:p>
              <a:endParaRPr lang="en-US" dirty="0">
                <a:latin typeface="微软雅黑" panose="020B0503020204020204" pitchFamily="34" charset="-122"/>
              </a:endParaRPr>
            </a:p>
          </p:txBody>
        </p:sp>
        <p:sp>
          <p:nvSpPr>
            <p:cNvPr id="89" name="Content Placeholder 2"/>
            <p:cNvSpPr txBox="1">
              <a:spLocks/>
            </p:cNvSpPr>
            <p:nvPr/>
          </p:nvSpPr>
          <p:spPr bwMode="auto">
            <a:xfrm>
              <a:off x="4094595" y="1843154"/>
              <a:ext cx="1118931" cy="45869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en-US" sz="8800" dirty="0" smtClean="0">
                  <a:solidFill>
                    <a:schemeClr val="bg1">
                      <a:lumMod val="50000"/>
                    </a:schemeClr>
                  </a:solidFill>
                  <a:latin typeface="微软雅黑" panose="020B0503020204020204" pitchFamily="34" charset="-122"/>
                  <a:cs typeface="Aparajita" panose="020B0604020202020204" pitchFamily="34" charset="0"/>
                </a:rPr>
                <a:t>480M</a:t>
              </a:r>
              <a:endParaRPr lang="en-US" sz="8800" dirty="0">
                <a:solidFill>
                  <a:schemeClr val="bg1">
                    <a:lumMod val="50000"/>
                  </a:schemeClr>
                </a:solidFill>
                <a:latin typeface="微软雅黑" panose="020B0503020204020204" pitchFamily="34" charset="-122"/>
                <a:cs typeface="Aparajita" panose="020B0604020202020204" pitchFamily="34" charset="0"/>
              </a:endParaRPr>
            </a:p>
          </p:txBody>
        </p:sp>
      </p:grpSp>
      <p:sp>
        <p:nvSpPr>
          <p:cNvPr id="90" name="Content Placeholder 2"/>
          <p:cNvSpPr txBox="1">
            <a:spLocks/>
          </p:cNvSpPr>
          <p:nvPr/>
        </p:nvSpPr>
        <p:spPr bwMode="auto">
          <a:xfrm>
            <a:off x="10305594" y="3626629"/>
            <a:ext cx="12823538" cy="1947333"/>
          </a:xfrm>
          <a:prstGeom prst="rect">
            <a:avLst/>
          </a:prstGeom>
        </p:spPr>
        <p:txBody>
          <a:bodyPr wrap="square" numCol="1" anchor="t" anchorCtr="0" compatLnSpc="1">
            <a:prstTxWarp prst="textNoShape">
              <a:avLst/>
            </a:prstTxWarp>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Calibri"/>
                <a:ea typeface="+mn-ea"/>
                <a:cs typeface="Calibri"/>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Calibri"/>
                <a:ea typeface="+mn-ea"/>
                <a:cs typeface="Calibri"/>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Calibri"/>
                <a:ea typeface="+mn-ea"/>
                <a:cs typeface="Calibri"/>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Calibri"/>
                <a:ea typeface="+mn-ea"/>
                <a:cs typeface="Calibri"/>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Calibri"/>
                <a:ea typeface="+mn-ea"/>
                <a:cs typeface="Calibri"/>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r>
              <a:rPr lang="pt-BR" sz="2400" b="1" dirty="0">
                <a:solidFill>
                  <a:schemeClr val="bg1">
                    <a:lumMod val="50000"/>
                  </a:schemeClr>
                </a:solidFill>
                <a:latin typeface="微软雅黑" panose="020B0503020204020204" pitchFamily="34" charset="-122"/>
                <a:cs typeface="Aparajita" panose="020B0604020202020204" pitchFamily="34" charset="0"/>
              </a:rPr>
              <a:t>Lorem ipsum dolor </a:t>
            </a:r>
            <a:r>
              <a:rPr lang="pt-BR" sz="2400" dirty="0">
                <a:solidFill>
                  <a:schemeClr val="bg1">
                    <a:lumMod val="50000"/>
                  </a:schemeClr>
                </a:solidFill>
                <a:latin typeface="微软雅黑" panose="020B0503020204020204" pitchFamily="34" charset="-122"/>
                <a:cs typeface="Aparajita" panose="020B0604020202020204" pitchFamily="34" charset="0"/>
              </a:rPr>
              <a:t>sit amet, eos numquam </a:t>
            </a:r>
            <a:r>
              <a:rPr lang="pt-BR" sz="2400" dirty="0" err="1">
                <a:solidFill>
                  <a:schemeClr val="bg1">
                    <a:lumMod val="50000"/>
                  </a:schemeClr>
                </a:solidFill>
                <a:latin typeface="微软雅黑" panose="020B0503020204020204" pitchFamily="34" charset="-122"/>
                <a:cs typeface="Aparajita" panose="020B0604020202020204" pitchFamily="34" charset="0"/>
              </a:rPr>
              <a:t>accommodare</a:t>
            </a:r>
            <a:r>
              <a:rPr lang="pt-BR" sz="2400" dirty="0">
                <a:solidFill>
                  <a:schemeClr val="bg1">
                    <a:lumMod val="50000"/>
                  </a:schemeClr>
                </a:solidFill>
                <a:latin typeface="微软雅黑" panose="020B0503020204020204" pitchFamily="34" charset="-122"/>
                <a:cs typeface="Aparajita" panose="020B0604020202020204" pitchFamily="34" charset="0"/>
              </a:rPr>
              <a:t> et. In cibo </a:t>
            </a:r>
            <a:r>
              <a:rPr lang="pt-BR" sz="2400" dirty="0" err="1">
                <a:solidFill>
                  <a:schemeClr val="bg1">
                    <a:lumMod val="50000"/>
                  </a:schemeClr>
                </a:solidFill>
                <a:latin typeface="微软雅黑" panose="020B0503020204020204" pitchFamily="34" charset="-122"/>
                <a:cs typeface="Aparajita" panose="020B0604020202020204" pitchFamily="34" charset="0"/>
              </a:rPr>
              <a:t>graeco</a:t>
            </a:r>
            <a:r>
              <a:rPr lang="pt-BR" sz="2400" dirty="0">
                <a:solidFill>
                  <a:schemeClr val="bg1">
                    <a:lumMod val="50000"/>
                  </a:schemeClr>
                </a:solidFill>
                <a:latin typeface="微软雅黑" panose="020B0503020204020204" pitchFamily="34" charset="-122"/>
                <a:cs typeface="Aparajita" panose="020B0604020202020204" pitchFamily="34" charset="0"/>
              </a:rPr>
              <a:t> </a:t>
            </a:r>
            <a:r>
              <a:rPr lang="pt-BR" sz="2400" dirty="0" err="1">
                <a:solidFill>
                  <a:schemeClr val="bg1">
                    <a:lumMod val="50000"/>
                  </a:schemeClr>
                </a:solidFill>
                <a:latin typeface="微软雅黑" panose="020B0503020204020204" pitchFamily="34" charset="-122"/>
                <a:cs typeface="Aparajita" panose="020B0604020202020204" pitchFamily="34" charset="0"/>
              </a:rPr>
              <a:t>dicunt</a:t>
            </a:r>
            <a:r>
              <a:rPr lang="pt-BR" sz="2400" dirty="0">
                <a:solidFill>
                  <a:schemeClr val="bg1">
                    <a:lumMod val="50000"/>
                  </a:schemeClr>
                </a:solidFill>
                <a:latin typeface="微软雅黑" panose="020B0503020204020204" pitchFamily="34" charset="-122"/>
                <a:cs typeface="Aparajita" panose="020B0604020202020204" pitchFamily="34" charset="0"/>
              </a:rPr>
              <a:t> </a:t>
            </a:r>
            <a:r>
              <a:rPr lang="pt-BR" sz="2400" dirty="0" err="1">
                <a:solidFill>
                  <a:schemeClr val="bg1">
                    <a:lumMod val="50000"/>
                  </a:schemeClr>
                </a:solidFill>
                <a:latin typeface="微软雅黑" panose="020B0503020204020204" pitchFamily="34" charset="-122"/>
                <a:cs typeface="Aparajita" panose="020B0604020202020204" pitchFamily="34" charset="0"/>
              </a:rPr>
              <a:t>sea</a:t>
            </a:r>
            <a:r>
              <a:rPr lang="pt-BR" sz="2400" dirty="0">
                <a:solidFill>
                  <a:schemeClr val="bg1">
                    <a:lumMod val="50000"/>
                  </a:schemeClr>
                </a:solidFill>
                <a:latin typeface="微软雅黑" panose="020B0503020204020204" pitchFamily="34" charset="-122"/>
                <a:cs typeface="Aparajita" panose="020B0604020202020204" pitchFamily="34" charset="0"/>
              </a:rPr>
              <a:t>. Augue </a:t>
            </a:r>
            <a:r>
              <a:rPr lang="pt-BR" sz="2400" dirty="0" err="1">
                <a:solidFill>
                  <a:schemeClr val="bg1">
                    <a:lumMod val="50000"/>
                  </a:schemeClr>
                </a:solidFill>
                <a:latin typeface="微软雅黑" panose="020B0503020204020204" pitchFamily="34" charset="-122"/>
                <a:cs typeface="Aparajita" panose="020B0604020202020204" pitchFamily="34" charset="0"/>
              </a:rPr>
              <a:t>zril</a:t>
            </a:r>
            <a:r>
              <a:rPr lang="pt-BR" sz="2400" dirty="0">
                <a:solidFill>
                  <a:schemeClr val="bg1">
                    <a:lumMod val="50000"/>
                  </a:schemeClr>
                </a:solidFill>
                <a:latin typeface="微软雅黑" panose="020B0503020204020204" pitchFamily="34" charset="-122"/>
                <a:cs typeface="Aparajita" panose="020B0604020202020204" pitchFamily="34" charset="0"/>
              </a:rPr>
              <a:t> </a:t>
            </a:r>
            <a:r>
              <a:rPr lang="pt-BR" sz="2400" dirty="0" err="1">
                <a:solidFill>
                  <a:schemeClr val="bg1">
                    <a:lumMod val="50000"/>
                  </a:schemeClr>
                </a:solidFill>
                <a:latin typeface="微软雅黑" panose="020B0503020204020204" pitchFamily="34" charset="-122"/>
                <a:cs typeface="Aparajita" panose="020B0604020202020204" pitchFamily="34" charset="0"/>
              </a:rPr>
              <a:t>sapientem</a:t>
            </a:r>
            <a:r>
              <a:rPr lang="pt-BR" sz="2400" dirty="0">
                <a:solidFill>
                  <a:schemeClr val="bg1">
                    <a:lumMod val="50000"/>
                  </a:schemeClr>
                </a:solidFill>
                <a:latin typeface="微软雅黑" panose="020B0503020204020204" pitchFamily="34" charset="-122"/>
                <a:cs typeface="Aparajita" panose="020B0604020202020204" pitchFamily="34" charset="0"/>
              </a:rPr>
              <a:t> ne </a:t>
            </a:r>
            <a:r>
              <a:rPr lang="pt-BR" sz="2400" dirty="0" err="1">
                <a:solidFill>
                  <a:schemeClr val="bg1">
                    <a:lumMod val="50000"/>
                  </a:schemeClr>
                </a:solidFill>
                <a:latin typeface="微软雅黑" panose="020B0503020204020204" pitchFamily="34" charset="-122"/>
                <a:cs typeface="Aparajita" panose="020B0604020202020204" pitchFamily="34" charset="0"/>
              </a:rPr>
              <a:t>mei</a:t>
            </a:r>
            <a:r>
              <a:rPr lang="pt-BR" sz="2400" dirty="0">
                <a:solidFill>
                  <a:schemeClr val="bg1">
                    <a:lumMod val="50000"/>
                  </a:schemeClr>
                </a:solidFill>
                <a:latin typeface="微软雅黑" panose="020B0503020204020204" pitchFamily="34" charset="-122"/>
                <a:cs typeface="Aparajita" panose="020B0604020202020204" pitchFamily="34" charset="0"/>
              </a:rPr>
              <a:t>, ad suas </a:t>
            </a:r>
            <a:r>
              <a:rPr lang="pt-BR" sz="2400" dirty="0" err="1">
                <a:solidFill>
                  <a:schemeClr val="bg1">
                    <a:lumMod val="50000"/>
                  </a:schemeClr>
                </a:solidFill>
                <a:latin typeface="微软雅黑" panose="020B0503020204020204" pitchFamily="34" charset="-122"/>
                <a:cs typeface="Aparajita" panose="020B0604020202020204" pitchFamily="34" charset="0"/>
              </a:rPr>
              <a:t>voluptatibus</a:t>
            </a:r>
            <a:r>
              <a:rPr lang="pt-BR" sz="2400" dirty="0">
                <a:solidFill>
                  <a:schemeClr val="bg1">
                    <a:lumMod val="50000"/>
                  </a:schemeClr>
                </a:solidFill>
                <a:latin typeface="微软雅黑" panose="020B0503020204020204" pitchFamily="34" charset="-122"/>
                <a:cs typeface="Aparajita" panose="020B0604020202020204" pitchFamily="34" charset="0"/>
              </a:rPr>
              <a:t> eum. Tempor mediocrem imperdiet no usu, tractatos salutatus ut est. Eu vel detraxit laboramus. Cu nam unum liber audiam, sed an graeci prompta invenire, in gubergren percipitur </a:t>
            </a:r>
            <a:r>
              <a:rPr lang="pt-BR" sz="2400" dirty="0" err="1">
                <a:solidFill>
                  <a:schemeClr val="bg1">
                    <a:lumMod val="50000"/>
                  </a:schemeClr>
                </a:solidFill>
                <a:latin typeface="微软雅黑" panose="020B0503020204020204" pitchFamily="34" charset="-122"/>
                <a:cs typeface="Aparajita" panose="020B0604020202020204" pitchFamily="34" charset="0"/>
              </a:rPr>
              <a:t>scribentur</a:t>
            </a:r>
            <a:r>
              <a:rPr lang="pt-BR" sz="2400" dirty="0">
                <a:solidFill>
                  <a:schemeClr val="bg1">
                    <a:lumMod val="50000"/>
                  </a:schemeClr>
                </a:solidFill>
                <a:latin typeface="微软雅黑" panose="020B0503020204020204" pitchFamily="34" charset="-122"/>
                <a:cs typeface="Aparajita" panose="020B0604020202020204" pitchFamily="34" charset="0"/>
              </a:rPr>
              <a:t> nam. Sale omnis indoctum has ei, ne sed </a:t>
            </a:r>
            <a:r>
              <a:rPr lang="pt-BR" sz="2400" dirty="0" smtClean="0">
                <a:solidFill>
                  <a:schemeClr val="bg1">
                    <a:lumMod val="50000"/>
                  </a:schemeClr>
                </a:solidFill>
                <a:latin typeface="微软雅黑" panose="020B0503020204020204" pitchFamily="34" charset="-122"/>
                <a:cs typeface="Aparajita" panose="020B0604020202020204" pitchFamily="34" charset="0"/>
              </a:rPr>
              <a:t>ludus. </a:t>
            </a:r>
            <a:endParaRPr lang="en-US" sz="2400" dirty="0">
              <a:solidFill>
                <a:schemeClr val="bg1">
                  <a:lumMod val="50000"/>
                </a:schemeClr>
              </a:solidFill>
              <a:latin typeface="微软雅黑" panose="020B0503020204020204" pitchFamily="34" charset="-122"/>
              <a:cs typeface="Aparajita" panose="020B0604020202020204" pitchFamily="34" charset="0"/>
            </a:endParaRPr>
          </a:p>
        </p:txBody>
      </p:sp>
      <p:sp>
        <p:nvSpPr>
          <p:cNvPr id="91" name="Title 13"/>
          <p:cNvSpPr txBox="1">
            <a:spLocks/>
          </p:cNvSpPr>
          <p:nvPr/>
        </p:nvSpPr>
        <p:spPr bwMode="auto">
          <a:xfrm>
            <a:off x="10150247" y="2472042"/>
            <a:ext cx="6140968" cy="1418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243797" tIns="121899" rIns="243797" bIns="121899"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5300" dirty="0" smtClean="0">
                <a:solidFill>
                  <a:schemeClr val="bg1">
                    <a:lumMod val="50000"/>
                  </a:schemeClr>
                </a:solidFill>
                <a:latin typeface="微软雅黑" panose="020B0503020204020204" pitchFamily="34" charset="-122"/>
                <a:cs typeface="Aparajita" panose="020B0604020202020204" pitchFamily="34" charset="0"/>
              </a:rPr>
              <a:t>Analysis</a:t>
            </a:r>
            <a:endParaRPr lang="en-US" sz="5300" dirty="0">
              <a:solidFill>
                <a:schemeClr val="bg1">
                  <a:lumMod val="50000"/>
                </a:schemeClr>
              </a:solidFill>
              <a:latin typeface="微软雅黑" panose="020B0503020204020204" pitchFamily="34" charset="-122"/>
              <a:cs typeface="Aparajita" panose="020B0604020202020204" pitchFamily="34" charset="0"/>
            </a:endParaRPr>
          </a:p>
        </p:txBody>
      </p:sp>
      <p:grpSp>
        <p:nvGrpSpPr>
          <p:cNvPr id="2" name="Group 1"/>
          <p:cNvGrpSpPr/>
          <p:nvPr/>
        </p:nvGrpSpPr>
        <p:grpSpPr>
          <a:xfrm>
            <a:off x="10198670" y="5799456"/>
            <a:ext cx="6191998" cy="1232113"/>
            <a:chOff x="10198670" y="5799456"/>
            <a:chExt cx="6191998" cy="1232113"/>
          </a:xfrm>
        </p:grpSpPr>
        <p:sp>
          <p:nvSpPr>
            <p:cNvPr id="131" name="Rounded Rectangle 130"/>
            <p:cNvSpPr/>
            <p:nvPr/>
          </p:nvSpPr>
          <p:spPr>
            <a:xfrm>
              <a:off x="10435918" y="6650569"/>
              <a:ext cx="5954750" cy="381000"/>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32" name="Rounded Rectangle 131"/>
            <p:cNvSpPr/>
            <p:nvPr/>
          </p:nvSpPr>
          <p:spPr>
            <a:xfrm>
              <a:off x="10435916" y="6650569"/>
              <a:ext cx="4608901" cy="381000"/>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grpSp>
          <p:nvGrpSpPr>
            <p:cNvPr id="139" name="Group 138"/>
            <p:cNvGrpSpPr>
              <a:grpSpLocks/>
            </p:cNvGrpSpPr>
            <p:nvPr/>
          </p:nvGrpSpPr>
          <p:grpSpPr bwMode="auto">
            <a:xfrm>
              <a:off x="14531116" y="5799456"/>
              <a:ext cx="964950" cy="736600"/>
              <a:chOff x="6383290" y="1395641"/>
              <a:chExt cx="361257" cy="276450"/>
            </a:xfrm>
          </p:grpSpPr>
          <p:sp>
            <p:nvSpPr>
              <p:cNvPr id="140" name="Rectangle 139"/>
              <p:cNvSpPr/>
              <p:nvPr/>
            </p:nvSpPr>
            <p:spPr>
              <a:xfrm>
                <a:off x="6383290" y="1424239"/>
                <a:ext cx="361257" cy="1731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41" name="TextBox 139"/>
              <p:cNvSpPr txBox="1">
                <a:spLocks noChangeArrowheads="1"/>
              </p:cNvSpPr>
              <p:nvPr/>
            </p:nvSpPr>
            <p:spPr bwMode="auto">
              <a:xfrm>
                <a:off x="6404824" y="1395641"/>
                <a:ext cx="318190" cy="1732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400" b="1" dirty="0" smtClean="0">
                    <a:solidFill>
                      <a:schemeClr val="bg1"/>
                    </a:solidFill>
                    <a:latin typeface="微软雅黑" panose="020B0503020204020204" pitchFamily="34" charset="-122"/>
                  </a:rPr>
                  <a:t>68%</a:t>
                </a:r>
                <a:endParaRPr lang="en-US" sz="2400" b="1" dirty="0">
                  <a:solidFill>
                    <a:schemeClr val="bg1"/>
                  </a:solidFill>
                  <a:latin typeface="微软雅黑" panose="020B0503020204020204" pitchFamily="34" charset="-122"/>
                </a:endParaRPr>
              </a:p>
            </p:txBody>
          </p:sp>
          <p:sp>
            <p:nvSpPr>
              <p:cNvPr id="142" name="Isosceles Triangle 141"/>
              <p:cNvSpPr/>
              <p:nvPr/>
            </p:nvSpPr>
            <p:spPr>
              <a:xfrm flipV="1">
                <a:off x="6500540" y="1597418"/>
                <a:ext cx="126757" cy="7467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grpSp>
        <p:sp>
          <p:nvSpPr>
            <p:cNvPr id="143" name="Content Placeholder 2"/>
            <p:cNvSpPr txBox="1">
              <a:spLocks/>
            </p:cNvSpPr>
            <p:nvPr/>
          </p:nvSpPr>
          <p:spPr>
            <a:xfrm>
              <a:off x="10198670" y="6032503"/>
              <a:ext cx="2962562" cy="656168"/>
            </a:xfrm>
            <a:prstGeom prst="rect">
              <a:avLst/>
            </a:prstGeom>
          </p:spPr>
          <p:txBody>
            <a:bodyPr lIns="243797" tIns="121899" rIns="243797" bIns="121899">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700" b="1" dirty="0" smtClean="0">
                  <a:solidFill>
                    <a:schemeClr val="bg1">
                      <a:lumMod val="50000"/>
                    </a:schemeClr>
                  </a:solidFill>
                  <a:latin typeface="微软雅黑" panose="020B0503020204020204" pitchFamily="34" charset="-122"/>
                  <a:cs typeface="Aparajita" panose="020B0604020202020204" pitchFamily="34" charset="0"/>
                </a:rPr>
                <a:t>White People</a:t>
              </a:r>
              <a:endParaRPr lang="en-US" sz="2700" b="1" dirty="0">
                <a:solidFill>
                  <a:schemeClr val="bg1">
                    <a:lumMod val="50000"/>
                  </a:schemeClr>
                </a:solidFill>
                <a:latin typeface="微软雅黑" panose="020B0503020204020204" pitchFamily="34" charset="-122"/>
                <a:cs typeface="Aparajita" panose="020B0604020202020204" pitchFamily="34" charset="0"/>
              </a:endParaRPr>
            </a:p>
          </p:txBody>
        </p:sp>
      </p:grpSp>
      <p:grpSp>
        <p:nvGrpSpPr>
          <p:cNvPr id="3" name="Group 2"/>
          <p:cNvGrpSpPr/>
          <p:nvPr/>
        </p:nvGrpSpPr>
        <p:grpSpPr>
          <a:xfrm>
            <a:off x="10198670" y="7332137"/>
            <a:ext cx="6191998" cy="1236134"/>
            <a:chOff x="10198670" y="7332137"/>
            <a:chExt cx="6191998" cy="1236134"/>
          </a:xfrm>
        </p:grpSpPr>
        <p:grpSp>
          <p:nvGrpSpPr>
            <p:cNvPr id="127" name="Group 126"/>
            <p:cNvGrpSpPr>
              <a:grpSpLocks/>
            </p:cNvGrpSpPr>
            <p:nvPr/>
          </p:nvGrpSpPr>
          <p:grpSpPr bwMode="auto">
            <a:xfrm>
              <a:off x="13220731" y="7332137"/>
              <a:ext cx="960719" cy="736600"/>
              <a:chOff x="6383336" y="2052886"/>
              <a:chExt cx="361166" cy="276450"/>
            </a:xfrm>
          </p:grpSpPr>
          <p:sp>
            <p:nvSpPr>
              <p:cNvPr id="128" name="Rectangle 127"/>
              <p:cNvSpPr/>
              <p:nvPr/>
            </p:nvSpPr>
            <p:spPr>
              <a:xfrm>
                <a:off x="6383336" y="2081484"/>
                <a:ext cx="361166" cy="1731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29" name="Isosceles Triangle 128"/>
              <p:cNvSpPr/>
              <p:nvPr/>
            </p:nvSpPr>
            <p:spPr>
              <a:xfrm flipV="1">
                <a:off x="6501072" y="2254662"/>
                <a:ext cx="125692" cy="746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30" name="TextBox 128"/>
              <p:cNvSpPr txBox="1">
                <a:spLocks noChangeArrowheads="1"/>
              </p:cNvSpPr>
              <p:nvPr/>
            </p:nvSpPr>
            <p:spPr bwMode="auto">
              <a:xfrm>
                <a:off x="6404164" y="2052886"/>
                <a:ext cx="319510" cy="1732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400" b="1" dirty="0" smtClean="0">
                    <a:solidFill>
                      <a:schemeClr val="bg1"/>
                    </a:solidFill>
                    <a:latin typeface="微软雅黑" panose="020B0503020204020204" pitchFamily="34" charset="-122"/>
                  </a:rPr>
                  <a:t>68%</a:t>
                </a:r>
                <a:endParaRPr lang="en-US" sz="2400" b="1" dirty="0">
                  <a:solidFill>
                    <a:schemeClr val="bg1"/>
                  </a:solidFill>
                  <a:latin typeface="微软雅黑" panose="020B0503020204020204" pitchFamily="34" charset="-122"/>
                </a:endParaRPr>
              </a:p>
            </p:txBody>
          </p:sp>
        </p:grpSp>
        <p:sp>
          <p:nvSpPr>
            <p:cNvPr id="133" name="Rounded Rectangle 132"/>
            <p:cNvSpPr/>
            <p:nvPr/>
          </p:nvSpPr>
          <p:spPr>
            <a:xfrm>
              <a:off x="10435918" y="8183036"/>
              <a:ext cx="5954750" cy="385235"/>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34" name="Rounded Rectangle 133"/>
            <p:cNvSpPr/>
            <p:nvPr/>
          </p:nvSpPr>
          <p:spPr>
            <a:xfrm>
              <a:off x="10435917" y="8183036"/>
              <a:ext cx="3267282" cy="385235"/>
            </a:xfrm>
            <a:prstGeom prst="round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44" name="Content Placeholder 2"/>
            <p:cNvSpPr txBox="1">
              <a:spLocks/>
            </p:cNvSpPr>
            <p:nvPr/>
          </p:nvSpPr>
          <p:spPr>
            <a:xfrm>
              <a:off x="10198670" y="7620003"/>
              <a:ext cx="2962562" cy="656165"/>
            </a:xfrm>
            <a:prstGeom prst="rect">
              <a:avLst/>
            </a:prstGeom>
          </p:spPr>
          <p:txBody>
            <a:bodyPr lIns="243797" tIns="121899" rIns="243797" bIns="121899">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700" b="1" dirty="0" smtClean="0">
                  <a:solidFill>
                    <a:schemeClr val="bg1">
                      <a:lumMod val="50000"/>
                    </a:schemeClr>
                  </a:solidFill>
                  <a:latin typeface="微软雅黑" panose="020B0503020204020204" pitchFamily="34" charset="-122"/>
                  <a:cs typeface="Aparajita" panose="020B0604020202020204" pitchFamily="34" charset="0"/>
                </a:rPr>
                <a:t>Black People</a:t>
              </a:r>
              <a:endParaRPr lang="en-US" sz="2700" b="1" dirty="0">
                <a:solidFill>
                  <a:schemeClr val="bg1">
                    <a:lumMod val="50000"/>
                  </a:schemeClr>
                </a:solidFill>
                <a:latin typeface="微软雅黑" panose="020B0503020204020204" pitchFamily="34" charset="-122"/>
                <a:cs typeface="Aparajita" panose="020B0604020202020204" pitchFamily="34" charset="0"/>
              </a:endParaRPr>
            </a:p>
          </p:txBody>
        </p:sp>
      </p:grpSp>
      <p:grpSp>
        <p:nvGrpSpPr>
          <p:cNvPr id="5" name="Group 4"/>
          <p:cNvGrpSpPr/>
          <p:nvPr/>
        </p:nvGrpSpPr>
        <p:grpSpPr>
          <a:xfrm>
            <a:off x="10198670" y="8928103"/>
            <a:ext cx="6191998" cy="1193800"/>
            <a:chOff x="10198670" y="8928103"/>
            <a:chExt cx="6191998" cy="1193800"/>
          </a:xfrm>
        </p:grpSpPr>
        <p:grpSp>
          <p:nvGrpSpPr>
            <p:cNvPr id="122" name="Group 121"/>
            <p:cNvGrpSpPr>
              <a:grpSpLocks/>
            </p:cNvGrpSpPr>
            <p:nvPr/>
          </p:nvGrpSpPr>
          <p:grpSpPr bwMode="auto">
            <a:xfrm>
              <a:off x="14024852" y="8928103"/>
              <a:ext cx="964950" cy="736600"/>
              <a:chOff x="6383290" y="2556942"/>
              <a:chExt cx="361257" cy="276450"/>
            </a:xfrm>
          </p:grpSpPr>
          <p:sp>
            <p:nvSpPr>
              <p:cNvPr id="123" name="Rectangle 122"/>
              <p:cNvSpPr/>
              <p:nvPr/>
            </p:nvSpPr>
            <p:spPr>
              <a:xfrm>
                <a:off x="6383290" y="2585540"/>
                <a:ext cx="361257" cy="1731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24" name="Isosceles Triangle 123"/>
              <p:cNvSpPr/>
              <p:nvPr/>
            </p:nvSpPr>
            <p:spPr>
              <a:xfrm flipV="1">
                <a:off x="6500540" y="2758719"/>
                <a:ext cx="126757" cy="746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25" name="TextBox 124"/>
              <p:cNvSpPr txBox="1">
                <a:spLocks noChangeArrowheads="1"/>
              </p:cNvSpPr>
              <p:nvPr/>
            </p:nvSpPr>
            <p:spPr bwMode="auto">
              <a:xfrm>
                <a:off x="6404825" y="2556942"/>
                <a:ext cx="318190" cy="1732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400" b="1" dirty="0">
                    <a:solidFill>
                      <a:schemeClr val="bg1"/>
                    </a:solidFill>
                    <a:latin typeface="微软雅黑" panose="020B0503020204020204" pitchFamily="34" charset="-122"/>
                  </a:rPr>
                  <a:t>6</a:t>
                </a:r>
                <a:r>
                  <a:rPr lang="en-US" sz="2400" b="1" dirty="0" smtClean="0">
                    <a:solidFill>
                      <a:schemeClr val="bg1"/>
                    </a:solidFill>
                    <a:latin typeface="微软雅黑" panose="020B0503020204020204" pitchFamily="34" charset="-122"/>
                  </a:rPr>
                  <a:t>8%</a:t>
                </a:r>
                <a:endParaRPr lang="en-US" sz="2400" b="1" dirty="0">
                  <a:solidFill>
                    <a:schemeClr val="bg1"/>
                  </a:solidFill>
                  <a:latin typeface="微软雅黑" panose="020B0503020204020204" pitchFamily="34" charset="-122"/>
                </a:endParaRPr>
              </a:p>
            </p:txBody>
          </p:sp>
        </p:grpSp>
        <p:sp>
          <p:nvSpPr>
            <p:cNvPr id="135" name="Rounded Rectangle 134"/>
            <p:cNvSpPr/>
            <p:nvPr/>
          </p:nvSpPr>
          <p:spPr>
            <a:xfrm>
              <a:off x="10435918" y="9740903"/>
              <a:ext cx="5954750" cy="381000"/>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36" name="Rounded Rectangle 135"/>
            <p:cNvSpPr/>
            <p:nvPr/>
          </p:nvSpPr>
          <p:spPr>
            <a:xfrm>
              <a:off x="10435916" y="9740903"/>
              <a:ext cx="4096800" cy="381000"/>
            </a:xfrm>
            <a:prstGeom prst="round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45" name="Content Placeholder 2"/>
            <p:cNvSpPr txBox="1">
              <a:spLocks/>
            </p:cNvSpPr>
            <p:nvPr/>
          </p:nvSpPr>
          <p:spPr>
            <a:xfrm>
              <a:off x="10198670" y="9139769"/>
              <a:ext cx="2962562" cy="656168"/>
            </a:xfrm>
            <a:prstGeom prst="rect">
              <a:avLst/>
            </a:prstGeom>
          </p:spPr>
          <p:txBody>
            <a:bodyPr lIns="243797" tIns="121899" rIns="243797" bIns="121899">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700" b="1" dirty="0" smtClean="0">
                  <a:solidFill>
                    <a:schemeClr val="bg1">
                      <a:lumMod val="50000"/>
                    </a:schemeClr>
                  </a:solidFill>
                  <a:latin typeface="微软雅黑" panose="020B0503020204020204" pitchFamily="34" charset="-122"/>
                  <a:cs typeface="Aparajita" panose="020B0604020202020204" pitchFamily="34" charset="0"/>
                </a:rPr>
                <a:t>Asian</a:t>
              </a:r>
              <a:endParaRPr lang="en-US" sz="2700" b="1" dirty="0">
                <a:solidFill>
                  <a:schemeClr val="bg1">
                    <a:lumMod val="50000"/>
                  </a:schemeClr>
                </a:solidFill>
                <a:latin typeface="微软雅黑" panose="020B0503020204020204" pitchFamily="34" charset="-122"/>
                <a:cs typeface="Aparajita" panose="020B0604020202020204" pitchFamily="34" charset="0"/>
              </a:endParaRPr>
            </a:p>
          </p:txBody>
        </p:sp>
      </p:grpSp>
      <p:grpSp>
        <p:nvGrpSpPr>
          <p:cNvPr id="6" name="Group 5"/>
          <p:cNvGrpSpPr/>
          <p:nvPr/>
        </p:nvGrpSpPr>
        <p:grpSpPr>
          <a:xfrm>
            <a:off x="10198670" y="10426703"/>
            <a:ext cx="6191998" cy="1418508"/>
            <a:chOff x="10198670" y="10426703"/>
            <a:chExt cx="6191998" cy="1418508"/>
          </a:xfrm>
        </p:grpSpPr>
        <p:grpSp>
          <p:nvGrpSpPr>
            <p:cNvPr id="117" name="Group 116"/>
            <p:cNvGrpSpPr>
              <a:grpSpLocks/>
            </p:cNvGrpSpPr>
            <p:nvPr/>
          </p:nvGrpSpPr>
          <p:grpSpPr bwMode="auto">
            <a:xfrm>
              <a:off x="14562347" y="10426703"/>
              <a:ext cx="964950" cy="736600"/>
              <a:chOff x="6383291" y="2991297"/>
              <a:chExt cx="361257" cy="276450"/>
            </a:xfrm>
          </p:grpSpPr>
          <p:sp>
            <p:nvSpPr>
              <p:cNvPr id="118" name="Rectangle 117"/>
              <p:cNvSpPr/>
              <p:nvPr/>
            </p:nvSpPr>
            <p:spPr>
              <a:xfrm>
                <a:off x="6383291" y="3019895"/>
                <a:ext cx="361257" cy="173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19" name="Isosceles Triangle 118"/>
              <p:cNvSpPr/>
              <p:nvPr/>
            </p:nvSpPr>
            <p:spPr>
              <a:xfrm flipV="1">
                <a:off x="6500541" y="3193074"/>
                <a:ext cx="126757" cy="746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121" name="TextBox 120"/>
              <p:cNvSpPr txBox="1">
                <a:spLocks noChangeArrowheads="1"/>
              </p:cNvSpPr>
              <p:nvPr/>
            </p:nvSpPr>
            <p:spPr bwMode="auto">
              <a:xfrm>
                <a:off x="6404824" y="2991297"/>
                <a:ext cx="318190" cy="1732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400" b="1" dirty="0">
                    <a:solidFill>
                      <a:schemeClr val="bg1"/>
                    </a:solidFill>
                    <a:latin typeface="微软雅黑" panose="020B0503020204020204" pitchFamily="34" charset="-122"/>
                  </a:rPr>
                  <a:t>6</a:t>
                </a:r>
                <a:r>
                  <a:rPr lang="en-US" sz="2400" b="1" dirty="0" smtClean="0">
                    <a:solidFill>
                      <a:schemeClr val="bg1"/>
                    </a:solidFill>
                    <a:latin typeface="微软雅黑" panose="020B0503020204020204" pitchFamily="34" charset="-122"/>
                  </a:rPr>
                  <a:t>8%</a:t>
                </a:r>
                <a:endParaRPr lang="en-US" sz="2400" b="1" dirty="0">
                  <a:solidFill>
                    <a:schemeClr val="bg1"/>
                  </a:solidFill>
                  <a:latin typeface="微软雅黑" panose="020B0503020204020204" pitchFamily="34" charset="-122"/>
                </a:endParaRPr>
              </a:p>
            </p:txBody>
          </p:sp>
        </p:grpSp>
        <p:sp>
          <p:nvSpPr>
            <p:cNvPr id="137" name="Rounded Rectangle 136"/>
            <p:cNvSpPr/>
            <p:nvPr/>
          </p:nvSpPr>
          <p:spPr>
            <a:xfrm>
              <a:off x="10435918" y="11256436"/>
              <a:ext cx="5954750" cy="385235"/>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38" name="Rounded Rectangle 137"/>
            <p:cNvSpPr/>
            <p:nvPr/>
          </p:nvSpPr>
          <p:spPr>
            <a:xfrm>
              <a:off x="10435916" y="11256436"/>
              <a:ext cx="4608901" cy="385235"/>
            </a:xfrm>
            <a:prstGeom prst="round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a:defRPr/>
              </a:pPr>
              <a:endParaRPr lang="en-US" dirty="0">
                <a:latin typeface="微软雅黑" panose="020B0503020204020204" pitchFamily="34" charset="-122"/>
              </a:endParaRPr>
            </a:p>
          </p:txBody>
        </p:sp>
        <p:sp>
          <p:nvSpPr>
            <p:cNvPr id="146" name="Content Placeholder 2"/>
            <p:cNvSpPr txBox="1">
              <a:spLocks/>
            </p:cNvSpPr>
            <p:nvPr/>
          </p:nvSpPr>
          <p:spPr>
            <a:xfrm>
              <a:off x="10198670" y="10684936"/>
              <a:ext cx="2962562" cy="1160275"/>
            </a:xfrm>
            <a:prstGeom prst="rect">
              <a:avLst/>
            </a:prstGeom>
          </p:spPr>
          <p:txBody>
            <a:bodyPr lIns="243797" tIns="121899" rIns="243797" bIns="121899">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700" b="1" dirty="0" smtClean="0">
                  <a:solidFill>
                    <a:schemeClr val="bg1">
                      <a:lumMod val="50000"/>
                    </a:schemeClr>
                  </a:solidFill>
                  <a:latin typeface="微软雅黑" panose="020B0503020204020204" pitchFamily="34" charset="-122"/>
                  <a:cs typeface="Aparajita" panose="020B0604020202020204" pitchFamily="34" charset="0"/>
                </a:rPr>
                <a:t>Hispanic</a:t>
              </a:r>
              <a:endParaRPr lang="en-US" sz="2700" b="1" dirty="0">
                <a:solidFill>
                  <a:schemeClr val="bg1">
                    <a:lumMod val="50000"/>
                  </a:schemeClr>
                </a:solidFill>
                <a:latin typeface="微软雅黑" panose="020B0503020204020204" pitchFamily="34" charset="-122"/>
                <a:cs typeface="Aparajita" panose="020B0604020202020204" pitchFamily="34" charset="0"/>
              </a:endParaRPr>
            </a:p>
            <a:p>
              <a:pPr marL="0" indent="0">
                <a:buNone/>
                <a:defRPr/>
              </a:pPr>
              <a:endParaRPr lang="en-US" sz="2700" b="1" dirty="0">
                <a:solidFill>
                  <a:schemeClr val="bg1">
                    <a:lumMod val="50000"/>
                  </a:schemeClr>
                </a:solidFill>
                <a:latin typeface="微软雅黑" panose="020B0503020204020204" pitchFamily="34" charset="-122"/>
                <a:cs typeface="Aparajita" panose="020B0604020202020204" pitchFamily="34" charset="0"/>
              </a:endParaRPr>
            </a:p>
          </p:txBody>
        </p:sp>
      </p:grpSp>
      <p:sp>
        <p:nvSpPr>
          <p:cNvPr id="48" name="Oval 47"/>
          <p:cNvSpPr/>
          <p:nvPr/>
        </p:nvSpPr>
        <p:spPr bwMode="auto">
          <a:xfrm>
            <a:off x="18276274" y="6847196"/>
            <a:ext cx="1553227" cy="15536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49" name="Oval 48"/>
          <p:cNvSpPr/>
          <p:nvPr/>
        </p:nvSpPr>
        <p:spPr bwMode="auto">
          <a:xfrm>
            <a:off x="18276274" y="9886402"/>
            <a:ext cx="1553227" cy="15536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grpSp>
        <p:nvGrpSpPr>
          <p:cNvPr id="50" name="Group 13"/>
          <p:cNvGrpSpPr>
            <a:grpSpLocks noChangeAspect="1"/>
          </p:cNvGrpSpPr>
          <p:nvPr/>
        </p:nvGrpSpPr>
        <p:grpSpPr bwMode="auto">
          <a:xfrm flipH="1">
            <a:off x="18843591" y="10118135"/>
            <a:ext cx="423196" cy="978141"/>
            <a:chOff x="3696" y="1271"/>
            <a:chExt cx="338" cy="781"/>
          </a:xfrm>
          <a:solidFill>
            <a:schemeClr val="bg1"/>
          </a:solidFill>
        </p:grpSpPr>
        <p:sp>
          <p:nvSpPr>
            <p:cNvPr id="51" name="Oval 14"/>
            <p:cNvSpPr>
              <a:spLocks noChangeArrowheads="1"/>
            </p:cNvSpPr>
            <p:nvPr/>
          </p:nvSpPr>
          <p:spPr bwMode="auto">
            <a:xfrm>
              <a:off x="3800" y="1271"/>
              <a:ext cx="130" cy="129"/>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dirty="0">
                <a:latin typeface="Lato Light"/>
              </a:endParaRPr>
            </a:p>
          </p:txBody>
        </p:sp>
        <p:sp>
          <p:nvSpPr>
            <p:cNvPr id="52" name="Freeform 15"/>
            <p:cNvSpPr>
              <a:spLocks/>
            </p:cNvSpPr>
            <p:nvPr/>
          </p:nvSpPr>
          <p:spPr bwMode="auto">
            <a:xfrm>
              <a:off x="3696" y="1412"/>
              <a:ext cx="338" cy="640"/>
            </a:xfrm>
            <a:custGeom>
              <a:avLst/>
              <a:gdLst>
                <a:gd name="T0" fmla="*/ 34 w 140"/>
                <a:gd name="T1" fmla="*/ 254 h 269"/>
                <a:gd name="T2" fmla="*/ 49 w 140"/>
                <a:gd name="T3" fmla="*/ 269 h 269"/>
                <a:gd name="T4" fmla="*/ 64 w 140"/>
                <a:gd name="T5" fmla="*/ 254 h 269"/>
                <a:gd name="T6" fmla="*/ 64 w 140"/>
                <a:gd name="T7" fmla="*/ 128 h 269"/>
                <a:gd name="T8" fmla="*/ 76 w 140"/>
                <a:gd name="T9" fmla="*/ 128 h 269"/>
                <a:gd name="T10" fmla="*/ 76 w 140"/>
                <a:gd name="T11" fmla="*/ 254 h 269"/>
                <a:gd name="T12" fmla="*/ 91 w 140"/>
                <a:gd name="T13" fmla="*/ 269 h 269"/>
                <a:gd name="T14" fmla="*/ 106 w 140"/>
                <a:gd name="T15" fmla="*/ 254 h 269"/>
                <a:gd name="T16" fmla="*/ 106 w 140"/>
                <a:gd name="T17" fmla="*/ 37 h 269"/>
                <a:gd name="T18" fmla="*/ 119 w 140"/>
                <a:gd name="T19" fmla="*/ 37 h 269"/>
                <a:gd name="T20" fmla="*/ 119 w 140"/>
                <a:gd name="T21" fmla="*/ 117 h 269"/>
                <a:gd name="T22" fmla="*/ 140 w 140"/>
                <a:gd name="T23" fmla="*/ 117 h 269"/>
                <a:gd name="T24" fmla="*/ 140 w 140"/>
                <a:gd name="T25" fmla="*/ 36 h 269"/>
                <a:gd name="T26" fmla="*/ 105 w 140"/>
                <a:gd name="T27" fmla="*/ 0 h 269"/>
                <a:gd name="T28" fmla="*/ 34 w 140"/>
                <a:gd name="T29" fmla="*/ 0 h 269"/>
                <a:gd name="T30" fmla="*/ 0 w 140"/>
                <a:gd name="T31" fmla="*/ 35 h 269"/>
                <a:gd name="T32" fmla="*/ 0 w 140"/>
                <a:gd name="T33" fmla="*/ 117 h 269"/>
                <a:gd name="T34" fmla="*/ 21 w 140"/>
                <a:gd name="T35" fmla="*/ 117 h 269"/>
                <a:gd name="T36" fmla="*/ 21 w 140"/>
                <a:gd name="T37" fmla="*/ 37 h 269"/>
                <a:gd name="T38" fmla="*/ 34 w 140"/>
                <a:gd name="T39" fmla="*/ 37 h 269"/>
                <a:gd name="T40" fmla="*/ 34 w 140"/>
                <a:gd name="T41" fmla="*/ 25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9">
                  <a:moveTo>
                    <a:pt x="34" y="254"/>
                  </a:moveTo>
                  <a:cubicBezTo>
                    <a:pt x="34" y="263"/>
                    <a:pt x="40" y="269"/>
                    <a:pt x="49" y="269"/>
                  </a:cubicBezTo>
                  <a:cubicBezTo>
                    <a:pt x="57" y="269"/>
                    <a:pt x="64" y="263"/>
                    <a:pt x="64" y="254"/>
                  </a:cubicBezTo>
                  <a:cubicBezTo>
                    <a:pt x="64" y="128"/>
                    <a:pt x="64" y="128"/>
                    <a:pt x="64" y="128"/>
                  </a:cubicBezTo>
                  <a:cubicBezTo>
                    <a:pt x="76" y="128"/>
                    <a:pt x="76" y="128"/>
                    <a:pt x="76" y="128"/>
                  </a:cubicBezTo>
                  <a:cubicBezTo>
                    <a:pt x="76" y="254"/>
                    <a:pt x="76" y="254"/>
                    <a:pt x="76" y="254"/>
                  </a:cubicBezTo>
                  <a:cubicBezTo>
                    <a:pt x="76" y="263"/>
                    <a:pt x="83" y="269"/>
                    <a:pt x="91" y="269"/>
                  </a:cubicBezTo>
                  <a:cubicBezTo>
                    <a:pt x="100" y="269"/>
                    <a:pt x="106" y="263"/>
                    <a:pt x="106" y="254"/>
                  </a:cubicBezTo>
                  <a:cubicBezTo>
                    <a:pt x="106" y="37"/>
                    <a:pt x="106" y="37"/>
                    <a:pt x="106" y="37"/>
                  </a:cubicBezTo>
                  <a:cubicBezTo>
                    <a:pt x="119" y="37"/>
                    <a:pt x="119" y="37"/>
                    <a:pt x="119" y="37"/>
                  </a:cubicBezTo>
                  <a:cubicBezTo>
                    <a:pt x="119" y="117"/>
                    <a:pt x="119" y="117"/>
                    <a:pt x="119" y="117"/>
                  </a:cubicBezTo>
                  <a:cubicBezTo>
                    <a:pt x="119" y="133"/>
                    <a:pt x="140" y="133"/>
                    <a:pt x="140" y="117"/>
                  </a:cubicBezTo>
                  <a:cubicBezTo>
                    <a:pt x="140" y="36"/>
                    <a:pt x="140" y="36"/>
                    <a:pt x="140" y="36"/>
                  </a:cubicBezTo>
                  <a:cubicBezTo>
                    <a:pt x="140" y="18"/>
                    <a:pt x="126" y="0"/>
                    <a:pt x="105" y="0"/>
                  </a:cubicBezTo>
                  <a:cubicBezTo>
                    <a:pt x="34" y="0"/>
                    <a:pt x="34" y="0"/>
                    <a:pt x="34" y="0"/>
                  </a:cubicBezTo>
                  <a:cubicBezTo>
                    <a:pt x="15" y="0"/>
                    <a:pt x="0" y="16"/>
                    <a:pt x="0" y="35"/>
                  </a:cubicBezTo>
                  <a:cubicBezTo>
                    <a:pt x="0" y="117"/>
                    <a:pt x="0" y="117"/>
                    <a:pt x="0" y="117"/>
                  </a:cubicBezTo>
                  <a:cubicBezTo>
                    <a:pt x="0" y="133"/>
                    <a:pt x="21" y="133"/>
                    <a:pt x="21" y="117"/>
                  </a:cubicBezTo>
                  <a:cubicBezTo>
                    <a:pt x="21" y="37"/>
                    <a:pt x="21" y="37"/>
                    <a:pt x="21" y="37"/>
                  </a:cubicBezTo>
                  <a:cubicBezTo>
                    <a:pt x="34" y="37"/>
                    <a:pt x="34" y="37"/>
                    <a:pt x="34" y="37"/>
                  </a:cubicBezTo>
                  <a:cubicBezTo>
                    <a:pt x="34" y="254"/>
                    <a:pt x="34" y="254"/>
                    <a:pt x="34" y="2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dirty="0">
                <a:latin typeface="Lato Light"/>
              </a:endParaRPr>
            </a:p>
          </p:txBody>
        </p:sp>
      </p:grpSp>
      <p:grpSp>
        <p:nvGrpSpPr>
          <p:cNvPr id="53" name="Group 52"/>
          <p:cNvGrpSpPr/>
          <p:nvPr/>
        </p:nvGrpSpPr>
        <p:grpSpPr>
          <a:xfrm>
            <a:off x="18791631" y="7172209"/>
            <a:ext cx="527117" cy="990664"/>
            <a:chOff x="13688737" y="4836548"/>
            <a:chExt cx="527117" cy="990664"/>
          </a:xfrm>
        </p:grpSpPr>
        <p:sp>
          <p:nvSpPr>
            <p:cNvPr id="54" name="Freeform 19"/>
            <p:cNvSpPr>
              <a:spLocks/>
            </p:cNvSpPr>
            <p:nvPr/>
          </p:nvSpPr>
          <p:spPr bwMode="auto">
            <a:xfrm flipH="1">
              <a:off x="13688737" y="5013139"/>
              <a:ext cx="527117" cy="814073"/>
            </a:xfrm>
            <a:custGeom>
              <a:avLst/>
              <a:gdLst>
                <a:gd name="T0" fmla="*/ 113 w 175"/>
                <a:gd name="T1" fmla="*/ 0 h 273"/>
                <a:gd name="T2" fmla="*/ 148 w 175"/>
                <a:gd name="T3" fmla="*/ 24 h 273"/>
                <a:gd name="T4" fmla="*/ 171 w 175"/>
                <a:gd name="T5" fmla="*/ 99 h 273"/>
                <a:gd name="T6" fmla="*/ 150 w 175"/>
                <a:gd name="T7" fmla="*/ 106 h 273"/>
                <a:gd name="T8" fmla="*/ 129 w 175"/>
                <a:gd name="T9" fmla="*/ 37 h 273"/>
                <a:gd name="T10" fmla="*/ 117 w 175"/>
                <a:gd name="T11" fmla="*/ 37 h 273"/>
                <a:gd name="T12" fmla="*/ 152 w 175"/>
                <a:gd name="T13" fmla="*/ 160 h 273"/>
                <a:gd name="T14" fmla="*/ 119 w 175"/>
                <a:gd name="T15" fmla="*/ 160 h 273"/>
                <a:gd name="T16" fmla="*/ 119 w 175"/>
                <a:gd name="T17" fmla="*/ 256 h 273"/>
                <a:gd name="T18" fmla="*/ 94 w 175"/>
                <a:gd name="T19" fmla="*/ 256 h 273"/>
                <a:gd name="T20" fmla="*/ 94 w 175"/>
                <a:gd name="T21" fmla="*/ 160 h 273"/>
                <a:gd name="T22" fmla="*/ 81 w 175"/>
                <a:gd name="T23" fmla="*/ 160 h 273"/>
                <a:gd name="T24" fmla="*/ 81 w 175"/>
                <a:gd name="T25" fmla="*/ 256 h 273"/>
                <a:gd name="T26" fmla="*/ 57 w 175"/>
                <a:gd name="T27" fmla="*/ 256 h 273"/>
                <a:gd name="T28" fmla="*/ 57 w 175"/>
                <a:gd name="T29" fmla="*/ 160 h 273"/>
                <a:gd name="T30" fmla="*/ 23 w 175"/>
                <a:gd name="T31" fmla="*/ 160 h 273"/>
                <a:gd name="T32" fmla="*/ 58 w 175"/>
                <a:gd name="T33" fmla="*/ 37 h 273"/>
                <a:gd name="T34" fmla="*/ 46 w 175"/>
                <a:gd name="T35" fmla="*/ 37 h 273"/>
                <a:gd name="T36" fmla="*/ 26 w 175"/>
                <a:gd name="T37" fmla="*/ 107 h 273"/>
                <a:gd name="T38" fmla="*/ 5 w 175"/>
                <a:gd name="T39" fmla="*/ 99 h 273"/>
                <a:gd name="T40" fmla="*/ 28 w 175"/>
                <a:gd name="T41" fmla="*/ 24 h 273"/>
                <a:gd name="T42" fmla="*/ 60 w 175"/>
                <a:gd name="T43" fmla="*/ 0 h 273"/>
                <a:gd name="T44" fmla="*/ 113 w 175"/>
                <a:gd name="T4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273">
                  <a:moveTo>
                    <a:pt x="113" y="0"/>
                  </a:moveTo>
                  <a:cubicBezTo>
                    <a:pt x="131" y="0"/>
                    <a:pt x="145" y="15"/>
                    <a:pt x="148" y="24"/>
                  </a:cubicBezTo>
                  <a:cubicBezTo>
                    <a:pt x="171" y="99"/>
                    <a:pt x="171" y="99"/>
                    <a:pt x="171" y="99"/>
                  </a:cubicBezTo>
                  <a:cubicBezTo>
                    <a:pt x="175" y="115"/>
                    <a:pt x="154" y="122"/>
                    <a:pt x="150" y="106"/>
                  </a:cubicBezTo>
                  <a:cubicBezTo>
                    <a:pt x="129" y="37"/>
                    <a:pt x="129" y="37"/>
                    <a:pt x="129" y="37"/>
                  </a:cubicBezTo>
                  <a:cubicBezTo>
                    <a:pt x="117" y="37"/>
                    <a:pt x="117" y="37"/>
                    <a:pt x="117" y="37"/>
                  </a:cubicBezTo>
                  <a:cubicBezTo>
                    <a:pt x="152" y="160"/>
                    <a:pt x="152" y="160"/>
                    <a:pt x="152" y="160"/>
                  </a:cubicBezTo>
                  <a:cubicBezTo>
                    <a:pt x="119" y="160"/>
                    <a:pt x="119" y="160"/>
                    <a:pt x="119" y="160"/>
                  </a:cubicBezTo>
                  <a:cubicBezTo>
                    <a:pt x="119" y="256"/>
                    <a:pt x="119" y="256"/>
                    <a:pt x="119" y="256"/>
                  </a:cubicBezTo>
                  <a:cubicBezTo>
                    <a:pt x="119" y="273"/>
                    <a:pt x="94" y="273"/>
                    <a:pt x="94" y="256"/>
                  </a:cubicBezTo>
                  <a:cubicBezTo>
                    <a:pt x="94" y="160"/>
                    <a:pt x="94" y="160"/>
                    <a:pt x="94" y="160"/>
                  </a:cubicBezTo>
                  <a:cubicBezTo>
                    <a:pt x="81" y="160"/>
                    <a:pt x="81" y="160"/>
                    <a:pt x="81" y="160"/>
                  </a:cubicBezTo>
                  <a:cubicBezTo>
                    <a:pt x="81" y="256"/>
                    <a:pt x="81" y="256"/>
                    <a:pt x="81" y="256"/>
                  </a:cubicBezTo>
                  <a:cubicBezTo>
                    <a:pt x="81" y="273"/>
                    <a:pt x="57" y="273"/>
                    <a:pt x="57" y="256"/>
                  </a:cubicBezTo>
                  <a:cubicBezTo>
                    <a:pt x="57" y="160"/>
                    <a:pt x="57" y="160"/>
                    <a:pt x="57" y="160"/>
                  </a:cubicBezTo>
                  <a:cubicBezTo>
                    <a:pt x="23" y="160"/>
                    <a:pt x="23" y="160"/>
                    <a:pt x="23" y="160"/>
                  </a:cubicBezTo>
                  <a:cubicBezTo>
                    <a:pt x="58" y="37"/>
                    <a:pt x="58" y="37"/>
                    <a:pt x="58" y="37"/>
                  </a:cubicBezTo>
                  <a:cubicBezTo>
                    <a:pt x="46" y="37"/>
                    <a:pt x="46" y="37"/>
                    <a:pt x="46" y="37"/>
                  </a:cubicBezTo>
                  <a:cubicBezTo>
                    <a:pt x="26" y="107"/>
                    <a:pt x="26" y="107"/>
                    <a:pt x="26" y="107"/>
                  </a:cubicBezTo>
                  <a:cubicBezTo>
                    <a:pt x="21" y="122"/>
                    <a:pt x="0" y="116"/>
                    <a:pt x="5" y="99"/>
                  </a:cubicBezTo>
                  <a:cubicBezTo>
                    <a:pt x="28" y="24"/>
                    <a:pt x="28" y="24"/>
                    <a:pt x="28" y="24"/>
                  </a:cubicBezTo>
                  <a:cubicBezTo>
                    <a:pt x="30" y="15"/>
                    <a:pt x="41" y="0"/>
                    <a:pt x="60" y="0"/>
                  </a:cubicBezTo>
                  <a:cubicBezTo>
                    <a:pt x="113" y="0"/>
                    <a:pt x="113" y="0"/>
                    <a:pt x="113"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dirty="0">
                <a:latin typeface="Lato Light"/>
              </a:endParaRPr>
            </a:p>
          </p:txBody>
        </p:sp>
        <p:sp>
          <p:nvSpPr>
            <p:cNvPr id="55" name="Oval 20"/>
            <p:cNvSpPr>
              <a:spLocks noChangeArrowheads="1"/>
            </p:cNvSpPr>
            <p:nvPr/>
          </p:nvSpPr>
          <p:spPr bwMode="auto">
            <a:xfrm flipH="1">
              <a:off x="13872790" y="4836548"/>
              <a:ext cx="159012" cy="159057"/>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dirty="0">
                <a:latin typeface="Lato Light"/>
              </a:endParaRPr>
            </a:p>
          </p:txBody>
        </p:sp>
      </p:grpSp>
      <p:sp>
        <p:nvSpPr>
          <p:cNvPr id="62" name="Rectangle 61"/>
          <p:cNvSpPr/>
          <p:nvPr/>
        </p:nvSpPr>
        <p:spPr>
          <a:xfrm>
            <a:off x="20304500" y="7058809"/>
            <a:ext cx="1635758" cy="883282"/>
          </a:xfrm>
          <a:prstGeom prst="rect">
            <a:avLst/>
          </a:prstGeom>
        </p:spPr>
        <p:txBody>
          <a:bodyPr wrap="none" lIns="219419" tIns="109710" rIns="219419" bIns="109710">
            <a:spAutoFit/>
          </a:bodyPr>
          <a:lstStyle/>
          <a:p>
            <a:r>
              <a:rPr lang="en-US" sz="4300" b="1" dirty="0" smtClean="0">
                <a:solidFill>
                  <a:schemeClr val="tx2"/>
                </a:solidFill>
                <a:latin typeface="微软雅黑" panose="020B0503020204020204" pitchFamily="34" charset="-122"/>
                <a:ea typeface="Open Sans Light" panose="020B0306030504020204" pitchFamily="34" charset="0"/>
                <a:cs typeface="Aparajita" panose="020B0604020202020204" pitchFamily="34" charset="0"/>
              </a:rPr>
              <a:t>67%</a:t>
            </a:r>
            <a:endParaRPr lang="en-US" sz="4300" b="1" dirty="0">
              <a:solidFill>
                <a:schemeClr val="tx2"/>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63" name="Rectangle 62"/>
          <p:cNvSpPr/>
          <p:nvPr/>
        </p:nvSpPr>
        <p:spPr>
          <a:xfrm>
            <a:off x="20304500" y="10144003"/>
            <a:ext cx="1635758" cy="883282"/>
          </a:xfrm>
          <a:prstGeom prst="rect">
            <a:avLst/>
          </a:prstGeom>
        </p:spPr>
        <p:txBody>
          <a:bodyPr wrap="none" lIns="219419" tIns="109710" rIns="219419" bIns="109710">
            <a:spAutoFit/>
          </a:bodyPr>
          <a:lstStyle/>
          <a:p>
            <a:r>
              <a:rPr lang="en-US" sz="4300" b="1" dirty="0" smtClean="0">
                <a:solidFill>
                  <a:schemeClr val="tx2"/>
                </a:solidFill>
                <a:latin typeface="微软雅黑" panose="020B0503020204020204" pitchFamily="34" charset="-122"/>
                <a:ea typeface="Open Sans Light" panose="020B0306030504020204" pitchFamily="34" charset="0"/>
                <a:cs typeface="Aparajita" panose="020B0604020202020204" pitchFamily="34" charset="0"/>
              </a:rPr>
              <a:t>33%</a:t>
            </a:r>
            <a:endParaRPr lang="en-US" sz="4300" b="1" dirty="0">
              <a:solidFill>
                <a:schemeClr val="tx2"/>
              </a:solidFill>
              <a:latin typeface="微软雅黑" panose="020B0503020204020204" pitchFamily="34" charset="-122"/>
              <a:ea typeface="Open Sans Light" panose="020B0306030504020204" pitchFamily="34" charset="0"/>
              <a:cs typeface="Aparajita" panose="020B0604020202020204" pitchFamily="34" charset="0"/>
            </a:endParaRPr>
          </a:p>
        </p:txBody>
      </p:sp>
      <p:grpSp>
        <p:nvGrpSpPr>
          <p:cNvPr id="64" name="Group 63"/>
          <p:cNvGrpSpPr/>
          <p:nvPr/>
        </p:nvGrpSpPr>
        <p:grpSpPr>
          <a:xfrm>
            <a:off x="12803635" y="483017"/>
            <a:ext cx="8303455" cy="2079087"/>
            <a:chOff x="5588914" y="483017"/>
            <a:chExt cx="13166582" cy="2079087"/>
          </a:xfrm>
        </p:grpSpPr>
        <p:sp>
          <p:nvSpPr>
            <p:cNvPr id="65" name="TextBox 64"/>
            <p:cNvSpPr txBox="1"/>
            <p:nvPr/>
          </p:nvSpPr>
          <p:spPr>
            <a:xfrm>
              <a:off x="5588914" y="483017"/>
              <a:ext cx="13166582" cy="1323421"/>
            </a:xfrm>
            <a:prstGeom prst="rect">
              <a:avLst/>
            </a:prstGeom>
            <a:noFill/>
          </p:spPr>
          <p:txBody>
            <a:bodyPr wrap="non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USA Population</a:t>
              </a:r>
            </a:p>
          </p:txBody>
        </p:sp>
        <p:sp>
          <p:nvSpPr>
            <p:cNvPr id="66" name="Rectangle 65"/>
            <p:cNvSpPr/>
            <p:nvPr/>
          </p:nvSpPr>
          <p:spPr>
            <a:xfrm>
              <a:off x="11412311" y="2470667"/>
              <a:ext cx="1553038" cy="9143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67" name="Subtitle 2"/>
            <p:cNvSpPr txBox="1">
              <a:spLocks/>
            </p:cNvSpPr>
            <p:nvPr/>
          </p:nvSpPr>
          <p:spPr>
            <a:xfrm>
              <a:off x="7427958" y="1634834"/>
              <a:ext cx="9521748" cy="743604"/>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accent6"/>
                  </a:solidFill>
                  <a:latin typeface="微软雅黑" panose="020B0503020204020204" pitchFamily="34" charset="-122"/>
                  <a:cs typeface="Aparajita" panose="020B0604020202020204" pitchFamily="34" charset="0"/>
                </a:rPr>
                <a:t>Your </a:t>
              </a:r>
              <a:r>
                <a:rPr lang="en-US" sz="3100" dirty="0" smtClean="0">
                  <a:solidFill>
                    <a:schemeClr val="accent6"/>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10246571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900" decel="100000" fill="hold"/>
                                        <p:tgtEl>
                                          <p:spTgt spid="6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barn(inVertical)">
                                      <p:cBhvr>
                                        <p:cTn id="14" dur="500"/>
                                        <p:tgtEl>
                                          <p:spTgt spid="77"/>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0">
                                            <p:txEl>
                                              <p:pRg st="0" end="0"/>
                                            </p:txEl>
                                          </p:spTgt>
                                        </p:tgtEl>
                                        <p:attrNameLst>
                                          <p:attrName>style.visibility</p:attrName>
                                        </p:attrNameLst>
                                      </p:cBhvr>
                                      <p:to>
                                        <p:strVal val="visible"/>
                                      </p:to>
                                    </p:set>
                                    <p:animEffect transition="in" filter="fade">
                                      <p:cBhvr>
                                        <p:cTn id="21" dur="500"/>
                                        <p:tgtEl>
                                          <p:spTgt spid="90">
                                            <p:txEl>
                                              <p:pRg st="0" end="0"/>
                                            </p:txEl>
                                          </p:spTgt>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par>
                                <p:cTn id="29" presetID="22" presetClass="entr" presetSubtype="8"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500"/>
                            </p:stCondLst>
                            <p:childTnLst>
                              <p:par>
                                <p:cTn id="36" presetID="23" presetClass="entr" presetSubtype="16"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62"/>
                                        </p:tgtEl>
                                        <p:attrNameLst>
                                          <p:attrName>style.visibility</p:attrName>
                                        </p:attrNameLst>
                                      </p:cBhvr>
                                      <p:to>
                                        <p:strVal val="visible"/>
                                      </p:to>
                                    </p:set>
                                    <p:anim calcmode="lin" valueType="num">
                                      <p:cBhvr>
                                        <p:cTn id="46" dur="500" fill="hold"/>
                                        <p:tgtEl>
                                          <p:spTgt spid="62"/>
                                        </p:tgtEl>
                                        <p:attrNameLst>
                                          <p:attrName>ppt_w</p:attrName>
                                        </p:attrNameLst>
                                      </p:cBhvr>
                                      <p:tavLst>
                                        <p:tav tm="0">
                                          <p:val>
                                            <p:fltVal val="0"/>
                                          </p:val>
                                        </p:tav>
                                        <p:tav tm="100000">
                                          <p:val>
                                            <p:strVal val="#ppt_w"/>
                                          </p:val>
                                        </p:tav>
                                      </p:tavLst>
                                    </p:anim>
                                    <p:anim calcmode="lin" valueType="num">
                                      <p:cBhvr>
                                        <p:cTn id="47" dur="500" fill="hold"/>
                                        <p:tgtEl>
                                          <p:spTgt spid="62"/>
                                        </p:tgtEl>
                                        <p:attrNameLst>
                                          <p:attrName>ppt_h</p:attrName>
                                        </p:attrNameLst>
                                      </p:cBhvr>
                                      <p:tavLst>
                                        <p:tav tm="0">
                                          <p:val>
                                            <p:fltVal val="0"/>
                                          </p:val>
                                        </p:tav>
                                        <p:tav tm="100000">
                                          <p:val>
                                            <p:strVal val="#ppt_h"/>
                                          </p:val>
                                        </p:tav>
                                      </p:tavLst>
                                    </p:anim>
                                    <p:animEffect transition="in" filter="fade">
                                      <p:cBhvr>
                                        <p:cTn id="48" dur="500"/>
                                        <p:tgtEl>
                                          <p:spTgt spid="62"/>
                                        </p:tgtEl>
                                      </p:cBhvr>
                                    </p:animEffect>
                                  </p:childTnLst>
                                </p:cTn>
                              </p:par>
                            </p:childTnLst>
                          </p:cTn>
                        </p:par>
                        <p:par>
                          <p:cTn id="49" fill="hold">
                            <p:stCondLst>
                              <p:cond delay="3000"/>
                            </p:stCondLst>
                            <p:childTnLst>
                              <p:par>
                                <p:cTn id="50" presetID="23" presetClass="entr" presetSubtype="16"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childTnLst>
                                </p:cTn>
                              </p:par>
                              <p:par>
                                <p:cTn id="58" presetID="53" presetClass="entr" presetSubtype="16"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ppt_w</p:attrName>
                                        </p:attrNameLst>
                                      </p:cBhvr>
                                      <p:tavLst>
                                        <p:tav tm="0">
                                          <p:val>
                                            <p:fltVal val="0"/>
                                          </p:val>
                                        </p:tav>
                                        <p:tav tm="100000">
                                          <p:val>
                                            <p:strVal val="#ppt_w"/>
                                          </p:val>
                                        </p:tav>
                                      </p:tavLst>
                                    </p:anim>
                                    <p:anim calcmode="lin" valueType="num">
                                      <p:cBhvr>
                                        <p:cTn id="61" dur="500" fill="hold"/>
                                        <p:tgtEl>
                                          <p:spTgt spid="63"/>
                                        </p:tgtEl>
                                        <p:attrNameLst>
                                          <p:attrName>ppt_h</p:attrName>
                                        </p:attrNameLst>
                                      </p:cBhvr>
                                      <p:tavLst>
                                        <p:tav tm="0">
                                          <p:val>
                                            <p:fltVal val="0"/>
                                          </p:val>
                                        </p:tav>
                                        <p:tav tm="100000">
                                          <p:val>
                                            <p:strVal val="#ppt_h"/>
                                          </p:val>
                                        </p:tav>
                                      </p:tavLst>
                                    </p:anim>
                                    <p:animEffect transition="in" filter="fade">
                                      <p:cBhvr>
                                        <p:cTn id="6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uild="p"/>
      <p:bldP spid="91" grpId="0"/>
      <p:bldP spid="48" grpId="0" animBg="1"/>
      <p:bldP spid="49" grpId="0" animBg="1"/>
      <p:bldP spid="62"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3" b="33"/>
          <a:stretch>
            <a:fillRect/>
          </a:stretch>
        </p:blipFill>
        <p:spPr/>
      </p:pic>
      <p:sp>
        <p:nvSpPr>
          <p:cNvPr id="22" name="Round Same Side Corner Rectangle 21"/>
          <p:cNvSpPr/>
          <p:nvPr/>
        </p:nvSpPr>
        <p:spPr>
          <a:xfrm rot="5400000">
            <a:off x="7062272" y="-3187683"/>
            <a:ext cx="5346910" cy="19892697"/>
          </a:xfrm>
          <a:prstGeom prst="round2SameRect">
            <a:avLst>
              <a:gd name="adj1" fmla="val 50000"/>
              <a:gd name="adj2" fmla="val 0"/>
            </a:avLst>
          </a:prstGeom>
          <a:solidFill>
            <a:schemeClr val="accent6">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 name="Round Same Side Corner Rectangle 7"/>
          <p:cNvSpPr/>
          <p:nvPr/>
        </p:nvSpPr>
        <p:spPr>
          <a:xfrm rot="5400000">
            <a:off x="7346082" y="-2826026"/>
            <a:ext cx="4477219" cy="19169382"/>
          </a:xfrm>
          <a:prstGeom prst="round2SameRect">
            <a:avLst>
              <a:gd name="adj1" fmla="val 50000"/>
              <a:gd name="adj2" fmla="val 0"/>
            </a:avLst>
          </a:prstGeom>
          <a:solidFill>
            <a:schemeClr val="accent6">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nvGrpSpPr>
          <p:cNvPr id="32" name="Group 31"/>
          <p:cNvGrpSpPr/>
          <p:nvPr/>
        </p:nvGrpSpPr>
        <p:grpSpPr>
          <a:xfrm>
            <a:off x="15187120" y="5382657"/>
            <a:ext cx="2505293" cy="2504058"/>
            <a:chOff x="3051175" y="1077913"/>
            <a:chExt cx="3222626" cy="3221037"/>
          </a:xfrm>
          <a:solidFill>
            <a:schemeClr val="bg1"/>
          </a:solidFill>
        </p:grpSpPr>
        <p:sp>
          <p:nvSpPr>
            <p:cNvPr id="33" name="Freeform 32"/>
            <p:cNvSpPr>
              <a:spLocks noEditPoints="1"/>
            </p:cNvSpPr>
            <p:nvPr/>
          </p:nvSpPr>
          <p:spPr bwMode="auto">
            <a:xfrm>
              <a:off x="3051175" y="1077913"/>
              <a:ext cx="1009650" cy="3221037"/>
            </a:xfrm>
            <a:custGeom>
              <a:avLst/>
              <a:gdLst>
                <a:gd name="T0" fmla="*/ 214 w 268"/>
                <a:gd name="T1" fmla="*/ 161 h 856"/>
                <a:gd name="T2" fmla="*/ 214 w 268"/>
                <a:gd name="T3" fmla="*/ 80 h 856"/>
                <a:gd name="T4" fmla="*/ 134 w 268"/>
                <a:gd name="T5" fmla="*/ 0 h 856"/>
                <a:gd name="T6" fmla="*/ 54 w 268"/>
                <a:gd name="T7" fmla="*/ 80 h 856"/>
                <a:gd name="T8" fmla="*/ 54 w 268"/>
                <a:gd name="T9" fmla="*/ 161 h 856"/>
                <a:gd name="T10" fmla="*/ 0 w 268"/>
                <a:gd name="T11" fmla="*/ 268 h 856"/>
                <a:gd name="T12" fmla="*/ 54 w 268"/>
                <a:gd name="T13" fmla="*/ 374 h 856"/>
                <a:gd name="T14" fmla="*/ 54 w 268"/>
                <a:gd name="T15" fmla="*/ 776 h 856"/>
                <a:gd name="T16" fmla="*/ 134 w 268"/>
                <a:gd name="T17" fmla="*/ 856 h 856"/>
                <a:gd name="T18" fmla="*/ 214 w 268"/>
                <a:gd name="T19" fmla="*/ 776 h 856"/>
                <a:gd name="T20" fmla="*/ 214 w 268"/>
                <a:gd name="T21" fmla="*/ 374 h 856"/>
                <a:gd name="T22" fmla="*/ 268 w 268"/>
                <a:gd name="T23" fmla="*/ 268 h 856"/>
                <a:gd name="T24" fmla="*/ 214 w 268"/>
                <a:gd name="T25" fmla="*/ 161 h 856"/>
                <a:gd name="T26" fmla="*/ 107 w 268"/>
                <a:gd name="T27" fmla="*/ 80 h 856"/>
                <a:gd name="T28" fmla="*/ 134 w 268"/>
                <a:gd name="T29" fmla="*/ 54 h 856"/>
                <a:gd name="T30" fmla="*/ 161 w 268"/>
                <a:gd name="T31" fmla="*/ 80 h 856"/>
                <a:gd name="T32" fmla="*/ 161 w 268"/>
                <a:gd name="T33" fmla="*/ 136 h 856"/>
                <a:gd name="T34" fmla="*/ 134 w 268"/>
                <a:gd name="T35" fmla="*/ 134 h 856"/>
                <a:gd name="T36" fmla="*/ 107 w 268"/>
                <a:gd name="T37" fmla="*/ 136 h 856"/>
                <a:gd name="T38" fmla="*/ 107 w 268"/>
                <a:gd name="T39" fmla="*/ 80 h 856"/>
                <a:gd name="T40" fmla="*/ 161 w 268"/>
                <a:gd name="T41" fmla="*/ 776 h 856"/>
                <a:gd name="T42" fmla="*/ 134 w 268"/>
                <a:gd name="T43" fmla="*/ 803 h 856"/>
                <a:gd name="T44" fmla="*/ 107 w 268"/>
                <a:gd name="T45" fmla="*/ 776 h 856"/>
                <a:gd name="T46" fmla="*/ 107 w 268"/>
                <a:gd name="T47" fmla="*/ 399 h 856"/>
                <a:gd name="T48" fmla="*/ 134 w 268"/>
                <a:gd name="T49" fmla="*/ 401 h 856"/>
                <a:gd name="T50" fmla="*/ 161 w 268"/>
                <a:gd name="T51" fmla="*/ 399 h 856"/>
                <a:gd name="T52" fmla="*/ 161 w 268"/>
                <a:gd name="T53" fmla="*/ 776 h 856"/>
                <a:gd name="T54" fmla="*/ 210 w 268"/>
                <a:gd name="T55" fmla="*/ 290 h 856"/>
                <a:gd name="T56" fmla="*/ 209 w 268"/>
                <a:gd name="T57" fmla="*/ 294 h 856"/>
                <a:gd name="T58" fmla="*/ 199 w 268"/>
                <a:gd name="T59" fmla="*/ 314 h 856"/>
                <a:gd name="T60" fmla="*/ 199 w 268"/>
                <a:gd name="T61" fmla="*/ 314 h 856"/>
                <a:gd name="T62" fmla="*/ 182 w 268"/>
                <a:gd name="T63" fmla="*/ 331 h 856"/>
                <a:gd name="T64" fmla="*/ 182 w 268"/>
                <a:gd name="T65" fmla="*/ 331 h 856"/>
                <a:gd name="T66" fmla="*/ 161 w 268"/>
                <a:gd name="T67" fmla="*/ 343 h 856"/>
                <a:gd name="T68" fmla="*/ 134 w 268"/>
                <a:gd name="T69" fmla="*/ 348 h 856"/>
                <a:gd name="T70" fmla="*/ 107 w 268"/>
                <a:gd name="T71" fmla="*/ 343 h 856"/>
                <a:gd name="T72" fmla="*/ 86 w 268"/>
                <a:gd name="T73" fmla="*/ 331 h 856"/>
                <a:gd name="T74" fmla="*/ 85 w 268"/>
                <a:gd name="T75" fmla="*/ 331 h 856"/>
                <a:gd name="T76" fmla="*/ 69 w 268"/>
                <a:gd name="T77" fmla="*/ 314 h 856"/>
                <a:gd name="T78" fmla="*/ 69 w 268"/>
                <a:gd name="T79" fmla="*/ 314 h 856"/>
                <a:gd name="T80" fmla="*/ 58 w 268"/>
                <a:gd name="T81" fmla="*/ 294 h 856"/>
                <a:gd name="T82" fmla="*/ 57 w 268"/>
                <a:gd name="T83" fmla="*/ 290 h 856"/>
                <a:gd name="T84" fmla="*/ 54 w 268"/>
                <a:gd name="T85" fmla="*/ 268 h 856"/>
                <a:gd name="T86" fmla="*/ 57 w 268"/>
                <a:gd name="T87" fmla="*/ 245 h 856"/>
                <a:gd name="T88" fmla="*/ 58 w 268"/>
                <a:gd name="T89" fmla="*/ 241 h 856"/>
                <a:gd name="T90" fmla="*/ 69 w 268"/>
                <a:gd name="T91" fmla="*/ 221 h 856"/>
                <a:gd name="T92" fmla="*/ 69 w 268"/>
                <a:gd name="T93" fmla="*/ 221 h 856"/>
                <a:gd name="T94" fmla="*/ 85 w 268"/>
                <a:gd name="T95" fmla="*/ 204 h 856"/>
                <a:gd name="T96" fmla="*/ 86 w 268"/>
                <a:gd name="T97" fmla="*/ 204 h 856"/>
                <a:gd name="T98" fmla="*/ 107 w 268"/>
                <a:gd name="T99" fmla="*/ 192 h 856"/>
                <a:gd name="T100" fmla="*/ 134 w 268"/>
                <a:gd name="T101" fmla="*/ 187 h 856"/>
                <a:gd name="T102" fmla="*/ 161 w 268"/>
                <a:gd name="T103" fmla="*/ 192 h 856"/>
                <a:gd name="T104" fmla="*/ 182 w 268"/>
                <a:gd name="T105" fmla="*/ 204 h 856"/>
                <a:gd name="T106" fmla="*/ 182 w 268"/>
                <a:gd name="T107" fmla="*/ 204 h 856"/>
                <a:gd name="T108" fmla="*/ 199 w 268"/>
                <a:gd name="T109" fmla="*/ 221 h 856"/>
                <a:gd name="T110" fmla="*/ 199 w 268"/>
                <a:gd name="T111" fmla="*/ 221 h 856"/>
                <a:gd name="T112" fmla="*/ 209 w 268"/>
                <a:gd name="T113" fmla="*/ 241 h 856"/>
                <a:gd name="T114" fmla="*/ 210 w 268"/>
                <a:gd name="T115" fmla="*/ 245 h 856"/>
                <a:gd name="T116" fmla="*/ 214 w 268"/>
                <a:gd name="T117" fmla="*/ 268 h 856"/>
                <a:gd name="T118" fmla="*/ 210 w 268"/>
                <a:gd name="T119" fmla="*/ 29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856">
                  <a:moveTo>
                    <a:pt x="214" y="161"/>
                  </a:moveTo>
                  <a:cubicBezTo>
                    <a:pt x="214" y="80"/>
                    <a:pt x="214" y="80"/>
                    <a:pt x="214" y="80"/>
                  </a:cubicBezTo>
                  <a:cubicBezTo>
                    <a:pt x="214" y="36"/>
                    <a:pt x="178" y="0"/>
                    <a:pt x="134" y="0"/>
                  </a:cubicBezTo>
                  <a:cubicBezTo>
                    <a:pt x="89" y="0"/>
                    <a:pt x="54" y="36"/>
                    <a:pt x="54" y="80"/>
                  </a:cubicBezTo>
                  <a:cubicBezTo>
                    <a:pt x="54" y="161"/>
                    <a:pt x="54" y="161"/>
                    <a:pt x="54" y="161"/>
                  </a:cubicBezTo>
                  <a:cubicBezTo>
                    <a:pt x="21" y="186"/>
                    <a:pt x="0" y="224"/>
                    <a:pt x="0" y="268"/>
                  </a:cubicBezTo>
                  <a:cubicBezTo>
                    <a:pt x="0" y="311"/>
                    <a:pt x="21" y="349"/>
                    <a:pt x="54" y="374"/>
                  </a:cubicBezTo>
                  <a:cubicBezTo>
                    <a:pt x="54" y="776"/>
                    <a:pt x="54" y="776"/>
                    <a:pt x="54" y="776"/>
                  </a:cubicBezTo>
                  <a:cubicBezTo>
                    <a:pt x="54" y="820"/>
                    <a:pt x="89" y="856"/>
                    <a:pt x="134" y="856"/>
                  </a:cubicBezTo>
                  <a:cubicBezTo>
                    <a:pt x="178" y="856"/>
                    <a:pt x="214" y="820"/>
                    <a:pt x="214" y="776"/>
                  </a:cubicBezTo>
                  <a:cubicBezTo>
                    <a:pt x="214" y="374"/>
                    <a:pt x="214" y="374"/>
                    <a:pt x="214" y="374"/>
                  </a:cubicBezTo>
                  <a:cubicBezTo>
                    <a:pt x="246" y="349"/>
                    <a:pt x="268" y="311"/>
                    <a:pt x="268" y="268"/>
                  </a:cubicBezTo>
                  <a:cubicBezTo>
                    <a:pt x="268" y="224"/>
                    <a:pt x="246" y="186"/>
                    <a:pt x="214" y="161"/>
                  </a:cubicBezTo>
                  <a:close/>
                  <a:moveTo>
                    <a:pt x="107" y="80"/>
                  </a:moveTo>
                  <a:cubicBezTo>
                    <a:pt x="107" y="65"/>
                    <a:pt x="119" y="54"/>
                    <a:pt x="134" y="54"/>
                  </a:cubicBezTo>
                  <a:cubicBezTo>
                    <a:pt x="149" y="54"/>
                    <a:pt x="161" y="65"/>
                    <a:pt x="161" y="80"/>
                  </a:cubicBezTo>
                  <a:cubicBezTo>
                    <a:pt x="161" y="136"/>
                    <a:pt x="161" y="136"/>
                    <a:pt x="161" y="136"/>
                  </a:cubicBezTo>
                  <a:cubicBezTo>
                    <a:pt x="152" y="135"/>
                    <a:pt x="143" y="134"/>
                    <a:pt x="134" y="134"/>
                  </a:cubicBezTo>
                  <a:cubicBezTo>
                    <a:pt x="125" y="134"/>
                    <a:pt x="116" y="135"/>
                    <a:pt x="107" y="136"/>
                  </a:cubicBezTo>
                  <a:lnTo>
                    <a:pt x="107" y="80"/>
                  </a:lnTo>
                  <a:close/>
                  <a:moveTo>
                    <a:pt x="161" y="776"/>
                  </a:moveTo>
                  <a:cubicBezTo>
                    <a:pt x="161" y="791"/>
                    <a:pt x="149" y="803"/>
                    <a:pt x="134" y="803"/>
                  </a:cubicBezTo>
                  <a:cubicBezTo>
                    <a:pt x="119" y="803"/>
                    <a:pt x="107" y="791"/>
                    <a:pt x="107" y="776"/>
                  </a:cubicBezTo>
                  <a:cubicBezTo>
                    <a:pt x="107" y="399"/>
                    <a:pt x="107" y="399"/>
                    <a:pt x="107" y="399"/>
                  </a:cubicBezTo>
                  <a:cubicBezTo>
                    <a:pt x="116" y="400"/>
                    <a:pt x="125" y="401"/>
                    <a:pt x="134" y="401"/>
                  </a:cubicBezTo>
                  <a:cubicBezTo>
                    <a:pt x="143" y="401"/>
                    <a:pt x="152" y="400"/>
                    <a:pt x="161" y="399"/>
                  </a:cubicBezTo>
                  <a:lnTo>
                    <a:pt x="161" y="776"/>
                  </a:lnTo>
                  <a:close/>
                  <a:moveTo>
                    <a:pt x="210" y="290"/>
                  </a:moveTo>
                  <a:cubicBezTo>
                    <a:pt x="210" y="291"/>
                    <a:pt x="210" y="293"/>
                    <a:pt x="209" y="294"/>
                  </a:cubicBezTo>
                  <a:cubicBezTo>
                    <a:pt x="207" y="301"/>
                    <a:pt x="203" y="308"/>
                    <a:pt x="199" y="314"/>
                  </a:cubicBezTo>
                  <a:cubicBezTo>
                    <a:pt x="199" y="314"/>
                    <a:pt x="199" y="314"/>
                    <a:pt x="199" y="314"/>
                  </a:cubicBezTo>
                  <a:cubicBezTo>
                    <a:pt x="194" y="321"/>
                    <a:pt x="188" y="326"/>
                    <a:pt x="182" y="331"/>
                  </a:cubicBezTo>
                  <a:cubicBezTo>
                    <a:pt x="182" y="331"/>
                    <a:pt x="182" y="331"/>
                    <a:pt x="182" y="331"/>
                  </a:cubicBezTo>
                  <a:cubicBezTo>
                    <a:pt x="175" y="336"/>
                    <a:pt x="168" y="340"/>
                    <a:pt x="161" y="343"/>
                  </a:cubicBezTo>
                  <a:cubicBezTo>
                    <a:pt x="152" y="346"/>
                    <a:pt x="143" y="348"/>
                    <a:pt x="134" y="348"/>
                  </a:cubicBezTo>
                  <a:cubicBezTo>
                    <a:pt x="124" y="348"/>
                    <a:pt x="115" y="346"/>
                    <a:pt x="107" y="343"/>
                  </a:cubicBezTo>
                  <a:cubicBezTo>
                    <a:pt x="99" y="340"/>
                    <a:pt x="92" y="336"/>
                    <a:pt x="86" y="331"/>
                  </a:cubicBezTo>
                  <a:cubicBezTo>
                    <a:pt x="86" y="331"/>
                    <a:pt x="85" y="331"/>
                    <a:pt x="85" y="331"/>
                  </a:cubicBezTo>
                  <a:cubicBezTo>
                    <a:pt x="79" y="326"/>
                    <a:pt x="74" y="321"/>
                    <a:pt x="69" y="314"/>
                  </a:cubicBezTo>
                  <a:cubicBezTo>
                    <a:pt x="69" y="314"/>
                    <a:pt x="69" y="314"/>
                    <a:pt x="69" y="314"/>
                  </a:cubicBezTo>
                  <a:cubicBezTo>
                    <a:pt x="64" y="308"/>
                    <a:pt x="61" y="301"/>
                    <a:pt x="58" y="294"/>
                  </a:cubicBezTo>
                  <a:cubicBezTo>
                    <a:pt x="58" y="293"/>
                    <a:pt x="58" y="291"/>
                    <a:pt x="57" y="290"/>
                  </a:cubicBezTo>
                  <a:cubicBezTo>
                    <a:pt x="55" y="283"/>
                    <a:pt x="54" y="275"/>
                    <a:pt x="54" y="268"/>
                  </a:cubicBezTo>
                  <a:cubicBezTo>
                    <a:pt x="54" y="260"/>
                    <a:pt x="55" y="252"/>
                    <a:pt x="57" y="245"/>
                  </a:cubicBezTo>
                  <a:cubicBezTo>
                    <a:pt x="58" y="244"/>
                    <a:pt x="58" y="242"/>
                    <a:pt x="58" y="241"/>
                  </a:cubicBezTo>
                  <a:cubicBezTo>
                    <a:pt x="61" y="234"/>
                    <a:pt x="64" y="227"/>
                    <a:pt x="69" y="221"/>
                  </a:cubicBezTo>
                  <a:cubicBezTo>
                    <a:pt x="69" y="221"/>
                    <a:pt x="69" y="221"/>
                    <a:pt x="69" y="221"/>
                  </a:cubicBezTo>
                  <a:cubicBezTo>
                    <a:pt x="74" y="214"/>
                    <a:pt x="79" y="209"/>
                    <a:pt x="85" y="204"/>
                  </a:cubicBezTo>
                  <a:cubicBezTo>
                    <a:pt x="85" y="204"/>
                    <a:pt x="86" y="204"/>
                    <a:pt x="86" y="204"/>
                  </a:cubicBezTo>
                  <a:cubicBezTo>
                    <a:pt x="92" y="199"/>
                    <a:pt x="99" y="195"/>
                    <a:pt x="107" y="192"/>
                  </a:cubicBezTo>
                  <a:cubicBezTo>
                    <a:pt x="115" y="189"/>
                    <a:pt x="124" y="187"/>
                    <a:pt x="134" y="187"/>
                  </a:cubicBezTo>
                  <a:cubicBezTo>
                    <a:pt x="143" y="187"/>
                    <a:pt x="152" y="189"/>
                    <a:pt x="161" y="192"/>
                  </a:cubicBezTo>
                  <a:cubicBezTo>
                    <a:pt x="168" y="195"/>
                    <a:pt x="175" y="199"/>
                    <a:pt x="182" y="204"/>
                  </a:cubicBezTo>
                  <a:cubicBezTo>
                    <a:pt x="182" y="204"/>
                    <a:pt x="182" y="204"/>
                    <a:pt x="182" y="204"/>
                  </a:cubicBezTo>
                  <a:cubicBezTo>
                    <a:pt x="188" y="209"/>
                    <a:pt x="194" y="214"/>
                    <a:pt x="199" y="221"/>
                  </a:cubicBezTo>
                  <a:cubicBezTo>
                    <a:pt x="199" y="221"/>
                    <a:pt x="199" y="221"/>
                    <a:pt x="199" y="221"/>
                  </a:cubicBezTo>
                  <a:cubicBezTo>
                    <a:pt x="203" y="227"/>
                    <a:pt x="207" y="234"/>
                    <a:pt x="209" y="241"/>
                  </a:cubicBezTo>
                  <a:cubicBezTo>
                    <a:pt x="210" y="242"/>
                    <a:pt x="210" y="244"/>
                    <a:pt x="210" y="245"/>
                  </a:cubicBezTo>
                  <a:cubicBezTo>
                    <a:pt x="213" y="252"/>
                    <a:pt x="214" y="260"/>
                    <a:pt x="214" y="268"/>
                  </a:cubicBezTo>
                  <a:cubicBezTo>
                    <a:pt x="214" y="275"/>
                    <a:pt x="213" y="283"/>
                    <a:pt x="210" y="29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4" name="Freeform 6"/>
            <p:cNvSpPr>
              <a:spLocks noEditPoints="1"/>
            </p:cNvSpPr>
            <p:nvPr/>
          </p:nvSpPr>
          <p:spPr bwMode="auto">
            <a:xfrm>
              <a:off x="5268913" y="1077913"/>
              <a:ext cx="1004888" cy="3221037"/>
            </a:xfrm>
            <a:custGeom>
              <a:avLst/>
              <a:gdLst>
                <a:gd name="T0" fmla="*/ 214 w 267"/>
                <a:gd name="T1" fmla="*/ 161 h 856"/>
                <a:gd name="T2" fmla="*/ 214 w 267"/>
                <a:gd name="T3" fmla="*/ 80 h 856"/>
                <a:gd name="T4" fmla="*/ 133 w 267"/>
                <a:gd name="T5" fmla="*/ 0 h 856"/>
                <a:gd name="T6" fmla="*/ 53 w 267"/>
                <a:gd name="T7" fmla="*/ 80 h 856"/>
                <a:gd name="T8" fmla="*/ 53 w 267"/>
                <a:gd name="T9" fmla="*/ 161 h 856"/>
                <a:gd name="T10" fmla="*/ 0 w 267"/>
                <a:gd name="T11" fmla="*/ 268 h 856"/>
                <a:gd name="T12" fmla="*/ 53 w 267"/>
                <a:gd name="T13" fmla="*/ 374 h 856"/>
                <a:gd name="T14" fmla="*/ 53 w 267"/>
                <a:gd name="T15" fmla="*/ 776 h 856"/>
                <a:gd name="T16" fmla="*/ 133 w 267"/>
                <a:gd name="T17" fmla="*/ 856 h 856"/>
                <a:gd name="T18" fmla="*/ 214 w 267"/>
                <a:gd name="T19" fmla="*/ 776 h 856"/>
                <a:gd name="T20" fmla="*/ 214 w 267"/>
                <a:gd name="T21" fmla="*/ 374 h 856"/>
                <a:gd name="T22" fmla="*/ 267 w 267"/>
                <a:gd name="T23" fmla="*/ 268 h 856"/>
                <a:gd name="T24" fmla="*/ 214 w 267"/>
                <a:gd name="T25" fmla="*/ 161 h 856"/>
                <a:gd name="T26" fmla="*/ 107 w 267"/>
                <a:gd name="T27" fmla="*/ 80 h 856"/>
                <a:gd name="T28" fmla="*/ 133 w 267"/>
                <a:gd name="T29" fmla="*/ 54 h 856"/>
                <a:gd name="T30" fmla="*/ 160 w 267"/>
                <a:gd name="T31" fmla="*/ 80 h 856"/>
                <a:gd name="T32" fmla="*/ 160 w 267"/>
                <a:gd name="T33" fmla="*/ 136 h 856"/>
                <a:gd name="T34" fmla="*/ 133 w 267"/>
                <a:gd name="T35" fmla="*/ 134 h 856"/>
                <a:gd name="T36" fmla="*/ 107 w 267"/>
                <a:gd name="T37" fmla="*/ 136 h 856"/>
                <a:gd name="T38" fmla="*/ 107 w 267"/>
                <a:gd name="T39" fmla="*/ 80 h 856"/>
                <a:gd name="T40" fmla="*/ 160 w 267"/>
                <a:gd name="T41" fmla="*/ 776 h 856"/>
                <a:gd name="T42" fmla="*/ 133 w 267"/>
                <a:gd name="T43" fmla="*/ 803 h 856"/>
                <a:gd name="T44" fmla="*/ 107 w 267"/>
                <a:gd name="T45" fmla="*/ 776 h 856"/>
                <a:gd name="T46" fmla="*/ 107 w 267"/>
                <a:gd name="T47" fmla="*/ 399 h 856"/>
                <a:gd name="T48" fmla="*/ 133 w 267"/>
                <a:gd name="T49" fmla="*/ 401 h 856"/>
                <a:gd name="T50" fmla="*/ 160 w 267"/>
                <a:gd name="T51" fmla="*/ 399 h 856"/>
                <a:gd name="T52" fmla="*/ 160 w 267"/>
                <a:gd name="T53" fmla="*/ 776 h 856"/>
                <a:gd name="T54" fmla="*/ 210 w 267"/>
                <a:gd name="T55" fmla="*/ 290 h 856"/>
                <a:gd name="T56" fmla="*/ 209 w 267"/>
                <a:gd name="T57" fmla="*/ 294 h 856"/>
                <a:gd name="T58" fmla="*/ 198 w 267"/>
                <a:gd name="T59" fmla="*/ 314 h 856"/>
                <a:gd name="T60" fmla="*/ 198 w 267"/>
                <a:gd name="T61" fmla="*/ 314 h 856"/>
                <a:gd name="T62" fmla="*/ 182 w 267"/>
                <a:gd name="T63" fmla="*/ 331 h 856"/>
                <a:gd name="T64" fmla="*/ 181 w 267"/>
                <a:gd name="T65" fmla="*/ 331 h 856"/>
                <a:gd name="T66" fmla="*/ 160 w 267"/>
                <a:gd name="T67" fmla="*/ 343 h 856"/>
                <a:gd name="T68" fmla="*/ 133 w 267"/>
                <a:gd name="T69" fmla="*/ 348 h 856"/>
                <a:gd name="T70" fmla="*/ 107 w 267"/>
                <a:gd name="T71" fmla="*/ 343 h 856"/>
                <a:gd name="T72" fmla="*/ 85 w 267"/>
                <a:gd name="T73" fmla="*/ 331 h 856"/>
                <a:gd name="T74" fmla="*/ 85 w 267"/>
                <a:gd name="T75" fmla="*/ 331 h 856"/>
                <a:gd name="T76" fmla="*/ 68 w 267"/>
                <a:gd name="T77" fmla="*/ 314 h 856"/>
                <a:gd name="T78" fmla="*/ 68 w 267"/>
                <a:gd name="T79" fmla="*/ 314 h 856"/>
                <a:gd name="T80" fmla="*/ 58 w 267"/>
                <a:gd name="T81" fmla="*/ 294 h 856"/>
                <a:gd name="T82" fmla="*/ 57 w 267"/>
                <a:gd name="T83" fmla="*/ 290 h 856"/>
                <a:gd name="T84" fmla="*/ 53 w 267"/>
                <a:gd name="T85" fmla="*/ 268 h 856"/>
                <a:gd name="T86" fmla="*/ 57 w 267"/>
                <a:gd name="T87" fmla="*/ 245 h 856"/>
                <a:gd name="T88" fmla="*/ 58 w 267"/>
                <a:gd name="T89" fmla="*/ 241 h 856"/>
                <a:gd name="T90" fmla="*/ 68 w 267"/>
                <a:gd name="T91" fmla="*/ 221 h 856"/>
                <a:gd name="T92" fmla="*/ 68 w 267"/>
                <a:gd name="T93" fmla="*/ 221 h 856"/>
                <a:gd name="T94" fmla="*/ 85 w 267"/>
                <a:gd name="T95" fmla="*/ 204 h 856"/>
                <a:gd name="T96" fmla="*/ 85 w 267"/>
                <a:gd name="T97" fmla="*/ 204 h 856"/>
                <a:gd name="T98" fmla="*/ 107 w 267"/>
                <a:gd name="T99" fmla="*/ 192 h 856"/>
                <a:gd name="T100" fmla="*/ 133 w 267"/>
                <a:gd name="T101" fmla="*/ 187 h 856"/>
                <a:gd name="T102" fmla="*/ 160 w 267"/>
                <a:gd name="T103" fmla="*/ 192 h 856"/>
                <a:gd name="T104" fmla="*/ 181 w 267"/>
                <a:gd name="T105" fmla="*/ 204 h 856"/>
                <a:gd name="T106" fmla="*/ 182 w 267"/>
                <a:gd name="T107" fmla="*/ 204 h 856"/>
                <a:gd name="T108" fmla="*/ 198 w 267"/>
                <a:gd name="T109" fmla="*/ 221 h 856"/>
                <a:gd name="T110" fmla="*/ 198 w 267"/>
                <a:gd name="T111" fmla="*/ 221 h 856"/>
                <a:gd name="T112" fmla="*/ 209 w 267"/>
                <a:gd name="T113" fmla="*/ 241 h 856"/>
                <a:gd name="T114" fmla="*/ 210 w 267"/>
                <a:gd name="T115" fmla="*/ 245 h 856"/>
                <a:gd name="T116" fmla="*/ 214 w 267"/>
                <a:gd name="T117" fmla="*/ 268 h 856"/>
                <a:gd name="T118" fmla="*/ 210 w 267"/>
                <a:gd name="T119" fmla="*/ 29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856">
                  <a:moveTo>
                    <a:pt x="214" y="161"/>
                  </a:moveTo>
                  <a:cubicBezTo>
                    <a:pt x="214" y="80"/>
                    <a:pt x="214" y="80"/>
                    <a:pt x="214" y="80"/>
                  </a:cubicBezTo>
                  <a:cubicBezTo>
                    <a:pt x="214" y="36"/>
                    <a:pt x="178" y="0"/>
                    <a:pt x="133" y="0"/>
                  </a:cubicBezTo>
                  <a:cubicBezTo>
                    <a:pt x="89" y="0"/>
                    <a:pt x="53" y="36"/>
                    <a:pt x="53" y="80"/>
                  </a:cubicBezTo>
                  <a:cubicBezTo>
                    <a:pt x="53" y="161"/>
                    <a:pt x="53" y="161"/>
                    <a:pt x="53" y="161"/>
                  </a:cubicBezTo>
                  <a:cubicBezTo>
                    <a:pt x="21" y="186"/>
                    <a:pt x="0" y="224"/>
                    <a:pt x="0" y="268"/>
                  </a:cubicBezTo>
                  <a:cubicBezTo>
                    <a:pt x="0" y="311"/>
                    <a:pt x="21" y="349"/>
                    <a:pt x="53" y="374"/>
                  </a:cubicBezTo>
                  <a:cubicBezTo>
                    <a:pt x="53" y="776"/>
                    <a:pt x="53" y="776"/>
                    <a:pt x="53" y="776"/>
                  </a:cubicBezTo>
                  <a:cubicBezTo>
                    <a:pt x="53" y="820"/>
                    <a:pt x="89" y="856"/>
                    <a:pt x="133" y="856"/>
                  </a:cubicBezTo>
                  <a:cubicBezTo>
                    <a:pt x="178" y="856"/>
                    <a:pt x="214" y="820"/>
                    <a:pt x="214" y="776"/>
                  </a:cubicBezTo>
                  <a:cubicBezTo>
                    <a:pt x="214" y="374"/>
                    <a:pt x="214" y="374"/>
                    <a:pt x="214" y="374"/>
                  </a:cubicBezTo>
                  <a:cubicBezTo>
                    <a:pt x="246" y="349"/>
                    <a:pt x="267" y="311"/>
                    <a:pt x="267" y="268"/>
                  </a:cubicBezTo>
                  <a:cubicBezTo>
                    <a:pt x="267" y="224"/>
                    <a:pt x="246" y="186"/>
                    <a:pt x="214" y="161"/>
                  </a:cubicBezTo>
                  <a:close/>
                  <a:moveTo>
                    <a:pt x="107" y="80"/>
                  </a:moveTo>
                  <a:cubicBezTo>
                    <a:pt x="107" y="65"/>
                    <a:pt x="118" y="54"/>
                    <a:pt x="133" y="54"/>
                  </a:cubicBezTo>
                  <a:cubicBezTo>
                    <a:pt x="148" y="54"/>
                    <a:pt x="160" y="65"/>
                    <a:pt x="160" y="80"/>
                  </a:cubicBezTo>
                  <a:cubicBezTo>
                    <a:pt x="160" y="136"/>
                    <a:pt x="160" y="136"/>
                    <a:pt x="160" y="136"/>
                  </a:cubicBezTo>
                  <a:cubicBezTo>
                    <a:pt x="151" y="135"/>
                    <a:pt x="142" y="134"/>
                    <a:pt x="133" y="134"/>
                  </a:cubicBezTo>
                  <a:cubicBezTo>
                    <a:pt x="124" y="134"/>
                    <a:pt x="115" y="135"/>
                    <a:pt x="107" y="136"/>
                  </a:cubicBezTo>
                  <a:lnTo>
                    <a:pt x="107" y="80"/>
                  </a:lnTo>
                  <a:close/>
                  <a:moveTo>
                    <a:pt x="160" y="776"/>
                  </a:moveTo>
                  <a:cubicBezTo>
                    <a:pt x="160" y="791"/>
                    <a:pt x="148" y="803"/>
                    <a:pt x="133" y="803"/>
                  </a:cubicBezTo>
                  <a:cubicBezTo>
                    <a:pt x="118" y="803"/>
                    <a:pt x="107" y="791"/>
                    <a:pt x="107" y="776"/>
                  </a:cubicBezTo>
                  <a:cubicBezTo>
                    <a:pt x="107" y="399"/>
                    <a:pt x="107" y="399"/>
                    <a:pt x="107" y="399"/>
                  </a:cubicBezTo>
                  <a:cubicBezTo>
                    <a:pt x="115" y="400"/>
                    <a:pt x="124" y="401"/>
                    <a:pt x="133" y="401"/>
                  </a:cubicBezTo>
                  <a:cubicBezTo>
                    <a:pt x="142" y="401"/>
                    <a:pt x="151" y="400"/>
                    <a:pt x="160" y="399"/>
                  </a:cubicBezTo>
                  <a:lnTo>
                    <a:pt x="160" y="776"/>
                  </a:lnTo>
                  <a:close/>
                  <a:moveTo>
                    <a:pt x="210" y="290"/>
                  </a:moveTo>
                  <a:cubicBezTo>
                    <a:pt x="209" y="291"/>
                    <a:pt x="209" y="293"/>
                    <a:pt x="209" y="294"/>
                  </a:cubicBezTo>
                  <a:cubicBezTo>
                    <a:pt x="206" y="301"/>
                    <a:pt x="203" y="308"/>
                    <a:pt x="198" y="314"/>
                  </a:cubicBezTo>
                  <a:cubicBezTo>
                    <a:pt x="198" y="314"/>
                    <a:pt x="198" y="314"/>
                    <a:pt x="198" y="314"/>
                  </a:cubicBezTo>
                  <a:cubicBezTo>
                    <a:pt x="193" y="321"/>
                    <a:pt x="188" y="326"/>
                    <a:pt x="182" y="331"/>
                  </a:cubicBezTo>
                  <a:cubicBezTo>
                    <a:pt x="182" y="331"/>
                    <a:pt x="181" y="331"/>
                    <a:pt x="181" y="331"/>
                  </a:cubicBezTo>
                  <a:cubicBezTo>
                    <a:pt x="175" y="336"/>
                    <a:pt x="168" y="340"/>
                    <a:pt x="160" y="343"/>
                  </a:cubicBezTo>
                  <a:cubicBezTo>
                    <a:pt x="152" y="346"/>
                    <a:pt x="143" y="348"/>
                    <a:pt x="133" y="348"/>
                  </a:cubicBezTo>
                  <a:cubicBezTo>
                    <a:pt x="124" y="348"/>
                    <a:pt x="115" y="346"/>
                    <a:pt x="107" y="343"/>
                  </a:cubicBezTo>
                  <a:cubicBezTo>
                    <a:pt x="99" y="340"/>
                    <a:pt x="92" y="336"/>
                    <a:pt x="85" y="331"/>
                  </a:cubicBezTo>
                  <a:cubicBezTo>
                    <a:pt x="85" y="331"/>
                    <a:pt x="85" y="331"/>
                    <a:pt x="85" y="331"/>
                  </a:cubicBezTo>
                  <a:cubicBezTo>
                    <a:pt x="79" y="326"/>
                    <a:pt x="73" y="321"/>
                    <a:pt x="68" y="314"/>
                  </a:cubicBezTo>
                  <a:cubicBezTo>
                    <a:pt x="68" y="314"/>
                    <a:pt x="68" y="314"/>
                    <a:pt x="68" y="314"/>
                  </a:cubicBezTo>
                  <a:cubicBezTo>
                    <a:pt x="64" y="308"/>
                    <a:pt x="60" y="301"/>
                    <a:pt x="58" y="294"/>
                  </a:cubicBezTo>
                  <a:cubicBezTo>
                    <a:pt x="57" y="293"/>
                    <a:pt x="57" y="291"/>
                    <a:pt x="57" y="290"/>
                  </a:cubicBezTo>
                  <a:cubicBezTo>
                    <a:pt x="54" y="283"/>
                    <a:pt x="53" y="275"/>
                    <a:pt x="53" y="268"/>
                  </a:cubicBezTo>
                  <a:cubicBezTo>
                    <a:pt x="53" y="260"/>
                    <a:pt x="54" y="252"/>
                    <a:pt x="57" y="245"/>
                  </a:cubicBezTo>
                  <a:cubicBezTo>
                    <a:pt x="57" y="244"/>
                    <a:pt x="57" y="242"/>
                    <a:pt x="58" y="241"/>
                  </a:cubicBezTo>
                  <a:cubicBezTo>
                    <a:pt x="60" y="234"/>
                    <a:pt x="64" y="227"/>
                    <a:pt x="68" y="221"/>
                  </a:cubicBezTo>
                  <a:cubicBezTo>
                    <a:pt x="68" y="221"/>
                    <a:pt x="68" y="221"/>
                    <a:pt x="68" y="221"/>
                  </a:cubicBezTo>
                  <a:cubicBezTo>
                    <a:pt x="73" y="214"/>
                    <a:pt x="79" y="209"/>
                    <a:pt x="85" y="204"/>
                  </a:cubicBezTo>
                  <a:cubicBezTo>
                    <a:pt x="85" y="204"/>
                    <a:pt x="85" y="204"/>
                    <a:pt x="85" y="204"/>
                  </a:cubicBezTo>
                  <a:cubicBezTo>
                    <a:pt x="92" y="199"/>
                    <a:pt x="99" y="195"/>
                    <a:pt x="107" y="192"/>
                  </a:cubicBezTo>
                  <a:cubicBezTo>
                    <a:pt x="115" y="189"/>
                    <a:pt x="124" y="187"/>
                    <a:pt x="133" y="187"/>
                  </a:cubicBezTo>
                  <a:cubicBezTo>
                    <a:pt x="143" y="187"/>
                    <a:pt x="152" y="189"/>
                    <a:pt x="160" y="192"/>
                  </a:cubicBezTo>
                  <a:cubicBezTo>
                    <a:pt x="168" y="195"/>
                    <a:pt x="175" y="199"/>
                    <a:pt x="181" y="204"/>
                  </a:cubicBezTo>
                  <a:cubicBezTo>
                    <a:pt x="181" y="204"/>
                    <a:pt x="182" y="204"/>
                    <a:pt x="182" y="204"/>
                  </a:cubicBezTo>
                  <a:cubicBezTo>
                    <a:pt x="188" y="209"/>
                    <a:pt x="193" y="214"/>
                    <a:pt x="198" y="221"/>
                  </a:cubicBezTo>
                  <a:cubicBezTo>
                    <a:pt x="198" y="221"/>
                    <a:pt x="198" y="221"/>
                    <a:pt x="198" y="221"/>
                  </a:cubicBezTo>
                  <a:cubicBezTo>
                    <a:pt x="203" y="227"/>
                    <a:pt x="206" y="234"/>
                    <a:pt x="209" y="241"/>
                  </a:cubicBezTo>
                  <a:cubicBezTo>
                    <a:pt x="209" y="242"/>
                    <a:pt x="209" y="244"/>
                    <a:pt x="210" y="245"/>
                  </a:cubicBezTo>
                  <a:cubicBezTo>
                    <a:pt x="212" y="252"/>
                    <a:pt x="214" y="260"/>
                    <a:pt x="214" y="268"/>
                  </a:cubicBezTo>
                  <a:cubicBezTo>
                    <a:pt x="214" y="275"/>
                    <a:pt x="212" y="283"/>
                    <a:pt x="210" y="29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6" name="Freeform 7"/>
            <p:cNvSpPr>
              <a:spLocks noEditPoints="1"/>
            </p:cNvSpPr>
            <p:nvPr/>
          </p:nvSpPr>
          <p:spPr bwMode="auto">
            <a:xfrm>
              <a:off x="4157663" y="1077913"/>
              <a:ext cx="1009650" cy="3221037"/>
            </a:xfrm>
            <a:custGeom>
              <a:avLst/>
              <a:gdLst>
                <a:gd name="T0" fmla="*/ 214 w 268"/>
                <a:gd name="T1" fmla="*/ 482 h 856"/>
                <a:gd name="T2" fmla="*/ 214 w 268"/>
                <a:gd name="T3" fmla="*/ 80 h 856"/>
                <a:gd name="T4" fmla="*/ 134 w 268"/>
                <a:gd name="T5" fmla="*/ 0 h 856"/>
                <a:gd name="T6" fmla="*/ 54 w 268"/>
                <a:gd name="T7" fmla="*/ 80 h 856"/>
                <a:gd name="T8" fmla="*/ 54 w 268"/>
                <a:gd name="T9" fmla="*/ 482 h 856"/>
                <a:gd name="T10" fmla="*/ 0 w 268"/>
                <a:gd name="T11" fmla="*/ 589 h 856"/>
                <a:gd name="T12" fmla="*/ 54 w 268"/>
                <a:gd name="T13" fmla="*/ 695 h 856"/>
                <a:gd name="T14" fmla="*/ 54 w 268"/>
                <a:gd name="T15" fmla="*/ 776 h 856"/>
                <a:gd name="T16" fmla="*/ 134 w 268"/>
                <a:gd name="T17" fmla="*/ 856 h 856"/>
                <a:gd name="T18" fmla="*/ 214 w 268"/>
                <a:gd name="T19" fmla="*/ 776 h 856"/>
                <a:gd name="T20" fmla="*/ 214 w 268"/>
                <a:gd name="T21" fmla="*/ 695 h 856"/>
                <a:gd name="T22" fmla="*/ 268 w 268"/>
                <a:gd name="T23" fmla="*/ 589 h 856"/>
                <a:gd name="T24" fmla="*/ 214 w 268"/>
                <a:gd name="T25" fmla="*/ 482 h 856"/>
                <a:gd name="T26" fmla="*/ 107 w 268"/>
                <a:gd name="T27" fmla="*/ 80 h 856"/>
                <a:gd name="T28" fmla="*/ 134 w 268"/>
                <a:gd name="T29" fmla="*/ 54 h 856"/>
                <a:gd name="T30" fmla="*/ 161 w 268"/>
                <a:gd name="T31" fmla="*/ 80 h 856"/>
                <a:gd name="T32" fmla="*/ 161 w 268"/>
                <a:gd name="T33" fmla="*/ 457 h 856"/>
                <a:gd name="T34" fmla="*/ 134 w 268"/>
                <a:gd name="T35" fmla="*/ 455 h 856"/>
                <a:gd name="T36" fmla="*/ 107 w 268"/>
                <a:gd name="T37" fmla="*/ 457 h 856"/>
                <a:gd name="T38" fmla="*/ 107 w 268"/>
                <a:gd name="T39" fmla="*/ 80 h 856"/>
                <a:gd name="T40" fmla="*/ 161 w 268"/>
                <a:gd name="T41" fmla="*/ 776 h 856"/>
                <a:gd name="T42" fmla="*/ 134 w 268"/>
                <a:gd name="T43" fmla="*/ 803 h 856"/>
                <a:gd name="T44" fmla="*/ 107 w 268"/>
                <a:gd name="T45" fmla="*/ 776 h 856"/>
                <a:gd name="T46" fmla="*/ 107 w 268"/>
                <a:gd name="T47" fmla="*/ 720 h 856"/>
                <a:gd name="T48" fmla="*/ 134 w 268"/>
                <a:gd name="T49" fmla="*/ 722 h 856"/>
                <a:gd name="T50" fmla="*/ 161 w 268"/>
                <a:gd name="T51" fmla="*/ 720 h 856"/>
                <a:gd name="T52" fmla="*/ 161 w 268"/>
                <a:gd name="T53" fmla="*/ 776 h 856"/>
                <a:gd name="T54" fmla="*/ 211 w 268"/>
                <a:gd name="T55" fmla="*/ 611 h 856"/>
                <a:gd name="T56" fmla="*/ 209 w 268"/>
                <a:gd name="T57" fmla="*/ 615 h 856"/>
                <a:gd name="T58" fmla="*/ 199 w 268"/>
                <a:gd name="T59" fmla="*/ 635 h 856"/>
                <a:gd name="T60" fmla="*/ 199 w 268"/>
                <a:gd name="T61" fmla="*/ 635 h 856"/>
                <a:gd name="T62" fmla="*/ 182 w 268"/>
                <a:gd name="T63" fmla="*/ 652 h 856"/>
                <a:gd name="T64" fmla="*/ 182 w 268"/>
                <a:gd name="T65" fmla="*/ 652 h 856"/>
                <a:gd name="T66" fmla="*/ 161 w 268"/>
                <a:gd name="T67" fmla="*/ 664 h 856"/>
                <a:gd name="T68" fmla="*/ 134 w 268"/>
                <a:gd name="T69" fmla="*/ 669 h 856"/>
                <a:gd name="T70" fmla="*/ 107 w 268"/>
                <a:gd name="T71" fmla="*/ 664 h 856"/>
                <a:gd name="T72" fmla="*/ 86 w 268"/>
                <a:gd name="T73" fmla="*/ 652 h 856"/>
                <a:gd name="T74" fmla="*/ 86 w 268"/>
                <a:gd name="T75" fmla="*/ 652 h 856"/>
                <a:gd name="T76" fmla="*/ 69 w 268"/>
                <a:gd name="T77" fmla="*/ 635 h 856"/>
                <a:gd name="T78" fmla="*/ 69 w 268"/>
                <a:gd name="T79" fmla="*/ 635 h 856"/>
                <a:gd name="T80" fmla="*/ 59 w 268"/>
                <a:gd name="T81" fmla="*/ 615 h 856"/>
                <a:gd name="T82" fmla="*/ 57 w 268"/>
                <a:gd name="T83" fmla="*/ 611 h 856"/>
                <a:gd name="T84" fmla="*/ 54 w 268"/>
                <a:gd name="T85" fmla="*/ 589 h 856"/>
                <a:gd name="T86" fmla="*/ 57 w 268"/>
                <a:gd name="T87" fmla="*/ 566 h 856"/>
                <a:gd name="T88" fmla="*/ 59 w 268"/>
                <a:gd name="T89" fmla="*/ 562 h 856"/>
                <a:gd name="T90" fmla="*/ 69 w 268"/>
                <a:gd name="T91" fmla="*/ 542 h 856"/>
                <a:gd name="T92" fmla="*/ 69 w 268"/>
                <a:gd name="T93" fmla="*/ 542 h 856"/>
                <a:gd name="T94" fmla="*/ 86 w 268"/>
                <a:gd name="T95" fmla="*/ 525 h 856"/>
                <a:gd name="T96" fmla="*/ 86 w 268"/>
                <a:gd name="T97" fmla="*/ 525 h 856"/>
                <a:gd name="T98" fmla="*/ 107 w 268"/>
                <a:gd name="T99" fmla="*/ 513 h 856"/>
                <a:gd name="T100" fmla="*/ 134 w 268"/>
                <a:gd name="T101" fmla="*/ 508 h 856"/>
                <a:gd name="T102" fmla="*/ 161 w 268"/>
                <a:gd name="T103" fmla="*/ 513 h 856"/>
                <a:gd name="T104" fmla="*/ 182 w 268"/>
                <a:gd name="T105" fmla="*/ 525 h 856"/>
                <a:gd name="T106" fmla="*/ 182 w 268"/>
                <a:gd name="T107" fmla="*/ 525 h 856"/>
                <a:gd name="T108" fmla="*/ 199 w 268"/>
                <a:gd name="T109" fmla="*/ 542 h 856"/>
                <a:gd name="T110" fmla="*/ 199 w 268"/>
                <a:gd name="T111" fmla="*/ 542 h 856"/>
                <a:gd name="T112" fmla="*/ 209 w 268"/>
                <a:gd name="T113" fmla="*/ 562 h 856"/>
                <a:gd name="T114" fmla="*/ 211 w 268"/>
                <a:gd name="T115" fmla="*/ 566 h 856"/>
                <a:gd name="T116" fmla="*/ 214 w 268"/>
                <a:gd name="T117" fmla="*/ 589 h 856"/>
                <a:gd name="T118" fmla="*/ 211 w 268"/>
                <a:gd name="T119" fmla="*/ 611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856">
                  <a:moveTo>
                    <a:pt x="214" y="482"/>
                  </a:moveTo>
                  <a:cubicBezTo>
                    <a:pt x="214" y="80"/>
                    <a:pt x="214" y="80"/>
                    <a:pt x="214" y="80"/>
                  </a:cubicBezTo>
                  <a:cubicBezTo>
                    <a:pt x="214" y="36"/>
                    <a:pt x="178" y="0"/>
                    <a:pt x="134" y="0"/>
                  </a:cubicBezTo>
                  <a:cubicBezTo>
                    <a:pt x="90" y="0"/>
                    <a:pt x="54" y="36"/>
                    <a:pt x="54" y="80"/>
                  </a:cubicBezTo>
                  <a:cubicBezTo>
                    <a:pt x="54" y="482"/>
                    <a:pt x="54" y="482"/>
                    <a:pt x="54" y="482"/>
                  </a:cubicBezTo>
                  <a:cubicBezTo>
                    <a:pt x="21" y="507"/>
                    <a:pt x="0" y="545"/>
                    <a:pt x="0" y="589"/>
                  </a:cubicBezTo>
                  <a:cubicBezTo>
                    <a:pt x="0" y="632"/>
                    <a:pt x="21" y="670"/>
                    <a:pt x="54" y="695"/>
                  </a:cubicBezTo>
                  <a:cubicBezTo>
                    <a:pt x="54" y="776"/>
                    <a:pt x="54" y="776"/>
                    <a:pt x="54" y="776"/>
                  </a:cubicBezTo>
                  <a:cubicBezTo>
                    <a:pt x="54" y="820"/>
                    <a:pt x="90" y="856"/>
                    <a:pt x="134" y="856"/>
                  </a:cubicBezTo>
                  <a:cubicBezTo>
                    <a:pt x="178" y="856"/>
                    <a:pt x="214" y="820"/>
                    <a:pt x="214" y="776"/>
                  </a:cubicBezTo>
                  <a:cubicBezTo>
                    <a:pt x="214" y="695"/>
                    <a:pt x="214" y="695"/>
                    <a:pt x="214" y="695"/>
                  </a:cubicBezTo>
                  <a:cubicBezTo>
                    <a:pt x="247" y="670"/>
                    <a:pt x="268" y="632"/>
                    <a:pt x="268" y="589"/>
                  </a:cubicBezTo>
                  <a:cubicBezTo>
                    <a:pt x="268" y="545"/>
                    <a:pt x="247" y="507"/>
                    <a:pt x="214" y="482"/>
                  </a:cubicBezTo>
                  <a:close/>
                  <a:moveTo>
                    <a:pt x="107" y="80"/>
                  </a:moveTo>
                  <a:cubicBezTo>
                    <a:pt x="107" y="65"/>
                    <a:pt x="119" y="54"/>
                    <a:pt x="134" y="54"/>
                  </a:cubicBezTo>
                  <a:cubicBezTo>
                    <a:pt x="149" y="54"/>
                    <a:pt x="161" y="65"/>
                    <a:pt x="161" y="80"/>
                  </a:cubicBezTo>
                  <a:cubicBezTo>
                    <a:pt x="161" y="457"/>
                    <a:pt x="161" y="457"/>
                    <a:pt x="161" y="457"/>
                  </a:cubicBezTo>
                  <a:cubicBezTo>
                    <a:pt x="152" y="456"/>
                    <a:pt x="143" y="455"/>
                    <a:pt x="134" y="455"/>
                  </a:cubicBezTo>
                  <a:cubicBezTo>
                    <a:pt x="125" y="455"/>
                    <a:pt x="116" y="456"/>
                    <a:pt x="107" y="457"/>
                  </a:cubicBezTo>
                  <a:lnTo>
                    <a:pt x="107" y="80"/>
                  </a:lnTo>
                  <a:close/>
                  <a:moveTo>
                    <a:pt x="161" y="776"/>
                  </a:moveTo>
                  <a:cubicBezTo>
                    <a:pt x="161" y="791"/>
                    <a:pt x="149" y="803"/>
                    <a:pt x="134" y="803"/>
                  </a:cubicBezTo>
                  <a:cubicBezTo>
                    <a:pt x="119" y="803"/>
                    <a:pt x="107" y="791"/>
                    <a:pt x="107" y="776"/>
                  </a:cubicBezTo>
                  <a:cubicBezTo>
                    <a:pt x="107" y="720"/>
                    <a:pt x="107" y="720"/>
                    <a:pt x="107" y="720"/>
                  </a:cubicBezTo>
                  <a:cubicBezTo>
                    <a:pt x="116" y="721"/>
                    <a:pt x="125" y="722"/>
                    <a:pt x="134" y="722"/>
                  </a:cubicBezTo>
                  <a:cubicBezTo>
                    <a:pt x="143" y="722"/>
                    <a:pt x="152" y="721"/>
                    <a:pt x="161" y="720"/>
                  </a:cubicBezTo>
                  <a:lnTo>
                    <a:pt x="161" y="776"/>
                  </a:lnTo>
                  <a:close/>
                  <a:moveTo>
                    <a:pt x="211" y="611"/>
                  </a:moveTo>
                  <a:cubicBezTo>
                    <a:pt x="210" y="612"/>
                    <a:pt x="210" y="614"/>
                    <a:pt x="209" y="615"/>
                  </a:cubicBezTo>
                  <a:cubicBezTo>
                    <a:pt x="207" y="622"/>
                    <a:pt x="204" y="629"/>
                    <a:pt x="199" y="635"/>
                  </a:cubicBezTo>
                  <a:cubicBezTo>
                    <a:pt x="199" y="635"/>
                    <a:pt x="199" y="635"/>
                    <a:pt x="199" y="635"/>
                  </a:cubicBezTo>
                  <a:cubicBezTo>
                    <a:pt x="194" y="642"/>
                    <a:pt x="189" y="647"/>
                    <a:pt x="182" y="652"/>
                  </a:cubicBezTo>
                  <a:cubicBezTo>
                    <a:pt x="182" y="652"/>
                    <a:pt x="182" y="652"/>
                    <a:pt x="182" y="652"/>
                  </a:cubicBezTo>
                  <a:cubicBezTo>
                    <a:pt x="176" y="657"/>
                    <a:pt x="168" y="661"/>
                    <a:pt x="161" y="664"/>
                  </a:cubicBezTo>
                  <a:cubicBezTo>
                    <a:pt x="152" y="667"/>
                    <a:pt x="143" y="669"/>
                    <a:pt x="134" y="669"/>
                  </a:cubicBezTo>
                  <a:cubicBezTo>
                    <a:pt x="125" y="669"/>
                    <a:pt x="116" y="667"/>
                    <a:pt x="107" y="664"/>
                  </a:cubicBezTo>
                  <a:cubicBezTo>
                    <a:pt x="100" y="661"/>
                    <a:pt x="92" y="657"/>
                    <a:pt x="86" y="652"/>
                  </a:cubicBezTo>
                  <a:cubicBezTo>
                    <a:pt x="86" y="652"/>
                    <a:pt x="86" y="652"/>
                    <a:pt x="86" y="652"/>
                  </a:cubicBezTo>
                  <a:cubicBezTo>
                    <a:pt x="79" y="647"/>
                    <a:pt x="74" y="642"/>
                    <a:pt x="69" y="635"/>
                  </a:cubicBezTo>
                  <a:cubicBezTo>
                    <a:pt x="69" y="635"/>
                    <a:pt x="69" y="635"/>
                    <a:pt x="69" y="635"/>
                  </a:cubicBezTo>
                  <a:cubicBezTo>
                    <a:pt x="64" y="629"/>
                    <a:pt x="61" y="622"/>
                    <a:pt x="59" y="615"/>
                  </a:cubicBezTo>
                  <a:cubicBezTo>
                    <a:pt x="58" y="614"/>
                    <a:pt x="58" y="612"/>
                    <a:pt x="57" y="611"/>
                  </a:cubicBezTo>
                  <a:cubicBezTo>
                    <a:pt x="55" y="604"/>
                    <a:pt x="54" y="596"/>
                    <a:pt x="54" y="589"/>
                  </a:cubicBezTo>
                  <a:cubicBezTo>
                    <a:pt x="54" y="581"/>
                    <a:pt x="55" y="573"/>
                    <a:pt x="57" y="566"/>
                  </a:cubicBezTo>
                  <a:cubicBezTo>
                    <a:pt x="58" y="565"/>
                    <a:pt x="58" y="563"/>
                    <a:pt x="59" y="562"/>
                  </a:cubicBezTo>
                  <a:cubicBezTo>
                    <a:pt x="61" y="555"/>
                    <a:pt x="64" y="548"/>
                    <a:pt x="69" y="542"/>
                  </a:cubicBezTo>
                  <a:cubicBezTo>
                    <a:pt x="69" y="542"/>
                    <a:pt x="69" y="542"/>
                    <a:pt x="69" y="542"/>
                  </a:cubicBezTo>
                  <a:cubicBezTo>
                    <a:pt x="74" y="535"/>
                    <a:pt x="79" y="530"/>
                    <a:pt x="86" y="525"/>
                  </a:cubicBezTo>
                  <a:cubicBezTo>
                    <a:pt x="86" y="525"/>
                    <a:pt x="86" y="525"/>
                    <a:pt x="86" y="525"/>
                  </a:cubicBezTo>
                  <a:cubicBezTo>
                    <a:pt x="92" y="520"/>
                    <a:pt x="100" y="516"/>
                    <a:pt x="107" y="513"/>
                  </a:cubicBezTo>
                  <a:cubicBezTo>
                    <a:pt x="116" y="510"/>
                    <a:pt x="125" y="508"/>
                    <a:pt x="134" y="508"/>
                  </a:cubicBezTo>
                  <a:cubicBezTo>
                    <a:pt x="143" y="508"/>
                    <a:pt x="152" y="510"/>
                    <a:pt x="161" y="513"/>
                  </a:cubicBezTo>
                  <a:cubicBezTo>
                    <a:pt x="168" y="516"/>
                    <a:pt x="176" y="520"/>
                    <a:pt x="182" y="525"/>
                  </a:cubicBezTo>
                  <a:cubicBezTo>
                    <a:pt x="182" y="525"/>
                    <a:pt x="182" y="525"/>
                    <a:pt x="182" y="525"/>
                  </a:cubicBezTo>
                  <a:cubicBezTo>
                    <a:pt x="189" y="530"/>
                    <a:pt x="194" y="535"/>
                    <a:pt x="199" y="542"/>
                  </a:cubicBezTo>
                  <a:cubicBezTo>
                    <a:pt x="199" y="542"/>
                    <a:pt x="199" y="542"/>
                    <a:pt x="199" y="542"/>
                  </a:cubicBezTo>
                  <a:cubicBezTo>
                    <a:pt x="204" y="548"/>
                    <a:pt x="207" y="555"/>
                    <a:pt x="209" y="562"/>
                  </a:cubicBezTo>
                  <a:cubicBezTo>
                    <a:pt x="210" y="563"/>
                    <a:pt x="210" y="565"/>
                    <a:pt x="211" y="566"/>
                  </a:cubicBezTo>
                  <a:cubicBezTo>
                    <a:pt x="213" y="573"/>
                    <a:pt x="214" y="581"/>
                    <a:pt x="214" y="589"/>
                  </a:cubicBezTo>
                  <a:cubicBezTo>
                    <a:pt x="214" y="596"/>
                    <a:pt x="213" y="604"/>
                    <a:pt x="211" y="6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19" name="Freeform 7"/>
          <p:cNvSpPr>
            <a:spLocks noEditPoints="1"/>
          </p:cNvSpPr>
          <p:nvPr/>
        </p:nvSpPr>
        <p:spPr bwMode="auto">
          <a:xfrm>
            <a:off x="3064154" y="4990466"/>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20" name="Group 19"/>
          <p:cNvGrpSpPr/>
          <p:nvPr/>
        </p:nvGrpSpPr>
        <p:grpSpPr>
          <a:xfrm>
            <a:off x="3501111" y="5412734"/>
            <a:ext cx="787903" cy="790658"/>
            <a:chOff x="3206750" y="1381125"/>
            <a:chExt cx="490538" cy="492125"/>
          </a:xfrm>
          <a:solidFill>
            <a:schemeClr val="accent2"/>
          </a:solidFill>
        </p:grpSpPr>
        <p:sp>
          <p:nvSpPr>
            <p:cNvPr id="21" name="Freeform 10"/>
            <p:cNvSpPr>
              <a:spLocks noEditPoints="1"/>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 name="Freeform 11"/>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4" name="Freeform 9"/>
          <p:cNvSpPr>
            <a:spLocks noEditPoints="1"/>
          </p:cNvSpPr>
          <p:nvPr/>
        </p:nvSpPr>
        <p:spPr bwMode="auto">
          <a:xfrm>
            <a:off x="6831961" y="4990466"/>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3"/>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25" name="Group 24"/>
          <p:cNvGrpSpPr/>
          <p:nvPr/>
        </p:nvGrpSpPr>
        <p:grpSpPr>
          <a:xfrm>
            <a:off x="7335390" y="5367566"/>
            <a:ext cx="640287" cy="917486"/>
            <a:chOff x="3741341" y="1604128"/>
            <a:chExt cx="341313" cy="488950"/>
          </a:xfrm>
          <a:solidFill>
            <a:schemeClr val="accent3"/>
          </a:solidFill>
        </p:grpSpPr>
        <p:sp>
          <p:nvSpPr>
            <p:cNvPr id="26" name="Freeform 15"/>
            <p:cNvSpPr>
              <a:spLocks noEditPoints="1"/>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7" name="Freeform 16"/>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8" name="Freeform 6"/>
          <p:cNvSpPr>
            <a:spLocks noEditPoints="1"/>
          </p:cNvSpPr>
          <p:nvPr/>
        </p:nvSpPr>
        <p:spPr bwMode="auto">
          <a:xfrm>
            <a:off x="10650940" y="5011924"/>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29" name="Group 28"/>
          <p:cNvGrpSpPr/>
          <p:nvPr/>
        </p:nvGrpSpPr>
        <p:grpSpPr>
          <a:xfrm>
            <a:off x="11127607" y="5510551"/>
            <a:ext cx="760532" cy="717670"/>
            <a:chOff x="3498850" y="1541463"/>
            <a:chExt cx="504825" cy="476250"/>
          </a:xfrm>
          <a:solidFill>
            <a:schemeClr val="accent4"/>
          </a:solidFill>
        </p:grpSpPr>
        <p:sp>
          <p:nvSpPr>
            <p:cNvPr id="30" name="Oval 5"/>
            <p:cNvSpPr>
              <a:spLocks noChangeArrowheads="1"/>
            </p:cNvSpPr>
            <p:nvPr/>
          </p:nvSpPr>
          <p:spPr bwMode="auto">
            <a:xfrm>
              <a:off x="3743325" y="1801813"/>
              <a:ext cx="61913" cy="6191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2" name="Group 1"/>
          <p:cNvGrpSpPr/>
          <p:nvPr/>
        </p:nvGrpSpPr>
        <p:grpSpPr>
          <a:xfrm>
            <a:off x="1828773" y="6612406"/>
            <a:ext cx="4186968" cy="1943034"/>
            <a:chOff x="2564013" y="6612406"/>
            <a:chExt cx="4186968" cy="1943034"/>
          </a:xfrm>
        </p:grpSpPr>
        <p:sp>
          <p:nvSpPr>
            <p:cNvPr id="46" name="Content Placeholder 19"/>
            <p:cNvSpPr txBox="1">
              <a:spLocks/>
            </p:cNvSpPr>
            <p:nvPr/>
          </p:nvSpPr>
          <p:spPr>
            <a:xfrm>
              <a:off x="2564013" y="7308925"/>
              <a:ext cx="4186968" cy="1246515"/>
            </a:xfrm>
            <a:prstGeom prst="rect">
              <a:avLst/>
            </a:prstGeom>
          </p:spPr>
          <p:txBody>
            <a:bodyPr vert="horz" lIns="182843" tIns="91422" rIns="182843" bIns="9142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analysis</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47" name="TextBox 46"/>
            <p:cNvSpPr txBox="1"/>
            <p:nvPr/>
          </p:nvSpPr>
          <p:spPr>
            <a:xfrm>
              <a:off x="3315866" y="6612406"/>
              <a:ext cx="2655310" cy="830960"/>
            </a:xfrm>
            <a:prstGeom prst="rect">
              <a:avLst/>
            </a:prstGeom>
            <a:noFill/>
          </p:spPr>
          <p:txBody>
            <a:bodyPr wrap="square" lIns="182843" tIns="91422" rIns="182843" bIns="91422" rtlCol="0">
              <a:spAutoFit/>
            </a:bodyPr>
            <a:lstStyle/>
            <a:p>
              <a:pPr algn="ctr"/>
              <a:r>
                <a:rPr lang="id-ID" sz="4200" b="1" dirty="0" smtClean="0">
                  <a:solidFill>
                    <a:schemeClr val="bg1"/>
                  </a:solidFill>
                  <a:latin typeface="微软雅黑" panose="020B0503020204020204" pitchFamily="34" charset="-122"/>
                  <a:cs typeface="Aparajita" panose="020B0604020202020204" pitchFamily="34" charset="0"/>
                </a:rPr>
                <a:t>Design</a:t>
              </a:r>
              <a:endParaRPr lang="en-US" sz="4200" b="1" dirty="0">
                <a:solidFill>
                  <a:schemeClr val="bg1"/>
                </a:solidFill>
                <a:latin typeface="微软雅黑" panose="020B0503020204020204" pitchFamily="34" charset="-122"/>
                <a:cs typeface="Aparajita" panose="020B0604020202020204" pitchFamily="34" charset="0"/>
              </a:endParaRPr>
            </a:p>
          </p:txBody>
        </p:sp>
      </p:grpSp>
      <p:grpSp>
        <p:nvGrpSpPr>
          <p:cNvPr id="51" name="Group 50"/>
          <p:cNvGrpSpPr/>
          <p:nvPr/>
        </p:nvGrpSpPr>
        <p:grpSpPr>
          <a:xfrm>
            <a:off x="5622988" y="6612406"/>
            <a:ext cx="4186968" cy="1943034"/>
            <a:chOff x="2564013" y="6612406"/>
            <a:chExt cx="4186968" cy="1943034"/>
          </a:xfrm>
        </p:grpSpPr>
        <p:sp>
          <p:nvSpPr>
            <p:cNvPr id="52" name="Content Placeholder 19"/>
            <p:cNvSpPr txBox="1">
              <a:spLocks/>
            </p:cNvSpPr>
            <p:nvPr/>
          </p:nvSpPr>
          <p:spPr>
            <a:xfrm>
              <a:off x="2564013" y="7308925"/>
              <a:ext cx="4186968" cy="1246515"/>
            </a:xfrm>
            <a:prstGeom prst="rect">
              <a:avLst/>
            </a:prstGeom>
          </p:spPr>
          <p:txBody>
            <a:bodyPr vert="horz" lIns="182843" tIns="91422" rIns="182843" bIns="9142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analysis</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53" name="TextBox 52"/>
            <p:cNvSpPr txBox="1"/>
            <p:nvPr/>
          </p:nvSpPr>
          <p:spPr>
            <a:xfrm>
              <a:off x="3315866" y="6612406"/>
              <a:ext cx="2655310" cy="830960"/>
            </a:xfrm>
            <a:prstGeom prst="rect">
              <a:avLst/>
            </a:prstGeom>
            <a:noFill/>
          </p:spPr>
          <p:txBody>
            <a:bodyPr wrap="square" lIns="182843" tIns="91422" rIns="182843" bIns="91422" rtlCol="0">
              <a:spAutoFit/>
            </a:bodyPr>
            <a:lstStyle/>
            <a:p>
              <a:pPr algn="ctr"/>
              <a:r>
                <a:rPr lang="id-ID" sz="4200" b="1" dirty="0" smtClean="0">
                  <a:solidFill>
                    <a:schemeClr val="bg1"/>
                  </a:solidFill>
                  <a:latin typeface="微软雅黑" panose="020B0503020204020204" pitchFamily="34" charset="-122"/>
                  <a:cs typeface="Aparajita" panose="020B0604020202020204" pitchFamily="34" charset="0"/>
                </a:rPr>
                <a:t>Idea</a:t>
              </a:r>
              <a:endParaRPr lang="en-US" sz="4200" b="1" dirty="0">
                <a:solidFill>
                  <a:schemeClr val="bg1"/>
                </a:solidFill>
                <a:latin typeface="微软雅黑" panose="020B0503020204020204" pitchFamily="34" charset="-122"/>
                <a:cs typeface="Aparajita" panose="020B0604020202020204" pitchFamily="34" charset="0"/>
              </a:endParaRPr>
            </a:p>
          </p:txBody>
        </p:sp>
      </p:grpSp>
      <p:grpSp>
        <p:nvGrpSpPr>
          <p:cNvPr id="54" name="Group 53"/>
          <p:cNvGrpSpPr/>
          <p:nvPr/>
        </p:nvGrpSpPr>
        <p:grpSpPr>
          <a:xfrm>
            <a:off x="9452913" y="6612406"/>
            <a:ext cx="4186968" cy="1943034"/>
            <a:chOff x="2564013" y="6612406"/>
            <a:chExt cx="4186968" cy="1943034"/>
          </a:xfrm>
        </p:grpSpPr>
        <p:sp>
          <p:nvSpPr>
            <p:cNvPr id="55" name="Content Placeholder 19"/>
            <p:cNvSpPr txBox="1">
              <a:spLocks/>
            </p:cNvSpPr>
            <p:nvPr/>
          </p:nvSpPr>
          <p:spPr>
            <a:xfrm>
              <a:off x="2564013" y="7308925"/>
              <a:ext cx="4186968" cy="1246515"/>
            </a:xfrm>
            <a:prstGeom prst="rect">
              <a:avLst/>
            </a:prstGeom>
          </p:spPr>
          <p:txBody>
            <a:bodyPr vert="horz" lIns="182843" tIns="91422" rIns="182843" bIns="9142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used in data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analysis</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56" name="TextBox 55"/>
            <p:cNvSpPr txBox="1"/>
            <p:nvPr/>
          </p:nvSpPr>
          <p:spPr>
            <a:xfrm>
              <a:off x="3315866" y="6612406"/>
              <a:ext cx="2655310" cy="830960"/>
            </a:xfrm>
            <a:prstGeom prst="rect">
              <a:avLst/>
            </a:prstGeom>
            <a:noFill/>
          </p:spPr>
          <p:txBody>
            <a:bodyPr wrap="square" lIns="182843" tIns="91422" rIns="182843" bIns="91422" rtlCol="0">
              <a:spAutoFit/>
            </a:bodyPr>
            <a:lstStyle/>
            <a:p>
              <a:pPr algn="ctr"/>
              <a:r>
                <a:rPr lang="id-ID" sz="4200" b="1" dirty="0" smtClean="0">
                  <a:solidFill>
                    <a:schemeClr val="bg1"/>
                  </a:solidFill>
                  <a:latin typeface="微软雅黑" panose="020B0503020204020204" pitchFamily="34" charset="-122"/>
                  <a:cs typeface="Aparajita" panose="020B0604020202020204" pitchFamily="34" charset="0"/>
                </a:rPr>
                <a:t>Plan</a:t>
              </a:r>
              <a:endParaRPr lang="en-US" sz="4200" b="1" dirty="0">
                <a:solidFill>
                  <a:schemeClr val="bg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5827210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par>
                                <p:cTn id="28" presetID="53" presetClass="entr" presetSubtype="16"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ppt_w</p:attrName>
                                        </p:attrNameLst>
                                      </p:cBhvr>
                                      <p:tavLst>
                                        <p:tav tm="0">
                                          <p:val>
                                            <p:fltVal val="0"/>
                                          </p:val>
                                        </p:tav>
                                        <p:tav tm="100000">
                                          <p:val>
                                            <p:strVal val="#ppt_w"/>
                                          </p:val>
                                        </p:tav>
                                      </p:tavLst>
                                    </p:anim>
                                    <p:anim calcmode="lin" valueType="num">
                                      <p:cBhvr>
                                        <p:cTn id="47" dur="500" fill="hold"/>
                                        <p:tgtEl>
                                          <p:spTgt spid="51"/>
                                        </p:tgtEl>
                                        <p:attrNameLst>
                                          <p:attrName>ppt_h</p:attrName>
                                        </p:attrNameLst>
                                      </p:cBhvr>
                                      <p:tavLst>
                                        <p:tav tm="0">
                                          <p:val>
                                            <p:fltVal val="0"/>
                                          </p:val>
                                        </p:tav>
                                        <p:tav tm="100000">
                                          <p:val>
                                            <p:strVal val="#ppt_h"/>
                                          </p:val>
                                        </p:tav>
                                      </p:tavLst>
                                    </p:anim>
                                    <p:animEffect transition="in" filter="fade">
                                      <p:cBhvr>
                                        <p:cTn id="48" dur="500"/>
                                        <p:tgtEl>
                                          <p:spTgt spid="51"/>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19" grpId="0" animBg="1"/>
      <p:bldP spid="24"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027" r="20027"/>
          <a:stretch>
            <a:fillRect/>
          </a:stretch>
        </p:blipFill>
        <p:spPr/>
      </p:pic>
      <p:grpSp>
        <p:nvGrpSpPr>
          <p:cNvPr id="3" name="Group 2"/>
          <p:cNvGrpSpPr/>
          <p:nvPr/>
        </p:nvGrpSpPr>
        <p:grpSpPr>
          <a:xfrm rot="10800000">
            <a:off x="4541497" y="4174333"/>
            <a:ext cx="19892697" cy="5346910"/>
            <a:chOff x="-210622" y="4085211"/>
            <a:chExt cx="19892697" cy="5346910"/>
          </a:xfrm>
        </p:grpSpPr>
        <p:sp>
          <p:nvSpPr>
            <p:cNvPr id="22" name="Round Same Side Corner Rectangle 21"/>
            <p:cNvSpPr/>
            <p:nvPr/>
          </p:nvSpPr>
          <p:spPr>
            <a:xfrm rot="5400000">
              <a:off x="7062272" y="-3187683"/>
              <a:ext cx="5346910" cy="19892697"/>
            </a:xfrm>
            <a:prstGeom prst="round2SameRect">
              <a:avLst>
                <a:gd name="adj1" fmla="val 50000"/>
                <a:gd name="adj2" fmla="val 0"/>
              </a:avLst>
            </a:prstGeom>
            <a:solidFill>
              <a:schemeClr val="accent6">
                <a:lumMod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8" name="Round Same Side Corner Rectangle 7"/>
            <p:cNvSpPr/>
            <p:nvPr/>
          </p:nvSpPr>
          <p:spPr>
            <a:xfrm rot="5400000">
              <a:off x="7346082" y="-2826026"/>
              <a:ext cx="4477219" cy="19169382"/>
            </a:xfrm>
            <a:prstGeom prst="round2SameRect">
              <a:avLst>
                <a:gd name="adj1" fmla="val 50000"/>
                <a:gd name="adj2" fmla="val 0"/>
              </a:avLst>
            </a:prstGeom>
            <a:solidFill>
              <a:schemeClr val="accent6">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sp>
        <p:nvSpPr>
          <p:cNvPr id="35" name="Title 2"/>
          <p:cNvSpPr txBox="1">
            <a:spLocks/>
          </p:cNvSpPr>
          <p:nvPr/>
        </p:nvSpPr>
        <p:spPr>
          <a:xfrm>
            <a:off x="-246330" y="5495384"/>
            <a:ext cx="18923151" cy="1025398"/>
          </a:xfrm>
          <a:prstGeom prst="rect">
            <a:avLst/>
          </a:prstGeom>
        </p:spPr>
        <p:txBody>
          <a:bodyPr lIns="219419" tIns="109710" rIns="219419" bIns="10971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bg-BG" sz="58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2" name="Oval 141"/>
          <p:cNvSpPr/>
          <p:nvPr/>
        </p:nvSpPr>
        <p:spPr>
          <a:xfrm>
            <a:off x="10095126" y="5177118"/>
            <a:ext cx="1859898" cy="1860380"/>
          </a:xfrm>
          <a:prstGeom prst="ellipse">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微软雅黑" panose="020B0503020204020204" pitchFamily="34" charset="-122"/>
            </a:endParaRPr>
          </a:p>
        </p:txBody>
      </p:sp>
      <p:sp>
        <p:nvSpPr>
          <p:cNvPr id="143" name="Oval 142"/>
          <p:cNvSpPr/>
          <p:nvPr/>
        </p:nvSpPr>
        <p:spPr>
          <a:xfrm>
            <a:off x="13612990" y="5177118"/>
            <a:ext cx="1859898" cy="1860380"/>
          </a:xfrm>
          <a:prstGeom prst="ellipse">
            <a:avLst/>
          </a:pr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微软雅黑" panose="020B0503020204020204" pitchFamily="34" charset="-122"/>
            </a:endParaRPr>
          </a:p>
        </p:txBody>
      </p:sp>
      <p:sp>
        <p:nvSpPr>
          <p:cNvPr id="144" name="Oval 143"/>
          <p:cNvSpPr/>
          <p:nvPr/>
        </p:nvSpPr>
        <p:spPr>
          <a:xfrm>
            <a:off x="17130853" y="5177118"/>
            <a:ext cx="1859898" cy="1860380"/>
          </a:xfrm>
          <a:prstGeom prst="ellipse">
            <a:avLst/>
          </a:prstGeom>
          <a:solidFill>
            <a:schemeClr val="accent3"/>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微软雅黑" panose="020B0503020204020204" pitchFamily="34" charset="-122"/>
            </a:endParaRPr>
          </a:p>
        </p:txBody>
      </p:sp>
      <p:sp>
        <p:nvSpPr>
          <p:cNvPr id="145" name="Oval 144"/>
          <p:cNvSpPr/>
          <p:nvPr/>
        </p:nvSpPr>
        <p:spPr>
          <a:xfrm>
            <a:off x="20648717" y="5177118"/>
            <a:ext cx="1859898" cy="1860380"/>
          </a:xfrm>
          <a:prstGeom prst="ellipse">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微软雅黑" panose="020B0503020204020204" pitchFamily="34" charset="-122"/>
            </a:endParaRPr>
          </a:p>
        </p:txBody>
      </p:sp>
      <p:sp>
        <p:nvSpPr>
          <p:cNvPr id="149" name="TextBox 148"/>
          <p:cNvSpPr txBox="1"/>
          <p:nvPr/>
        </p:nvSpPr>
        <p:spPr>
          <a:xfrm>
            <a:off x="9996562" y="7062991"/>
            <a:ext cx="2057027" cy="677072"/>
          </a:xfrm>
          <a:prstGeom prst="rect">
            <a:avLst/>
          </a:prstGeom>
          <a:noFill/>
        </p:spPr>
        <p:txBody>
          <a:bodyPr wrap="none" lIns="182843" tIns="91422" rIns="182843" bIns="91422" rtlCol="0">
            <a:spAutoFit/>
          </a:bodyPr>
          <a:lstStyle/>
          <a:p>
            <a:pPr algn="ctr"/>
            <a:r>
              <a:rPr lang="id-ID" sz="3200" b="1" dirty="0" smtClean="0">
                <a:solidFill>
                  <a:schemeClr val="bg1"/>
                </a:solidFill>
                <a:latin typeface="微软雅黑" panose="020B0503020204020204" pitchFamily="34" charset="-122"/>
                <a:cs typeface="Aparajita" panose="020B0604020202020204" pitchFamily="34" charset="0"/>
              </a:rPr>
              <a:t>Support</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150" name="TextBox 149"/>
          <p:cNvSpPr txBox="1"/>
          <p:nvPr/>
        </p:nvSpPr>
        <p:spPr>
          <a:xfrm>
            <a:off x="8867638" y="7566362"/>
            <a:ext cx="4086087" cy="997160"/>
          </a:xfrm>
          <a:prstGeom prst="rect">
            <a:avLst/>
          </a:prstGeom>
          <a:noFill/>
        </p:spPr>
        <p:txBody>
          <a:bodyPr wrap="square" lIns="182843" tIns="91422" rIns="182843" bIns="91422" rtlCol="0">
            <a:spAutoFit/>
          </a:bodyPr>
          <a:lstStyle/>
          <a:p>
            <a:pPr algn="ctr">
              <a:lnSpc>
                <a:spcPct val="110000"/>
              </a:lnSpc>
            </a:pPr>
            <a:r>
              <a:rPr lang="en-US" sz="2400" dirty="0">
                <a:solidFill>
                  <a:schemeClr val="bg1"/>
                </a:solidFill>
                <a:latin typeface="微软雅黑" panose="020B0503020204020204" pitchFamily="34" charset="-122"/>
                <a:cs typeface="Aparajita" panose="020B0604020202020204" pitchFamily="34" charset="0"/>
              </a:rPr>
              <a:t>Creativity is the key to success lorem</a:t>
            </a:r>
          </a:p>
        </p:txBody>
      </p:sp>
      <p:sp>
        <p:nvSpPr>
          <p:cNvPr id="151" name="TextBox 150"/>
          <p:cNvSpPr txBox="1"/>
          <p:nvPr/>
        </p:nvSpPr>
        <p:spPr>
          <a:xfrm>
            <a:off x="14004144" y="7062991"/>
            <a:ext cx="1077593" cy="677072"/>
          </a:xfrm>
          <a:prstGeom prst="rect">
            <a:avLst/>
          </a:prstGeom>
          <a:noFill/>
        </p:spPr>
        <p:txBody>
          <a:bodyPr wrap="none" lIns="182843" tIns="91422" rIns="182843" bIns="91422" rtlCol="0">
            <a:spAutoFit/>
          </a:bodyPr>
          <a:lstStyle/>
          <a:p>
            <a:pPr algn="ctr"/>
            <a:r>
              <a:rPr lang="id-ID" sz="3200" dirty="0" smtClean="0">
                <a:solidFill>
                  <a:schemeClr val="bg1"/>
                </a:solidFill>
                <a:latin typeface="微软雅黑" panose="020B0503020204020204" pitchFamily="34" charset="-122"/>
                <a:cs typeface="Aparajita" panose="020B0604020202020204" pitchFamily="34" charset="0"/>
              </a:rPr>
              <a:t>FTP</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152" name="TextBox 151"/>
          <p:cNvSpPr txBox="1"/>
          <p:nvPr/>
        </p:nvSpPr>
        <p:spPr>
          <a:xfrm>
            <a:off x="12554678" y="7566362"/>
            <a:ext cx="4086087" cy="997160"/>
          </a:xfrm>
          <a:prstGeom prst="rect">
            <a:avLst/>
          </a:prstGeom>
          <a:noFill/>
        </p:spPr>
        <p:txBody>
          <a:bodyPr wrap="square" lIns="182843" tIns="91422" rIns="182843" bIns="91422" rtlCol="0">
            <a:spAutoFit/>
          </a:bodyPr>
          <a:lstStyle/>
          <a:p>
            <a:pPr algn="ctr">
              <a:lnSpc>
                <a:spcPct val="110000"/>
              </a:lnSpc>
            </a:pPr>
            <a:r>
              <a:rPr lang="en-US" sz="2400" dirty="0">
                <a:solidFill>
                  <a:schemeClr val="bg1"/>
                </a:solidFill>
                <a:latin typeface="微软雅黑" panose="020B0503020204020204" pitchFamily="34" charset="-122"/>
                <a:cs typeface="Aparajita" panose="020B0604020202020204" pitchFamily="34" charset="0"/>
              </a:rPr>
              <a:t>Creativity is the key to </a:t>
            </a:r>
            <a:r>
              <a:rPr lang="en-US" sz="2400" dirty="0" smtClean="0">
                <a:solidFill>
                  <a:schemeClr val="bg1"/>
                </a:solidFill>
                <a:latin typeface="微软雅黑" panose="020B0503020204020204" pitchFamily="34" charset="-122"/>
                <a:cs typeface="Aparajita" panose="020B0604020202020204" pitchFamily="34" charset="0"/>
              </a:rPr>
              <a:t>success lorem</a:t>
            </a:r>
            <a:endParaRPr lang="en-US" sz="2400" dirty="0">
              <a:solidFill>
                <a:schemeClr val="bg1"/>
              </a:solidFill>
              <a:latin typeface="微软雅黑" panose="020B0503020204020204" pitchFamily="34" charset="-122"/>
              <a:cs typeface="Aparajita" panose="020B0604020202020204" pitchFamily="34" charset="0"/>
            </a:endParaRPr>
          </a:p>
        </p:txBody>
      </p:sp>
      <p:sp>
        <p:nvSpPr>
          <p:cNvPr id="153" name="TextBox 152"/>
          <p:cNvSpPr txBox="1"/>
          <p:nvPr/>
        </p:nvSpPr>
        <p:spPr>
          <a:xfrm>
            <a:off x="17230170" y="7062991"/>
            <a:ext cx="1661279" cy="677072"/>
          </a:xfrm>
          <a:prstGeom prst="rect">
            <a:avLst/>
          </a:prstGeom>
          <a:noFill/>
        </p:spPr>
        <p:txBody>
          <a:bodyPr wrap="none" lIns="182843" tIns="91422" rIns="182843" bIns="91422" rtlCol="0">
            <a:spAutoFit/>
          </a:bodyPr>
          <a:lstStyle/>
          <a:p>
            <a:pPr algn="ctr"/>
            <a:r>
              <a:rPr lang="id-ID" sz="3200" dirty="0" smtClean="0">
                <a:solidFill>
                  <a:schemeClr val="bg1"/>
                </a:solidFill>
                <a:latin typeface="微软雅黑" panose="020B0503020204020204" pitchFamily="34" charset="-122"/>
                <a:cs typeface="Aparajita" panose="020B0604020202020204" pitchFamily="34" charset="0"/>
              </a:rPr>
              <a:t>Online</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154" name="TextBox 153"/>
          <p:cNvSpPr txBox="1"/>
          <p:nvPr/>
        </p:nvSpPr>
        <p:spPr>
          <a:xfrm>
            <a:off x="16060979" y="7566362"/>
            <a:ext cx="4086087" cy="997160"/>
          </a:xfrm>
          <a:prstGeom prst="rect">
            <a:avLst/>
          </a:prstGeom>
          <a:noFill/>
        </p:spPr>
        <p:txBody>
          <a:bodyPr wrap="square" lIns="182843" tIns="91422" rIns="182843" bIns="91422" rtlCol="0">
            <a:spAutoFit/>
          </a:bodyPr>
          <a:lstStyle/>
          <a:p>
            <a:pPr algn="ctr">
              <a:lnSpc>
                <a:spcPct val="110000"/>
              </a:lnSpc>
            </a:pPr>
            <a:r>
              <a:rPr lang="en-US" sz="2400" dirty="0">
                <a:solidFill>
                  <a:schemeClr val="bg1"/>
                </a:solidFill>
                <a:latin typeface="微软雅黑" panose="020B0503020204020204" pitchFamily="34" charset="-122"/>
                <a:cs typeface="Aparajita" panose="020B0604020202020204" pitchFamily="34" charset="0"/>
              </a:rPr>
              <a:t>Creativity is the key to success lorem</a:t>
            </a:r>
          </a:p>
        </p:txBody>
      </p:sp>
      <p:sp>
        <p:nvSpPr>
          <p:cNvPr id="155" name="TextBox 154"/>
          <p:cNvSpPr txBox="1"/>
          <p:nvPr/>
        </p:nvSpPr>
        <p:spPr>
          <a:xfrm>
            <a:off x="20729716" y="7062991"/>
            <a:ext cx="1681091" cy="677072"/>
          </a:xfrm>
          <a:prstGeom prst="rect">
            <a:avLst/>
          </a:prstGeom>
          <a:noFill/>
        </p:spPr>
        <p:txBody>
          <a:bodyPr wrap="none" lIns="182843" tIns="91422" rIns="182843" bIns="91422" rtlCol="0">
            <a:spAutoFit/>
          </a:bodyPr>
          <a:lstStyle/>
          <a:p>
            <a:pPr algn="ctr"/>
            <a:r>
              <a:rPr lang="id-ID" sz="3200" dirty="0" smtClean="0">
                <a:solidFill>
                  <a:schemeClr val="bg1"/>
                </a:solidFill>
                <a:latin typeface="微软雅黑" panose="020B0503020204020204" pitchFamily="34" charset="-122"/>
                <a:cs typeface="Aparajita" panose="020B0604020202020204" pitchFamily="34" charset="0"/>
              </a:rPr>
              <a:t>Secure</a:t>
            </a:r>
            <a:endParaRPr lang="id-ID" sz="3200" b="1" dirty="0">
              <a:solidFill>
                <a:schemeClr val="bg1"/>
              </a:solidFill>
              <a:latin typeface="微软雅黑" panose="020B0503020204020204" pitchFamily="34" charset="-122"/>
              <a:cs typeface="Aparajita" panose="020B0604020202020204" pitchFamily="34" charset="0"/>
            </a:endParaRPr>
          </a:p>
        </p:txBody>
      </p:sp>
      <p:sp>
        <p:nvSpPr>
          <p:cNvPr id="156" name="TextBox 155"/>
          <p:cNvSpPr txBox="1"/>
          <p:nvPr/>
        </p:nvSpPr>
        <p:spPr>
          <a:xfrm>
            <a:off x="19525400" y="7566362"/>
            <a:ext cx="4086087" cy="997160"/>
          </a:xfrm>
          <a:prstGeom prst="rect">
            <a:avLst/>
          </a:prstGeom>
          <a:noFill/>
        </p:spPr>
        <p:txBody>
          <a:bodyPr wrap="square" lIns="182843" tIns="91422" rIns="182843" bIns="91422" rtlCol="0">
            <a:spAutoFit/>
          </a:bodyPr>
          <a:lstStyle/>
          <a:p>
            <a:pPr algn="ctr">
              <a:lnSpc>
                <a:spcPct val="110000"/>
              </a:lnSpc>
            </a:pPr>
            <a:r>
              <a:rPr lang="en-US" sz="2400" dirty="0">
                <a:solidFill>
                  <a:schemeClr val="bg1"/>
                </a:solidFill>
                <a:latin typeface="微软雅黑" panose="020B0503020204020204" pitchFamily="34" charset="-122"/>
                <a:cs typeface="Aparajita" panose="020B0604020202020204" pitchFamily="34" charset="0"/>
              </a:rPr>
              <a:t>Creativity is the key to success lorem</a:t>
            </a:r>
          </a:p>
        </p:txBody>
      </p:sp>
      <p:grpSp>
        <p:nvGrpSpPr>
          <p:cNvPr id="167" name="Group 166"/>
          <p:cNvGrpSpPr/>
          <p:nvPr/>
        </p:nvGrpSpPr>
        <p:grpSpPr>
          <a:xfrm>
            <a:off x="12488877" y="5839534"/>
            <a:ext cx="632240" cy="598794"/>
            <a:chOff x="7573740" y="3813073"/>
            <a:chExt cx="466573" cy="748492"/>
          </a:xfrm>
          <a:solidFill>
            <a:schemeClr val="bg1">
              <a:lumMod val="95000"/>
            </a:schemeClr>
          </a:solidFill>
        </p:grpSpPr>
        <p:sp>
          <p:nvSpPr>
            <p:cNvPr id="168" name="Right Arrow 167"/>
            <p:cNvSpPr/>
            <p:nvPr/>
          </p:nvSpPr>
          <p:spPr>
            <a:xfrm>
              <a:off x="7573740" y="3813073"/>
              <a:ext cx="466573" cy="748492"/>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69" name="Right Arrow 4"/>
            <p:cNvSpPr/>
            <p:nvPr/>
          </p:nvSpPr>
          <p:spPr>
            <a:xfrm>
              <a:off x="7573740" y="3962771"/>
              <a:ext cx="326601" cy="4490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id-ID" sz="1200" kern="1200" dirty="0">
                <a:latin typeface="微软雅黑" panose="020B0503020204020204" pitchFamily="34" charset="-122"/>
              </a:endParaRPr>
            </a:p>
          </p:txBody>
        </p:sp>
      </p:grpSp>
      <p:grpSp>
        <p:nvGrpSpPr>
          <p:cNvPr id="173" name="Group 172"/>
          <p:cNvGrpSpPr/>
          <p:nvPr/>
        </p:nvGrpSpPr>
        <p:grpSpPr>
          <a:xfrm>
            <a:off x="16055084" y="5839346"/>
            <a:ext cx="632240" cy="598794"/>
            <a:chOff x="7573740" y="3813073"/>
            <a:chExt cx="466573" cy="748492"/>
          </a:xfrm>
          <a:solidFill>
            <a:schemeClr val="bg1">
              <a:lumMod val="95000"/>
            </a:schemeClr>
          </a:solidFill>
        </p:grpSpPr>
        <p:sp>
          <p:nvSpPr>
            <p:cNvPr id="174" name="Right Arrow 173"/>
            <p:cNvSpPr/>
            <p:nvPr/>
          </p:nvSpPr>
          <p:spPr>
            <a:xfrm>
              <a:off x="7573740" y="3813073"/>
              <a:ext cx="466573" cy="748492"/>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75" name="Right Arrow 4"/>
            <p:cNvSpPr/>
            <p:nvPr/>
          </p:nvSpPr>
          <p:spPr>
            <a:xfrm>
              <a:off x="7573740" y="3962771"/>
              <a:ext cx="326601" cy="4490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id-ID" sz="1200" kern="1200" dirty="0">
                <a:latin typeface="微软雅黑" panose="020B0503020204020204" pitchFamily="34" charset="-122"/>
              </a:endParaRPr>
            </a:p>
          </p:txBody>
        </p:sp>
      </p:grpSp>
      <p:grpSp>
        <p:nvGrpSpPr>
          <p:cNvPr id="176" name="Group 175"/>
          <p:cNvGrpSpPr/>
          <p:nvPr/>
        </p:nvGrpSpPr>
        <p:grpSpPr>
          <a:xfrm>
            <a:off x="19590237" y="5861626"/>
            <a:ext cx="632240" cy="598794"/>
            <a:chOff x="7573740" y="3813073"/>
            <a:chExt cx="466573" cy="748492"/>
          </a:xfrm>
          <a:solidFill>
            <a:schemeClr val="bg1">
              <a:lumMod val="95000"/>
            </a:schemeClr>
          </a:solidFill>
        </p:grpSpPr>
        <p:sp>
          <p:nvSpPr>
            <p:cNvPr id="177" name="Right Arrow 176"/>
            <p:cNvSpPr/>
            <p:nvPr/>
          </p:nvSpPr>
          <p:spPr>
            <a:xfrm>
              <a:off x="7573740" y="3813073"/>
              <a:ext cx="466573" cy="748492"/>
            </a:xfrm>
            <a:prstGeom prst="rightArrow">
              <a:avLst>
                <a:gd name="adj1" fmla="val 60000"/>
                <a:gd name="adj2" fmla="val 50000"/>
              </a:avLst>
            </a:pr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78" name="Right Arrow 4"/>
            <p:cNvSpPr/>
            <p:nvPr/>
          </p:nvSpPr>
          <p:spPr>
            <a:xfrm>
              <a:off x="7573740" y="3962771"/>
              <a:ext cx="326601" cy="4490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id-ID" sz="1200" kern="1200" dirty="0">
                <a:latin typeface="微软雅黑" panose="020B0503020204020204" pitchFamily="34" charset="-122"/>
              </a:endParaRPr>
            </a:p>
          </p:txBody>
        </p:sp>
      </p:grpSp>
      <p:grpSp>
        <p:nvGrpSpPr>
          <p:cNvPr id="10" name="Group 9"/>
          <p:cNvGrpSpPr/>
          <p:nvPr/>
        </p:nvGrpSpPr>
        <p:grpSpPr>
          <a:xfrm>
            <a:off x="6287263" y="5786896"/>
            <a:ext cx="2758620" cy="1970888"/>
            <a:chOff x="6811778" y="5818274"/>
            <a:chExt cx="1234976" cy="882325"/>
          </a:xfrm>
        </p:grpSpPr>
        <p:sp>
          <p:nvSpPr>
            <p:cNvPr id="185" name="Freeform 123"/>
            <p:cNvSpPr>
              <a:spLocks noEditPoints="1"/>
            </p:cNvSpPr>
            <p:nvPr/>
          </p:nvSpPr>
          <p:spPr bwMode="auto">
            <a:xfrm>
              <a:off x="6811778" y="5818274"/>
              <a:ext cx="757615" cy="882325"/>
            </a:xfrm>
            <a:custGeom>
              <a:avLst/>
              <a:gdLst>
                <a:gd name="T0" fmla="*/ 0 w 439"/>
                <a:gd name="T1" fmla="*/ 439 h 512"/>
                <a:gd name="T2" fmla="*/ 0 w 439"/>
                <a:gd name="T3" fmla="*/ 390 h 512"/>
                <a:gd name="T4" fmla="*/ 93 w 439"/>
                <a:gd name="T5" fmla="*/ 427 h 512"/>
                <a:gd name="T6" fmla="*/ 219 w 439"/>
                <a:gd name="T7" fmla="*/ 439 h 512"/>
                <a:gd name="T8" fmla="*/ 346 w 439"/>
                <a:gd name="T9" fmla="*/ 427 h 512"/>
                <a:gd name="T10" fmla="*/ 439 w 439"/>
                <a:gd name="T11" fmla="*/ 390 h 512"/>
                <a:gd name="T12" fmla="*/ 439 w 439"/>
                <a:gd name="T13" fmla="*/ 439 h 512"/>
                <a:gd name="T14" fmla="*/ 409 w 439"/>
                <a:gd name="T15" fmla="*/ 475 h 512"/>
                <a:gd name="T16" fmla="*/ 329 w 439"/>
                <a:gd name="T17" fmla="*/ 502 h 512"/>
                <a:gd name="T18" fmla="*/ 219 w 439"/>
                <a:gd name="T19" fmla="*/ 512 h 512"/>
                <a:gd name="T20" fmla="*/ 109 w 439"/>
                <a:gd name="T21" fmla="*/ 502 h 512"/>
                <a:gd name="T22" fmla="*/ 29 w 439"/>
                <a:gd name="T23" fmla="*/ 475 h 512"/>
                <a:gd name="T24" fmla="*/ 0 w 439"/>
                <a:gd name="T25" fmla="*/ 439 h 512"/>
                <a:gd name="T26" fmla="*/ 0 w 439"/>
                <a:gd name="T27" fmla="*/ 329 h 512"/>
                <a:gd name="T28" fmla="*/ 0 w 439"/>
                <a:gd name="T29" fmla="*/ 281 h 512"/>
                <a:gd name="T30" fmla="*/ 93 w 439"/>
                <a:gd name="T31" fmla="*/ 317 h 512"/>
                <a:gd name="T32" fmla="*/ 219 w 439"/>
                <a:gd name="T33" fmla="*/ 329 h 512"/>
                <a:gd name="T34" fmla="*/ 346 w 439"/>
                <a:gd name="T35" fmla="*/ 317 h 512"/>
                <a:gd name="T36" fmla="*/ 439 w 439"/>
                <a:gd name="T37" fmla="*/ 281 h 512"/>
                <a:gd name="T38" fmla="*/ 439 w 439"/>
                <a:gd name="T39" fmla="*/ 329 h 512"/>
                <a:gd name="T40" fmla="*/ 409 w 439"/>
                <a:gd name="T41" fmla="*/ 366 h 512"/>
                <a:gd name="T42" fmla="*/ 329 w 439"/>
                <a:gd name="T43" fmla="*/ 392 h 512"/>
                <a:gd name="T44" fmla="*/ 219 w 439"/>
                <a:gd name="T45" fmla="*/ 402 h 512"/>
                <a:gd name="T46" fmla="*/ 109 w 439"/>
                <a:gd name="T47" fmla="*/ 392 h 512"/>
                <a:gd name="T48" fmla="*/ 29 w 439"/>
                <a:gd name="T49" fmla="*/ 366 h 512"/>
                <a:gd name="T50" fmla="*/ 0 w 439"/>
                <a:gd name="T51" fmla="*/ 329 h 512"/>
                <a:gd name="T52" fmla="*/ 0 w 439"/>
                <a:gd name="T53" fmla="*/ 219 h 512"/>
                <a:gd name="T54" fmla="*/ 0 w 439"/>
                <a:gd name="T55" fmla="*/ 171 h 512"/>
                <a:gd name="T56" fmla="*/ 93 w 439"/>
                <a:gd name="T57" fmla="*/ 207 h 512"/>
                <a:gd name="T58" fmla="*/ 219 w 439"/>
                <a:gd name="T59" fmla="*/ 219 h 512"/>
                <a:gd name="T60" fmla="*/ 346 w 439"/>
                <a:gd name="T61" fmla="*/ 207 h 512"/>
                <a:gd name="T62" fmla="*/ 439 w 439"/>
                <a:gd name="T63" fmla="*/ 171 h 512"/>
                <a:gd name="T64" fmla="*/ 439 w 439"/>
                <a:gd name="T65" fmla="*/ 219 h 512"/>
                <a:gd name="T66" fmla="*/ 409 w 439"/>
                <a:gd name="T67" fmla="*/ 256 h 512"/>
                <a:gd name="T68" fmla="*/ 329 w 439"/>
                <a:gd name="T69" fmla="*/ 283 h 512"/>
                <a:gd name="T70" fmla="*/ 219 w 439"/>
                <a:gd name="T71" fmla="*/ 293 h 512"/>
                <a:gd name="T72" fmla="*/ 109 w 439"/>
                <a:gd name="T73" fmla="*/ 283 h 512"/>
                <a:gd name="T74" fmla="*/ 29 w 439"/>
                <a:gd name="T75" fmla="*/ 256 h 512"/>
                <a:gd name="T76" fmla="*/ 0 w 439"/>
                <a:gd name="T77" fmla="*/ 219 h 512"/>
                <a:gd name="T78" fmla="*/ 0 w 439"/>
                <a:gd name="T79" fmla="*/ 110 h 512"/>
                <a:gd name="T80" fmla="*/ 0 w 439"/>
                <a:gd name="T81" fmla="*/ 73 h 512"/>
                <a:gd name="T82" fmla="*/ 29 w 439"/>
                <a:gd name="T83" fmla="*/ 37 h 512"/>
                <a:gd name="T84" fmla="*/ 109 w 439"/>
                <a:gd name="T85" fmla="*/ 10 h 512"/>
                <a:gd name="T86" fmla="*/ 219 w 439"/>
                <a:gd name="T87" fmla="*/ 0 h 512"/>
                <a:gd name="T88" fmla="*/ 329 w 439"/>
                <a:gd name="T89" fmla="*/ 10 h 512"/>
                <a:gd name="T90" fmla="*/ 409 w 439"/>
                <a:gd name="T91" fmla="*/ 37 h 512"/>
                <a:gd name="T92" fmla="*/ 439 w 439"/>
                <a:gd name="T93" fmla="*/ 73 h 512"/>
                <a:gd name="T94" fmla="*/ 439 w 439"/>
                <a:gd name="T95" fmla="*/ 110 h 512"/>
                <a:gd name="T96" fmla="*/ 409 w 439"/>
                <a:gd name="T97" fmla="*/ 146 h 512"/>
                <a:gd name="T98" fmla="*/ 329 w 439"/>
                <a:gd name="T99" fmla="*/ 173 h 512"/>
                <a:gd name="T100" fmla="*/ 219 w 439"/>
                <a:gd name="T101" fmla="*/ 183 h 512"/>
                <a:gd name="T102" fmla="*/ 109 w 439"/>
                <a:gd name="T103" fmla="*/ 173 h 512"/>
                <a:gd name="T104" fmla="*/ 29 w 439"/>
                <a:gd name="T105" fmla="*/ 146 h 512"/>
                <a:gd name="T106" fmla="*/ 0 w 439"/>
                <a:gd name="T107" fmla="*/ 11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9" h="512">
                  <a:moveTo>
                    <a:pt x="0" y="439"/>
                  </a:moveTo>
                  <a:cubicBezTo>
                    <a:pt x="0" y="390"/>
                    <a:pt x="0" y="390"/>
                    <a:pt x="0" y="390"/>
                  </a:cubicBezTo>
                  <a:cubicBezTo>
                    <a:pt x="23" y="406"/>
                    <a:pt x="54" y="418"/>
                    <a:pt x="93" y="427"/>
                  </a:cubicBezTo>
                  <a:cubicBezTo>
                    <a:pt x="132" y="435"/>
                    <a:pt x="174" y="439"/>
                    <a:pt x="219" y="439"/>
                  </a:cubicBezTo>
                  <a:cubicBezTo>
                    <a:pt x="265" y="439"/>
                    <a:pt x="307" y="435"/>
                    <a:pt x="346" y="427"/>
                  </a:cubicBezTo>
                  <a:cubicBezTo>
                    <a:pt x="385" y="418"/>
                    <a:pt x="416" y="406"/>
                    <a:pt x="439" y="390"/>
                  </a:cubicBezTo>
                  <a:cubicBezTo>
                    <a:pt x="439" y="439"/>
                    <a:pt x="439" y="439"/>
                    <a:pt x="439" y="439"/>
                  </a:cubicBezTo>
                  <a:cubicBezTo>
                    <a:pt x="439" y="452"/>
                    <a:pt x="429" y="464"/>
                    <a:pt x="409" y="475"/>
                  </a:cubicBezTo>
                  <a:cubicBezTo>
                    <a:pt x="390" y="487"/>
                    <a:pt x="363" y="496"/>
                    <a:pt x="329" y="502"/>
                  </a:cubicBezTo>
                  <a:cubicBezTo>
                    <a:pt x="296" y="509"/>
                    <a:pt x="259" y="512"/>
                    <a:pt x="219" y="512"/>
                  </a:cubicBezTo>
                  <a:cubicBezTo>
                    <a:pt x="180" y="512"/>
                    <a:pt x="143" y="509"/>
                    <a:pt x="109" y="502"/>
                  </a:cubicBezTo>
                  <a:cubicBezTo>
                    <a:pt x="76" y="496"/>
                    <a:pt x="49" y="487"/>
                    <a:pt x="29" y="475"/>
                  </a:cubicBezTo>
                  <a:cubicBezTo>
                    <a:pt x="10" y="464"/>
                    <a:pt x="0" y="452"/>
                    <a:pt x="0" y="439"/>
                  </a:cubicBezTo>
                  <a:close/>
                  <a:moveTo>
                    <a:pt x="0" y="329"/>
                  </a:moveTo>
                  <a:cubicBezTo>
                    <a:pt x="0" y="281"/>
                    <a:pt x="0" y="281"/>
                    <a:pt x="0" y="281"/>
                  </a:cubicBezTo>
                  <a:cubicBezTo>
                    <a:pt x="23" y="297"/>
                    <a:pt x="54" y="309"/>
                    <a:pt x="93" y="317"/>
                  </a:cubicBezTo>
                  <a:cubicBezTo>
                    <a:pt x="132" y="325"/>
                    <a:pt x="174" y="329"/>
                    <a:pt x="219" y="329"/>
                  </a:cubicBezTo>
                  <a:cubicBezTo>
                    <a:pt x="265" y="329"/>
                    <a:pt x="307" y="325"/>
                    <a:pt x="346" y="317"/>
                  </a:cubicBezTo>
                  <a:cubicBezTo>
                    <a:pt x="385" y="309"/>
                    <a:pt x="416" y="297"/>
                    <a:pt x="439" y="281"/>
                  </a:cubicBezTo>
                  <a:cubicBezTo>
                    <a:pt x="439" y="329"/>
                    <a:pt x="439" y="329"/>
                    <a:pt x="439" y="329"/>
                  </a:cubicBezTo>
                  <a:cubicBezTo>
                    <a:pt x="439" y="342"/>
                    <a:pt x="429" y="354"/>
                    <a:pt x="409" y="366"/>
                  </a:cubicBezTo>
                  <a:cubicBezTo>
                    <a:pt x="390" y="377"/>
                    <a:pt x="363" y="386"/>
                    <a:pt x="329" y="392"/>
                  </a:cubicBezTo>
                  <a:cubicBezTo>
                    <a:pt x="296" y="399"/>
                    <a:pt x="259" y="402"/>
                    <a:pt x="219" y="402"/>
                  </a:cubicBezTo>
                  <a:cubicBezTo>
                    <a:pt x="180" y="402"/>
                    <a:pt x="143" y="399"/>
                    <a:pt x="109" y="392"/>
                  </a:cubicBezTo>
                  <a:cubicBezTo>
                    <a:pt x="76" y="386"/>
                    <a:pt x="49" y="377"/>
                    <a:pt x="29" y="366"/>
                  </a:cubicBezTo>
                  <a:cubicBezTo>
                    <a:pt x="10" y="354"/>
                    <a:pt x="0" y="342"/>
                    <a:pt x="0" y="329"/>
                  </a:cubicBezTo>
                  <a:close/>
                  <a:moveTo>
                    <a:pt x="0" y="219"/>
                  </a:moveTo>
                  <a:cubicBezTo>
                    <a:pt x="0" y="171"/>
                    <a:pt x="0" y="171"/>
                    <a:pt x="0" y="171"/>
                  </a:cubicBezTo>
                  <a:cubicBezTo>
                    <a:pt x="23" y="187"/>
                    <a:pt x="54" y="199"/>
                    <a:pt x="93" y="207"/>
                  </a:cubicBezTo>
                  <a:cubicBezTo>
                    <a:pt x="132" y="215"/>
                    <a:pt x="174" y="219"/>
                    <a:pt x="219" y="219"/>
                  </a:cubicBezTo>
                  <a:cubicBezTo>
                    <a:pt x="265" y="219"/>
                    <a:pt x="307" y="215"/>
                    <a:pt x="346" y="207"/>
                  </a:cubicBezTo>
                  <a:cubicBezTo>
                    <a:pt x="385" y="199"/>
                    <a:pt x="416" y="187"/>
                    <a:pt x="439" y="171"/>
                  </a:cubicBezTo>
                  <a:cubicBezTo>
                    <a:pt x="439" y="219"/>
                    <a:pt x="439" y="219"/>
                    <a:pt x="439" y="219"/>
                  </a:cubicBezTo>
                  <a:cubicBezTo>
                    <a:pt x="439" y="233"/>
                    <a:pt x="429" y="245"/>
                    <a:pt x="409" y="256"/>
                  </a:cubicBezTo>
                  <a:cubicBezTo>
                    <a:pt x="390" y="267"/>
                    <a:pt x="363" y="276"/>
                    <a:pt x="329" y="283"/>
                  </a:cubicBezTo>
                  <a:cubicBezTo>
                    <a:pt x="296" y="289"/>
                    <a:pt x="259" y="293"/>
                    <a:pt x="219" y="293"/>
                  </a:cubicBezTo>
                  <a:cubicBezTo>
                    <a:pt x="180" y="293"/>
                    <a:pt x="143" y="289"/>
                    <a:pt x="109" y="283"/>
                  </a:cubicBezTo>
                  <a:cubicBezTo>
                    <a:pt x="76" y="276"/>
                    <a:pt x="49" y="267"/>
                    <a:pt x="29" y="256"/>
                  </a:cubicBezTo>
                  <a:cubicBezTo>
                    <a:pt x="10" y="245"/>
                    <a:pt x="0" y="233"/>
                    <a:pt x="0" y="219"/>
                  </a:cubicBezTo>
                  <a:close/>
                  <a:moveTo>
                    <a:pt x="0" y="110"/>
                  </a:moveTo>
                  <a:cubicBezTo>
                    <a:pt x="0" y="73"/>
                    <a:pt x="0" y="73"/>
                    <a:pt x="0" y="73"/>
                  </a:cubicBezTo>
                  <a:cubicBezTo>
                    <a:pt x="0" y="60"/>
                    <a:pt x="10" y="48"/>
                    <a:pt x="29" y="37"/>
                  </a:cubicBezTo>
                  <a:cubicBezTo>
                    <a:pt x="49" y="25"/>
                    <a:pt x="76" y="16"/>
                    <a:pt x="109" y="10"/>
                  </a:cubicBezTo>
                  <a:cubicBezTo>
                    <a:pt x="143" y="3"/>
                    <a:pt x="180" y="0"/>
                    <a:pt x="219" y="0"/>
                  </a:cubicBezTo>
                  <a:cubicBezTo>
                    <a:pt x="259" y="0"/>
                    <a:pt x="296" y="3"/>
                    <a:pt x="329" y="10"/>
                  </a:cubicBezTo>
                  <a:cubicBezTo>
                    <a:pt x="363" y="16"/>
                    <a:pt x="390" y="25"/>
                    <a:pt x="409" y="37"/>
                  </a:cubicBezTo>
                  <a:cubicBezTo>
                    <a:pt x="429" y="48"/>
                    <a:pt x="439" y="60"/>
                    <a:pt x="439" y="73"/>
                  </a:cubicBezTo>
                  <a:cubicBezTo>
                    <a:pt x="439" y="110"/>
                    <a:pt x="439" y="110"/>
                    <a:pt x="439" y="110"/>
                  </a:cubicBezTo>
                  <a:cubicBezTo>
                    <a:pt x="439" y="123"/>
                    <a:pt x="429" y="135"/>
                    <a:pt x="409" y="146"/>
                  </a:cubicBezTo>
                  <a:cubicBezTo>
                    <a:pt x="390" y="158"/>
                    <a:pt x="363" y="166"/>
                    <a:pt x="329" y="173"/>
                  </a:cubicBezTo>
                  <a:cubicBezTo>
                    <a:pt x="296" y="180"/>
                    <a:pt x="259" y="183"/>
                    <a:pt x="219" y="183"/>
                  </a:cubicBezTo>
                  <a:cubicBezTo>
                    <a:pt x="180" y="183"/>
                    <a:pt x="143" y="180"/>
                    <a:pt x="109" y="173"/>
                  </a:cubicBezTo>
                  <a:cubicBezTo>
                    <a:pt x="76" y="166"/>
                    <a:pt x="49" y="158"/>
                    <a:pt x="29" y="146"/>
                  </a:cubicBezTo>
                  <a:cubicBezTo>
                    <a:pt x="10" y="135"/>
                    <a:pt x="0" y="123"/>
                    <a:pt x="0"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latin typeface="微软雅黑" panose="020B0503020204020204" pitchFamily="34" charset="-122"/>
              </a:endParaRPr>
            </a:p>
          </p:txBody>
        </p:sp>
        <p:sp>
          <p:nvSpPr>
            <p:cNvPr id="186" name="Freeform 123"/>
            <p:cNvSpPr>
              <a:spLocks noEditPoints="1"/>
            </p:cNvSpPr>
            <p:nvPr/>
          </p:nvSpPr>
          <p:spPr bwMode="auto">
            <a:xfrm>
              <a:off x="7725821" y="6326838"/>
              <a:ext cx="320933" cy="373761"/>
            </a:xfrm>
            <a:custGeom>
              <a:avLst/>
              <a:gdLst>
                <a:gd name="T0" fmla="*/ 0 w 439"/>
                <a:gd name="T1" fmla="*/ 439 h 512"/>
                <a:gd name="T2" fmla="*/ 0 w 439"/>
                <a:gd name="T3" fmla="*/ 390 h 512"/>
                <a:gd name="T4" fmla="*/ 93 w 439"/>
                <a:gd name="T5" fmla="*/ 427 h 512"/>
                <a:gd name="T6" fmla="*/ 219 w 439"/>
                <a:gd name="T7" fmla="*/ 439 h 512"/>
                <a:gd name="T8" fmla="*/ 346 w 439"/>
                <a:gd name="T9" fmla="*/ 427 h 512"/>
                <a:gd name="T10" fmla="*/ 439 w 439"/>
                <a:gd name="T11" fmla="*/ 390 h 512"/>
                <a:gd name="T12" fmla="*/ 439 w 439"/>
                <a:gd name="T13" fmla="*/ 439 h 512"/>
                <a:gd name="T14" fmla="*/ 409 w 439"/>
                <a:gd name="T15" fmla="*/ 475 h 512"/>
                <a:gd name="T16" fmla="*/ 329 w 439"/>
                <a:gd name="T17" fmla="*/ 502 h 512"/>
                <a:gd name="T18" fmla="*/ 219 w 439"/>
                <a:gd name="T19" fmla="*/ 512 h 512"/>
                <a:gd name="T20" fmla="*/ 109 w 439"/>
                <a:gd name="T21" fmla="*/ 502 h 512"/>
                <a:gd name="T22" fmla="*/ 29 w 439"/>
                <a:gd name="T23" fmla="*/ 475 h 512"/>
                <a:gd name="T24" fmla="*/ 0 w 439"/>
                <a:gd name="T25" fmla="*/ 439 h 512"/>
                <a:gd name="T26" fmla="*/ 0 w 439"/>
                <a:gd name="T27" fmla="*/ 329 h 512"/>
                <a:gd name="T28" fmla="*/ 0 w 439"/>
                <a:gd name="T29" fmla="*/ 281 h 512"/>
                <a:gd name="T30" fmla="*/ 93 w 439"/>
                <a:gd name="T31" fmla="*/ 317 h 512"/>
                <a:gd name="T32" fmla="*/ 219 w 439"/>
                <a:gd name="T33" fmla="*/ 329 h 512"/>
                <a:gd name="T34" fmla="*/ 346 w 439"/>
                <a:gd name="T35" fmla="*/ 317 h 512"/>
                <a:gd name="T36" fmla="*/ 439 w 439"/>
                <a:gd name="T37" fmla="*/ 281 h 512"/>
                <a:gd name="T38" fmla="*/ 439 w 439"/>
                <a:gd name="T39" fmla="*/ 329 h 512"/>
                <a:gd name="T40" fmla="*/ 409 w 439"/>
                <a:gd name="T41" fmla="*/ 366 h 512"/>
                <a:gd name="T42" fmla="*/ 329 w 439"/>
                <a:gd name="T43" fmla="*/ 392 h 512"/>
                <a:gd name="T44" fmla="*/ 219 w 439"/>
                <a:gd name="T45" fmla="*/ 402 h 512"/>
                <a:gd name="T46" fmla="*/ 109 w 439"/>
                <a:gd name="T47" fmla="*/ 392 h 512"/>
                <a:gd name="T48" fmla="*/ 29 w 439"/>
                <a:gd name="T49" fmla="*/ 366 h 512"/>
                <a:gd name="T50" fmla="*/ 0 w 439"/>
                <a:gd name="T51" fmla="*/ 329 h 512"/>
                <a:gd name="T52" fmla="*/ 0 w 439"/>
                <a:gd name="T53" fmla="*/ 219 h 512"/>
                <a:gd name="T54" fmla="*/ 0 w 439"/>
                <a:gd name="T55" fmla="*/ 171 h 512"/>
                <a:gd name="T56" fmla="*/ 93 w 439"/>
                <a:gd name="T57" fmla="*/ 207 h 512"/>
                <a:gd name="T58" fmla="*/ 219 w 439"/>
                <a:gd name="T59" fmla="*/ 219 h 512"/>
                <a:gd name="T60" fmla="*/ 346 w 439"/>
                <a:gd name="T61" fmla="*/ 207 h 512"/>
                <a:gd name="T62" fmla="*/ 439 w 439"/>
                <a:gd name="T63" fmla="*/ 171 h 512"/>
                <a:gd name="T64" fmla="*/ 439 w 439"/>
                <a:gd name="T65" fmla="*/ 219 h 512"/>
                <a:gd name="T66" fmla="*/ 409 w 439"/>
                <a:gd name="T67" fmla="*/ 256 h 512"/>
                <a:gd name="T68" fmla="*/ 329 w 439"/>
                <a:gd name="T69" fmla="*/ 283 h 512"/>
                <a:gd name="T70" fmla="*/ 219 w 439"/>
                <a:gd name="T71" fmla="*/ 293 h 512"/>
                <a:gd name="T72" fmla="*/ 109 w 439"/>
                <a:gd name="T73" fmla="*/ 283 h 512"/>
                <a:gd name="T74" fmla="*/ 29 w 439"/>
                <a:gd name="T75" fmla="*/ 256 h 512"/>
                <a:gd name="T76" fmla="*/ 0 w 439"/>
                <a:gd name="T77" fmla="*/ 219 h 512"/>
                <a:gd name="T78" fmla="*/ 0 w 439"/>
                <a:gd name="T79" fmla="*/ 110 h 512"/>
                <a:gd name="T80" fmla="*/ 0 w 439"/>
                <a:gd name="T81" fmla="*/ 73 h 512"/>
                <a:gd name="T82" fmla="*/ 29 w 439"/>
                <a:gd name="T83" fmla="*/ 37 h 512"/>
                <a:gd name="T84" fmla="*/ 109 w 439"/>
                <a:gd name="T85" fmla="*/ 10 h 512"/>
                <a:gd name="T86" fmla="*/ 219 w 439"/>
                <a:gd name="T87" fmla="*/ 0 h 512"/>
                <a:gd name="T88" fmla="*/ 329 w 439"/>
                <a:gd name="T89" fmla="*/ 10 h 512"/>
                <a:gd name="T90" fmla="*/ 409 w 439"/>
                <a:gd name="T91" fmla="*/ 37 h 512"/>
                <a:gd name="T92" fmla="*/ 439 w 439"/>
                <a:gd name="T93" fmla="*/ 73 h 512"/>
                <a:gd name="T94" fmla="*/ 439 w 439"/>
                <a:gd name="T95" fmla="*/ 110 h 512"/>
                <a:gd name="T96" fmla="*/ 409 w 439"/>
                <a:gd name="T97" fmla="*/ 146 h 512"/>
                <a:gd name="T98" fmla="*/ 329 w 439"/>
                <a:gd name="T99" fmla="*/ 173 h 512"/>
                <a:gd name="T100" fmla="*/ 219 w 439"/>
                <a:gd name="T101" fmla="*/ 183 h 512"/>
                <a:gd name="T102" fmla="*/ 109 w 439"/>
                <a:gd name="T103" fmla="*/ 173 h 512"/>
                <a:gd name="T104" fmla="*/ 29 w 439"/>
                <a:gd name="T105" fmla="*/ 146 h 512"/>
                <a:gd name="T106" fmla="*/ 0 w 439"/>
                <a:gd name="T107" fmla="*/ 11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9" h="512">
                  <a:moveTo>
                    <a:pt x="0" y="439"/>
                  </a:moveTo>
                  <a:cubicBezTo>
                    <a:pt x="0" y="390"/>
                    <a:pt x="0" y="390"/>
                    <a:pt x="0" y="390"/>
                  </a:cubicBezTo>
                  <a:cubicBezTo>
                    <a:pt x="23" y="406"/>
                    <a:pt x="54" y="418"/>
                    <a:pt x="93" y="427"/>
                  </a:cubicBezTo>
                  <a:cubicBezTo>
                    <a:pt x="132" y="435"/>
                    <a:pt x="174" y="439"/>
                    <a:pt x="219" y="439"/>
                  </a:cubicBezTo>
                  <a:cubicBezTo>
                    <a:pt x="265" y="439"/>
                    <a:pt x="307" y="435"/>
                    <a:pt x="346" y="427"/>
                  </a:cubicBezTo>
                  <a:cubicBezTo>
                    <a:pt x="385" y="418"/>
                    <a:pt x="416" y="406"/>
                    <a:pt x="439" y="390"/>
                  </a:cubicBezTo>
                  <a:cubicBezTo>
                    <a:pt x="439" y="439"/>
                    <a:pt x="439" y="439"/>
                    <a:pt x="439" y="439"/>
                  </a:cubicBezTo>
                  <a:cubicBezTo>
                    <a:pt x="439" y="452"/>
                    <a:pt x="429" y="464"/>
                    <a:pt x="409" y="475"/>
                  </a:cubicBezTo>
                  <a:cubicBezTo>
                    <a:pt x="390" y="487"/>
                    <a:pt x="363" y="496"/>
                    <a:pt x="329" y="502"/>
                  </a:cubicBezTo>
                  <a:cubicBezTo>
                    <a:pt x="296" y="509"/>
                    <a:pt x="259" y="512"/>
                    <a:pt x="219" y="512"/>
                  </a:cubicBezTo>
                  <a:cubicBezTo>
                    <a:pt x="180" y="512"/>
                    <a:pt x="143" y="509"/>
                    <a:pt x="109" y="502"/>
                  </a:cubicBezTo>
                  <a:cubicBezTo>
                    <a:pt x="76" y="496"/>
                    <a:pt x="49" y="487"/>
                    <a:pt x="29" y="475"/>
                  </a:cubicBezTo>
                  <a:cubicBezTo>
                    <a:pt x="10" y="464"/>
                    <a:pt x="0" y="452"/>
                    <a:pt x="0" y="439"/>
                  </a:cubicBezTo>
                  <a:close/>
                  <a:moveTo>
                    <a:pt x="0" y="329"/>
                  </a:moveTo>
                  <a:cubicBezTo>
                    <a:pt x="0" y="281"/>
                    <a:pt x="0" y="281"/>
                    <a:pt x="0" y="281"/>
                  </a:cubicBezTo>
                  <a:cubicBezTo>
                    <a:pt x="23" y="297"/>
                    <a:pt x="54" y="309"/>
                    <a:pt x="93" y="317"/>
                  </a:cubicBezTo>
                  <a:cubicBezTo>
                    <a:pt x="132" y="325"/>
                    <a:pt x="174" y="329"/>
                    <a:pt x="219" y="329"/>
                  </a:cubicBezTo>
                  <a:cubicBezTo>
                    <a:pt x="265" y="329"/>
                    <a:pt x="307" y="325"/>
                    <a:pt x="346" y="317"/>
                  </a:cubicBezTo>
                  <a:cubicBezTo>
                    <a:pt x="385" y="309"/>
                    <a:pt x="416" y="297"/>
                    <a:pt x="439" y="281"/>
                  </a:cubicBezTo>
                  <a:cubicBezTo>
                    <a:pt x="439" y="329"/>
                    <a:pt x="439" y="329"/>
                    <a:pt x="439" y="329"/>
                  </a:cubicBezTo>
                  <a:cubicBezTo>
                    <a:pt x="439" y="342"/>
                    <a:pt x="429" y="354"/>
                    <a:pt x="409" y="366"/>
                  </a:cubicBezTo>
                  <a:cubicBezTo>
                    <a:pt x="390" y="377"/>
                    <a:pt x="363" y="386"/>
                    <a:pt x="329" y="392"/>
                  </a:cubicBezTo>
                  <a:cubicBezTo>
                    <a:pt x="296" y="399"/>
                    <a:pt x="259" y="402"/>
                    <a:pt x="219" y="402"/>
                  </a:cubicBezTo>
                  <a:cubicBezTo>
                    <a:pt x="180" y="402"/>
                    <a:pt x="143" y="399"/>
                    <a:pt x="109" y="392"/>
                  </a:cubicBezTo>
                  <a:cubicBezTo>
                    <a:pt x="76" y="386"/>
                    <a:pt x="49" y="377"/>
                    <a:pt x="29" y="366"/>
                  </a:cubicBezTo>
                  <a:cubicBezTo>
                    <a:pt x="10" y="354"/>
                    <a:pt x="0" y="342"/>
                    <a:pt x="0" y="329"/>
                  </a:cubicBezTo>
                  <a:close/>
                  <a:moveTo>
                    <a:pt x="0" y="219"/>
                  </a:moveTo>
                  <a:cubicBezTo>
                    <a:pt x="0" y="171"/>
                    <a:pt x="0" y="171"/>
                    <a:pt x="0" y="171"/>
                  </a:cubicBezTo>
                  <a:cubicBezTo>
                    <a:pt x="23" y="187"/>
                    <a:pt x="54" y="199"/>
                    <a:pt x="93" y="207"/>
                  </a:cubicBezTo>
                  <a:cubicBezTo>
                    <a:pt x="132" y="215"/>
                    <a:pt x="174" y="219"/>
                    <a:pt x="219" y="219"/>
                  </a:cubicBezTo>
                  <a:cubicBezTo>
                    <a:pt x="265" y="219"/>
                    <a:pt x="307" y="215"/>
                    <a:pt x="346" y="207"/>
                  </a:cubicBezTo>
                  <a:cubicBezTo>
                    <a:pt x="385" y="199"/>
                    <a:pt x="416" y="187"/>
                    <a:pt x="439" y="171"/>
                  </a:cubicBezTo>
                  <a:cubicBezTo>
                    <a:pt x="439" y="219"/>
                    <a:pt x="439" y="219"/>
                    <a:pt x="439" y="219"/>
                  </a:cubicBezTo>
                  <a:cubicBezTo>
                    <a:pt x="439" y="233"/>
                    <a:pt x="429" y="245"/>
                    <a:pt x="409" y="256"/>
                  </a:cubicBezTo>
                  <a:cubicBezTo>
                    <a:pt x="390" y="267"/>
                    <a:pt x="363" y="276"/>
                    <a:pt x="329" y="283"/>
                  </a:cubicBezTo>
                  <a:cubicBezTo>
                    <a:pt x="296" y="289"/>
                    <a:pt x="259" y="293"/>
                    <a:pt x="219" y="293"/>
                  </a:cubicBezTo>
                  <a:cubicBezTo>
                    <a:pt x="180" y="293"/>
                    <a:pt x="143" y="289"/>
                    <a:pt x="109" y="283"/>
                  </a:cubicBezTo>
                  <a:cubicBezTo>
                    <a:pt x="76" y="276"/>
                    <a:pt x="49" y="267"/>
                    <a:pt x="29" y="256"/>
                  </a:cubicBezTo>
                  <a:cubicBezTo>
                    <a:pt x="10" y="245"/>
                    <a:pt x="0" y="233"/>
                    <a:pt x="0" y="219"/>
                  </a:cubicBezTo>
                  <a:close/>
                  <a:moveTo>
                    <a:pt x="0" y="110"/>
                  </a:moveTo>
                  <a:cubicBezTo>
                    <a:pt x="0" y="73"/>
                    <a:pt x="0" y="73"/>
                    <a:pt x="0" y="73"/>
                  </a:cubicBezTo>
                  <a:cubicBezTo>
                    <a:pt x="0" y="60"/>
                    <a:pt x="10" y="48"/>
                    <a:pt x="29" y="37"/>
                  </a:cubicBezTo>
                  <a:cubicBezTo>
                    <a:pt x="49" y="25"/>
                    <a:pt x="76" y="16"/>
                    <a:pt x="109" y="10"/>
                  </a:cubicBezTo>
                  <a:cubicBezTo>
                    <a:pt x="143" y="3"/>
                    <a:pt x="180" y="0"/>
                    <a:pt x="219" y="0"/>
                  </a:cubicBezTo>
                  <a:cubicBezTo>
                    <a:pt x="259" y="0"/>
                    <a:pt x="296" y="3"/>
                    <a:pt x="329" y="10"/>
                  </a:cubicBezTo>
                  <a:cubicBezTo>
                    <a:pt x="363" y="16"/>
                    <a:pt x="390" y="25"/>
                    <a:pt x="409" y="37"/>
                  </a:cubicBezTo>
                  <a:cubicBezTo>
                    <a:pt x="429" y="48"/>
                    <a:pt x="439" y="60"/>
                    <a:pt x="439" y="73"/>
                  </a:cubicBezTo>
                  <a:cubicBezTo>
                    <a:pt x="439" y="110"/>
                    <a:pt x="439" y="110"/>
                    <a:pt x="439" y="110"/>
                  </a:cubicBezTo>
                  <a:cubicBezTo>
                    <a:pt x="439" y="123"/>
                    <a:pt x="429" y="135"/>
                    <a:pt x="409" y="146"/>
                  </a:cubicBezTo>
                  <a:cubicBezTo>
                    <a:pt x="390" y="158"/>
                    <a:pt x="363" y="166"/>
                    <a:pt x="329" y="173"/>
                  </a:cubicBezTo>
                  <a:cubicBezTo>
                    <a:pt x="296" y="180"/>
                    <a:pt x="259" y="183"/>
                    <a:pt x="219" y="183"/>
                  </a:cubicBezTo>
                  <a:cubicBezTo>
                    <a:pt x="180" y="183"/>
                    <a:pt x="143" y="180"/>
                    <a:pt x="109" y="173"/>
                  </a:cubicBezTo>
                  <a:cubicBezTo>
                    <a:pt x="76" y="166"/>
                    <a:pt x="49" y="158"/>
                    <a:pt x="29" y="146"/>
                  </a:cubicBezTo>
                  <a:cubicBezTo>
                    <a:pt x="10" y="135"/>
                    <a:pt x="0" y="123"/>
                    <a:pt x="0"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FFFFFF"/>
                </a:solidFill>
                <a:latin typeface="微软雅黑" panose="020B0503020204020204" pitchFamily="34" charset="-122"/>
              </a:endParaRPr>
            </a:p>
          </p:txBody>
        </p:sp>
      </p:grpSp>
      <p:sp>
        <p:nvSpPr>
          <p:cNvPr id="187" name="AutoShape 94"/>
          <p:cNvSpPr>
            <a:spLocks/>
          </p:cNvSpPr>
          <p:nvPr/>
        </p:nvSpPr>
        <p:spPr bwMode="auto">
          <a:xfrm>
            <a:off x="21314590" y="5790059"/>
            <a:ext cx="515866" cy="642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88" name="Freeform 102"/>
          <p:cNvSpPr>
            <a:spLocks noChangeArrowheads="1"/>
          </p:cNvSpPr>
          <p:nvPr/>
        </p:nvSpPr>
        <p:spPr bwMode="auto">
          <a:xfrm>
            <a:off x="10678592" y="5788318"/>
            <a:ext cx="702106" cy="62754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89" name="AutoShape 61"/>
          <p:cNvSpPr>
            <a:spLocks/>
          </p:cNvSpPr>
          <p:nvPr/>
        </p:nvSpPr>
        <p:spPr bwMode="auto">
          <a:xfrm>
            <a:off x="14257102" y="5795994"/>
            <a:ext cx="591742" cy="5918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90" name="AutoShape 34"/>
          <p:cNvSpPr>
            <a:spLocks/>
          </p:cNvSpPr>
          <p:nvPr/>
        </p:nvSpPr>
        <p:spPr bwMode="auto">
          <a:xfrm>
            <a:off x="17738527" y="5759068"/>
            <a:ext cx="691918" cy="6948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38792487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142"/>
                                        </p:tgtEl>
                                        <p:attrNameLst>
                                          <p:attrName>style.visibility</p:attrName>
                                        </p:attrNameLst>
                                      </p:cBhvr>
                                      <p:to>
                                        <p:strVal val="visible"/>
                                      </p:to>
                                    </p:set>
                                    <p:anim calcmode="lin" valueType="num">
                                      <p:cBhvr>
                                        <p:cTn id="15" dur="500" fill="hold"/>
                                        <p:tgtEl>
                                          <p:spTgt spid="142"/>
                                        </p:tgtEl>
                                        <p:attrNameLst>
                                          <p:attrName>ppt_w</p:attrName>
                                        </p:attrNameLst>
                                      </p:cBhvr>
                                      <p:tavLst>
                                        <p:tav tm="0">
                                          <p:val>
                                            <p:fltVal val="0"/>
                                          </p:val>
                                        </p:tav>
                                        <p:tav tm="100000">
                                          <p:val>
                                            <p:strVal val="#ppt_w"/>
                                          </p:val>
                                        </p:tav>
                                      </p:tavLst>
                                    </p:anim>
                                    <p:anim calcmode="lin" valueType="num">
                                      <p:cBhvr>
                                        <p:cTn id="16" dur="500" fill="hold"/>
                                        <p:tgtEl>
                                          <p:spTgt spid="142"/>
                                        </p:tgtEl>
                                        <p:attrNameLst>
                                          <p:attrName>ppt_h</p:attrName>
                                        </p:attrNameLst>
                                      </p:cBhvr>
                                      <p:tavLst>
                                        <p:tav tm="0">
                                          <p:val>
                                            <p:fltVal val="0"/>
                                          </p:val>
                                        </p:tav>
                                        <p:tav tm="100000">
                                          <p:val>
                                            <p:strVal val="#ppt_h"/>
                                          </p:val>
                                        </p:tav>
                                      </p:tavLst>
                                    </p:anim>
                                    <p:animEffect transition="in" filter="fade">
                                      <p:cBhvr>
                                        <p:cTn id="17" dur="500"/>
                                        <p:tgtEl>
                                          <p:spTgt spid="142"/>
                                        </p:tgtEl>
                                      </p:cBhvr>
                                    </p:animEffect>
                                    <p:anim calcmode="lin" valueType="num">
                                      <p:cBhvr>
                                        <p:cTn id="18" dur="500" fill="hold"/>
                                        <p:tgtEl>
                                          <p:spTgt spid="142"/>
                                        </p:tgtEl>
                                        <p:attrNameLst>
                                          <p:attrName>ppt_x</p:attrName>
                                        </p:attrNameLst>
                                      </p:cBhvr>
                                      <p:tavLst>
                                        <p:tav tm="0">
                                          <p:val>
                                            <p:fltVal val="0.5"/>
                                          </p:val>
                                        </p:tav>
                                        <p:tav tm="100000">
                                          <p:val>
                                            <p:strVal val="#ppt_x"/>
                                          </p:val>
                                        </p:tav>
                                      </p:tavLst>
                                    </p:anim>
                                    <p:anim calcmode="lin" valueType="num">
                                      <p:cBhvr>
                                        <p:cTn id="19" dur="500" fill="hold"/>
                                        <p:tgtEl>
                                          <p:spTgt spid="142"/>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188"/>
                                        </p:tgtEl>
                                        <p:attrNameLst>
                                          <p:attrName>style.visibility</p:attrName>
                                        </p:attrNameLst>
                                      </p:cBhvr>
                                      <p:to>
                                        <p:strVal val="visible"/>
                                      </p:to>
                                    </p:set>
                                    <p:anim calcmode="lin" valueType="num">
                                      <p:cBhvr>
                                        <p:cTn id="22" dur="500" fill="hold"/>
                                        <p:tgtEl>
                                          <p:spTgt spid="188"/>
                                        </p:tgtEl>
                                        <p:attrNameLst>
                                          <p:attrName>ppt_w</p:attrName>
                                        </p:attrNameLst>
                                      </p:cBhvr>
                                      <p:tavLst>
                                        <p:tav tm="0">
                                          <p:val>
                                            <p:fltVal val="0"/>
                                          </p:val>
                                        </p:tav>
                                        <p:tav tm="100000">
                                          <p:val>
                                            <p:strVal val="#ppt_w"/>
                                          </p:val>
                                        </p:tav>
                                      </p:tavLst>
                                    </p:anim>
                                    <p:anim calcmode="lin" valueType="num">
                                      <p:cBhvr>
                                        <p:cTn id="23" dur="500" fill="hold"/>
                                        <p:tgtEl>
                                          <p:spTgt spid="188"/>
                                        </p:tgtEl>
                                        <p:attrNameLst>
                                          <p:attrName>ppt_h</p:attrName>
                                        </p:attrNameLst>
                                      </p:cBhvr>
                                      <p:tavLst>
                                        <p:tav tm="0">
                                          <p:val>
                                            <p:fltVal val="0"/>
                                          </p:val>
                                        </p:tav>
                                        <p:tav tm="100000">
                                          <p:val>
                                            <p:strVal val="#ppt_h"/>
                                          </p:val>
                                        </p:tav>
                                      </p:tavLst>
                                    </p:anim>
                                    <p:animEffect transition="in" filter="fade">
                                      <p:cBhvr>
                                        <p:cTn id="24" dur="500"/>
                                        <p:tgtEl>
                                          <p:spTgt spid="188"/>
                                        </p:tgtEl>
                                      </p:cBhvr>
                                    </p:animEffect>
                                    <p:anim calcmode="lin" valueType="num">
                                      <p:cBhvr>
                                        <p:cTn id="25" dur="500" fill="hold"/>
                                        <p:tgtEl>
                                          <p:spTgt spid="188"/>
                                        </p:tgtEl>
                                        <p:attrNameLst>
                                          <p:attrName>ppt_x</p:attrName>
                                        </p:attrNameLst>
                                      </p:cBhvr>
                                      <p:tavLst>
                                        <p:tav tm="0">
                                          <p:val>
                                            <p:fltVal val="0.5"/>
                                          </p:val>
                                        </p:tav>
                                        <p:tav tm="100000">
                                          <p:val>
                                            <p:strVal val="#ppt_x"/>
                                          </p:val>
                                        </p:tav>
                                      </p:tavLst>
                                    </p:anim>
                                    <p:anim calcmode="lin" valueType="num">
                                      <p:cBhvr>
                                        <p:cTn id="26" dur="500" fill="hold"/>
                                        <p:tgtEl>
                                          <p:spTgt spid="188"/>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149"/>
                                        </p:tgtEl>
                                        <p:attrNameLst>
                                          <p:attrName>style.visibility</p:attrName>
                                        </p:attrNameLst>
                                      </p:cBhvr>
                                      <p:to>
                                        <p:strVal val="visible"/>
                                      </p:to>
                                    </p:set>
                                    <p:anim calcmode="lin" valueType="num">
                                      <p:cBhvr>
                                        <p:cTn id="29" dur="500" fill="hold"/>
                                        <p:tgtEl>
                                          <p:spTgt spid="149"/>
                                        </p:tgtEl>
                                        <p:attrNameLst>
                                          <p:attrName>ppt_w</p:attrName>
                                        </p:attrNameLst>
                                      </p:cBhvr>
                                      <p:tavLst>
                                        <p:tav tm="0">
                                          <p:val>
                                            <p:fltVal val="0"/>
                                          </p:val>
                                        </p:tav>
                                        <p:tav tm="100000">
                                          <p:val>
                                            <p:strVal val="#ppt_w"/>
                                          </p:val>
                                        </p:tav>
                                      </p:tavLst>
                                    </p:anim>
                                    <p:anim calcmode="lin" valueType="num">
                                      <p:cBhvr>
                                        <p:cTn id="30" dur="500" fill="hold"/>
                                        <p:tgtEl>
                                          <p:spTgt spid="149"/>
                                        </p:tgtEl>
                                        <p:attrNameLst>
                                          <p:attrName>ppt_h</p:attrName>
                                        </p:attrNameLst>
                                      </p:cBhvr>
                                      <p:tavLst>
                                        <p:tav tm="0">
                                          <p:val>
                                            <p:fltVal val="0"/>
                                          </p:val>
                                        </p:tav>
                                        <p:tav tm="100000">
                                          <p:val>
                                            <p:strVal val="#ppt_h"/>
                                          </p:val>
                                        </p:tav>
                                      </p:tavLst>
                                    </p:anim>
                                    <p:animEffect transition="in" filter="fade">
                                      <p:cBhvr>
                                        <p:cTn id="31" dur="500"/>
                                        <p:tgtEl>
                                          <p:spTgt spid="149"/>
                                        </p:tgtEl>
                                      </p:cBhvr>
                                    </p:animEffect>
                                    <p:anim calcmode="lin" valueType="num">
                                      <p:cBhvr>
                                        <p:cTn id="32" dur="500" fill="hold"/>
                                        <p:tgtEl>
                                          <p:spTgt spid="149"/>
                                        </p:tgtEl>
                                        <p:attrNameLst>
                                          <p:attrName>ppt_x</p:attrName>
                                        </p:attrNameLst>
                                      </p:cBhvr>
                                      <p:tavLst>
                                        <p:tav tm="0">
                                          <p:val>
                                            <p:fltVal val="0.5"/>
                                          </p:val>
                                        </p:tav>
                                        <p:tav tm="100000">
                                          <p:val>
                                            <p:strVal val="#ppt_x"/>
                                          </p:val>
                                        </p:tav>
                                      </p:tavLst>
                                    </p:anim>
                                    <p:anim calcmode="lin" valueType="num">
                                      <p:cBhvr>
                                        <p:cTn id="33" dur="500" fill="hold"/>
                                        <p:tgtEl>
                                          <p:spTgt spid="149"/>
                                        </p:tgtEl>
                                        <p:attrNameLst>
                                          <p:attrName>ppt_y</p:attrName>
                                        </p:attrNameLst>
                                      </p:cBhvr>
                                      <p:tavLst>
                                        <p:tav tm="0">
                                          <p:val>
                                            <p:fltVal val="0.5"/>
                                          </p:val>
                                        </p:tav>
                                        <p:tav tm="100000">
                                          <p:val>
                                            <p:strVal val="#ppt_y"/>
                                          </p:val>
                                        </p:tav>
                                      </p:tavLst>
                                    </p:anim>
                                  </p:childTnLst>
                                </p:cTn>
                              </p:par>
                              <p:par>
                                <p:cTn id="34" presetID="53" presetClass="entr" presetSubtype="528" fill="hold" grpId="0" nodeType="withEffect">
                                  <p:stCondLst>
                                    <p:cond delay="0"/>
                                  </p:stCondLst>
                                  <p:childTnLst>
                                    <p:set>
                                      <p:cBhvr>
                                        <p:cTn id="35" dur="1" fill="hold">
                                          <p:stCondLst>
                                            <p:cond delay="0"/>
                                          </p:stCondLst>
                                        </p:cTn>
                                        <p:tgtEl>
                                          <p:spTgt spid="150"/>
                                        </p:tgtEl>
                                        <p:attrNameLst>
                                          <p:attrName>style.visibility</p:attrName>
                                        </p:attrNameLst>
                                      </p:cBhvr>
                                      <p:to>
                                        <p:strVal val="visible"/>
                                      </p:to>
                                    </p:set>
                                    <p:anim calcmode="lin" valueType="num">
                                      <p:cBhvr>
                                        <p:cTn id="36" dur="500" fill="hold"/>
                                        <p:tgtEl>
                                          <p:spTgt spid="150"/>
                                        </p:tgtEl>
                                        <p:attrNameLst>
                                          <p:attrName>ppt_w</p:attrName>
                                        </p:attrNameLst>
                                      </p:cBhvr>
                                      <p:tavLst>
                                        <p:tav tm="0">
                                          <p:val>
                                            <p:fltVal val="0"/>
                                          </p:val>
                                        </p:tav>
                                        <p:tav tm="100000">
                                          <p:val>
                                            <p:strVal val="#ppt_w"/>
                                          </p:val>
                                        </p:tav>
                                      </p:tavLst>
                                    </p:anim>
                                    <p:anim calcmode="lin" valueType="num">
                                      <p:cBhvr>
                                        <p:cTn id="37" dur="500" fill="hold"/>
                                        <p:tgtEl>
                                          <p:spTgt spid="150"/>
                                        </p:tgtEl>
                                        <p:attrNameLst>
                                          <p:attrName>ppt_h</p:attrName>
                                        </p:attrNameLst>
                                      </p:cBhvr>
                                      <p:tavLst>
                                        <p:tav tm="0">
                                          <p:val>
                                            <p:fltVal val="0"/>
                                          </p:val>
                                        </p:tav>
                                        <p:tav tm="100000">
                                          <p:val>
                                            <p:strVal val="#ppt_h"/>
                                          </p:val>
                                        </p:tav>
                                      </p:tavLst>
                                    </p:anim>
                                    <p:animEffect transition="in" filter="fade">
                                      <p:cBhvr>
                                        <p:cTn id="38" dur="500"/>
                                        <p:tgtEl>
                                          <p:spTgt spid="150"/>
                                        </p:tgtEl>
                                      </p:cBhvr>
                                    </p:animEffect>
                                    <p:anim calcmode="lin" valueType="num">
                                      <p:cBhvr>
                                        <p:cTn id="39" dur="500" fill="hold"/>
                                        <p:tgtEl>
                                          <p:spTgt spid="150"/>
                                        </p:tgtEl>
                                        <p:attrNameLst>
                                          <p:attrName>ppt_x</p:attrName>
                                        </p:attrNameLst>
                                      </p:cBhvr>
                                      <p:tavLst>
                                        <p:tav tm="0">
                                          <p:val>
                                            <p:fltVal val="0.5"/>
                                          </p:val>
                                        </p:tav>
                                        <p:tav tm="100000">
                                          <p:val>
                                            <p:strVal val="#ppt_x"/>
                                          </p:val>
                                        </p:tav>
                                      </p:tavLst>
                                    </p:anim>
                                    <p:anim calcmode="lin" valueType="num">
                                      <p:cBhvr>
                                        <p:cTn id="40" dur="500" fill="hold"/>
                                        <p:tgtEl>
                                          <p:spTgt spid="150"/>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167"/>
                                        </p:tgtEl>
                                        <p:attrNameLst>
                                          <p:attrName>style.visibility</p:attrName>
                                        </p:attrNameLst>
                                      </p:cBhvr>
                                      <p:to>
                                        <p:strVal val="visible"/>
                                      </p:to>
                                    </p:set>
                                    <p:animEffect transition="in" filter="wipe(left)">
                                      <p:cBhvr>
                                        <p:cTn id="44" dur="500"/>
                                        <p:tgtEl>
                                          <p:spTgt spid="167"/>
                                        </p:tgtEl>
                                      </p:cBhvr>
                                    </p:animEffect>
                                  </p:childTnLst>
                                </p:cTn>
                              </p:par>
                            </p:childTnLst>
                          </p:cTn>
                        </p:par>
                        <p:par>
                          <p:cTn id="45" fill="hold">
                            <p:stCondLst>
                              <p:cond delay="2000"/>
                            </p:stCondLst>
                            <p:childTnLst>
                              <p:par>
                                <p:cTn id="46" presetID="53" presetClass="entr" presetSubtype="528" fill="hold" grpId="0" nodeType="afterEffect">
                                  <p:stCondLst>
                                    <p:cond delay="0"/>
                                  </p:stCondLst>
                                  <p:childTnLst>
                                    <p:set>
                                      <p:cBhvr>
                                        <p:cTn id="47" dur="1" fill="hold">
                                          <p:stCondLst>
                                            <p:cond delay="0"/>
                                          </p:stCondLst>
                                        </p:cTn>
                                        <p:tgtEl>
                                          <p:spTgt spid="143"/>
                                        </p:tgtEl>
                                        <p:attrNameLst>
                                          <p:attrName>style.visibility</p:attrName>
                                        </p:attrNameLst>
                                      </p:cBhvr>
                                      <p:to>
                                        <p:strVal val="visible"/>
                                      </p:to>
                                    </p:set>
                                    <p:anim calcmode="lin" valueType="num">
                                      <p:cBhvr>
                                        <p:cTn id="48" dur="500" fill="hold"/>
                                        <p:tgtEl>
                                          <p:spTgt spid="143"/>
                                        </p:tgtEl>
                                        <p:attrNameLst>
                                          <p:attrName>ppt_w</p:attrName>
                                        </p:attrNameLst>
                                      </p:cBhvr>
                                      <p:tavLst>
                                        <p:tav tm="0">
                                          <p:val>
                                            <p:fltVal val="0"/>
                                          </p:val>
                                        </p:tav>
                                        <p:tav tm="100000">
                                          <p:val>
                                            <p:strVal val="#ppt_w"/>
                                          </p:val>
                                        </p:tav>
                                      </p:tavLst>
                                    </p:anim>
                                    <p:anim calcmode="lin" valueType="num">
                                      <p:cBhvr>
                                        <p:cTn id="49" dur="500" fill="hold"/>
                                        <p:tgtEl>
                                          <p:spTgt spid="143"/>
                                        </p:tgtEl>
                                        <p:attrNameLst>
                                          <p:attrName>ppt_h</p:attrName>
                                        </p:attrNameLst>
                                      </p:cBhvr>
                                      <p:tavLst>
                                        <p:tav tm="0">
                                          <p:val>
                                            <p:fltVal val="0"/>
                                          </p:val>
                                        </p:tav>
                                        <p:tav tm="100000">
                                          <p:val>
                                            <p:strVal val="#ppt_h"/>
                                          </p:val>
                                        </p:tav>
                                      </p:tavLst>
                                    </p:anim>
                                    <p:animEffect transition="in" filter="fade">
                                      <p:cBhvr>
                                        <p:cTn id="50" dur="500"/>
                                        <p:tgtEl>
                                          <p:spTgt spid="143"/>
                                        </p:tgtEl>
                                      </p:cBhvr>
                                    </p:animEffect>
                                    <p:anim calcmode="lin" valueType="num">
                                      <p:cBhvr>
                                        <p:cTn id="51" dur="500" fill="hold"/>
                                        <p:tgtEl>
                                          <p:spTgt spid="143"/>
                                        </p:tgtEl>
                                        <p:attrNameLst>
                                          <p:attrName>ppt_x</p:attrName>
                                        </p:attrNameLst>
                                      </p:cBhvr>
                                      <p:tavLst>
                                        <p:tav tm="0">
                                          <p:val>
                                            <p:fltVal val="0.5"/>
                                          </p:val>
                                        </p:tav>
                                        <p:tav tm="100000">
                                          <p:val>
                                            <p:strVal val="#ppt_x"/>
                                          </p:val>
                                        </p:tav>
                                      </p:tavLst>
                                    </p:anim>
                                    <p:anim calcmode="lin" valueType="num">
                                      <p:cBhvr>
                                        <p:cTn id="52" dur="500" fill="hold"/>
                                        <p:tgtEl>
                                          <p:spTgt spid="143"/>
                                        </p:tgtEl>
                                        <p:attrNameLst>
                                          <p:attrName>ppt_y</p:attrName>
                                        </p:attrNameLst>
                                      </p:cBhvr>
                                      <p:tavLst>
                                        <p:tav tm="0">
                                          <p:val>
                                            <p:fltVal val="0.5"/>
                                          </p:val>
                                        </p:tav>
                                        <p:tav tm="100000">
                                          <p:val>
                                            <p:strVal val="#ppt_y"/>
                                          </p:val>
                                        </p:tav>
                                      </p:tavLst>
                                    </p:anim>
                                  </p:childTnLst>
                                </p:cTn>
                              </p:par>
                              <p:par>
                                <p:cTn id="53" presetID="53" presetClass="entr" presetSubtype="528" fill="hold" grpId="0" nodeType="withEffect">
                                  <p:stCondLst>
                                    <p:cond delay="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500" fill="hold"/>
                                        <p:tgtEl>
                                          <p:spTgt spid="189"/>
                                        </p:tgtEl>
                                        <p:attrNameLst>
                                          <p:attrName>ppt_w</p:attrName>
                                        </p:attrNameLst>
                                      </p:cBhvr>
                                      <p:tavLst>
                                        <p:tav tm="0">
                                          <p:val>
                                            <p:fltVal val="0"/>
                                          </p:val>
                                        </p:tav>
                                        <p:tav tm="100000">
                                          <p:val>
                                            <p:strVal val="#ppt_w"/>
                                          </p:val>
                                        </p:tav>
                                      </p:tavLst>
                                    </p:anim>
                                    <p:anim calcmode="lin" valueType="num">
                                      <p:cBhvr>
                                        <p:cTn id="56" dur="500" fill="hold"/>
                                        <p:tgtEl>
                                          <p:spTgt spid="189"/>
                                        </p:tgtEl>
                                        <p:attrNameLst>
                                          <p:attrName>ppt_h</p:attrName>
                                        </p:attrNameLst>
                                      </p:cBhvr>
                                      <p:tavLst>
                                        <p:tav tm="0">
                                          <p:val>
                                            <p:fltVal val="0"/>
                                          </p:val>
                                        </p:tav>
                                        <p:tav tm="100000">
                                          <p:val>
                                            <p:strVal val="#ppt_h"/>
                                          </p:val>
                                        </p:tav>
                                      </p:tavLst>
                                    </p:anim>
                                    <p:animEffect transition="in" filter="fade">
                                      <p:cBhvr>
                                        <p:cTn id="57" dur="500"/>
                                        <p:tgtEl>
                                          <p:spTgt spid="189"/>
                                        </p:tgtEl>
                                      </p:cBhvr>
                                    </p:animEffect>
                                    <p:anim calcmode="lin" valueType="num">
                                      <p:cBhvr>
                                        <p:cTn id="58" dur="500" fill="hold"/>
                                        <p:tgtEl>
                                          <p:spTgt spid="189"/>
                                        </p:tgtEl>
                                        <p:attrNameLst>
                                          <p:attrName>ppt_x</p:attrName>
                                        </p:attrNameLst>
                                      </p:cBhvr>
                                      <p:tavLst>
                                        <p:tav tm="0">
                                          <p:val>
                                            <p:fltVal val="0.5"/>
                                          </p:val>
                                        </p:tav>
                                        <p:tav tm="100000">
                                          <p:val>
                                            <p:strVal val="#ppt_x"/>
                                          </p:val>
                                        </p:tav>
                                      </p:tavLst>
                                    </p:anim>
                                    <p:anim calcmode="lin" valueType="num">
                                      <p:cBhvr>
                                        <p:cTn id="59" dur="500" fill="hold"/>
                                        <p:tgtEl>
                                          <p:spTgt spid="189"/>
                                        </p:tgtEl>
                                        <p:attrNameLst>
                                          <p:attrName>ppt_y</p:attrName>
                                        </p:attrNameLst>
                                      </p:cBhvr>
                                      <p:tavLst>
                                        <p:tav tm="0">
                                          <p:val>
                                            <p:fltVal val="0.5"/>
                                          </p:val>
                                        </p:tav>
                                        <p:tav tm="100000">
                                          <p:val>
                                            <p:strVal val="#ppt_y"/>
                                          </p:val>
                                        </p:tav>
                                      </p:tavLst>
                                    </p:anim>
                                  </p:childTnLst>
                                </p:cTn>
                              </p:par>
                              <p:par>
                                <p:cTn id="60" presetID="53" presetClass="entr" presetSubtype="528" fill="hold" grpId="0" nodeType="withEffect">
                                  <p:stCondLst>
                                    <p:cond delay="0"/>
                                  </p:stCondLst>
                                  <p:childTnLst>
                                    <p:set>
                                      <p:cBhvr>
                                        <p:cTn id="61" dur="1" fill="hold">
                                          <p:stCondLst>
                                            <p:cond delay="0"/>
                                          </p:stCondLst>
                                        </p:cTn>
                                        <p:tgtEl>
                                          <p:spTgt spid="151"/>
                                        </p:tgtEl>
                                        <p:attrNameLst>
                                          <p:attrName>style.visibility</p:attrName>
                                        </p:attrNameLst>
                                      </p:cBhvr>
                                      <p:to>
                                        <p:strVal val="visible"/>
                                      </p:to>
                                    </p:set>
                                    <p:anim calcmode="lin" valueType="num">
                                      <p:cBhvr>
                                        <p:cTn id="62" dur="500" fill="hold"/>
                                        <p:tgtEl>
                                          <p:spTgt spid="151"/>
                                        </p:tgtEl>
                                        <p:attrNameLst>
                                          <p:attrName>ppt_w</p:attrName>
                                        </p:attrNameLst>
                                      </p:cBhvr>
                                      <p:tavLst>
                                        <p:tav tm="0">
                                          <p:val>
                                            <p:fltVal val="0"/>
                                          </p:val>
                                        </p:tav>
                                        <p:tav tm="100000">
                                          <p:val>
                                            <p:strVal val="#ppt_w"/>
                                          </p:val>
                                        </p:tav>
                                      </p:tavLst>
                                    </p:anim>
                                    <p:anim calcmode="lin" valueType="num">
                                      <p:cBhvr>
                                        <p:cTn id="63" dur="500" fill="hold"/>
                                        <p:tgtEl>
                                          <p:spTgt spid="151"/>
                                        </p:tgtEl>
                                        <p:attrNameLst>
                                          <p:attrName>ppt_h</p:attrName>
                                        </p:attrNameLst>
                                      </p:cBhvr>
                                      <p:tavLst>
                                        <p:tav tm="0">
                                          <p:val>
                                            <p:fltVal val="0"/>
                                          </p:val>
                                        </p:tav>
                                        <p:tav tm="100000">
                                          <p:val>
                                            <p:strVal val="#ppt_h"/>
                                          </p:val>
                                        </p:tav>
                                      </p:tavLst>
                                    </p:anim>
                                    <p:animEffect transition="in" filter="fade">
                                      <p:cBhvr>
                                        <p:cTn id="64" dur="500"/>
                                        <p:tgtEl>
                                          <p:spTgt spid="151"/>
                                        </p:tgtEl>
                                      </p:cBhvr>
                                    </p:animEffect>
                                    <p:anim calcmode="lin" valueType="num">
                                      <p:cBhvr>
                                        <p:cTn id="65" dur="500" fill="hold"/>
                                        <p:tgtEl>
                                          <p:spTgt spid="151"/>
                                        </p:tgtEl>
                                        <p:attrNameLst>
                                          <p:attrName>ppt_x</p:attrName>
                                        </p:attrNameLst>
                                      </p:cBhvr>
                                      <p:tavLst>
                                        <p:tav tm="0">
                                          <p:val>
                                            <p:fltVal val="0.5"/>
                                          </p:val>
                                        </p:tav>
                                        <p:tav tm="100000">
                                          <p:val>
                                            <p:strVal val="#ppt_x"/>
                                          </p:val>
                                        </p:tav>
                                      </p:tavLst>
                                    </p:anim>
                                    <p:anim calcmode="lin" valueType="num">
                                      <p:cBhvr>
                                        <p:cTn id="66" dur="500" fill="hold"/>
                                        <p:tgtEl>
                                          <p:spTgt spid="151"/>
                                        </p:tgtEl>
                                        <p:attrNameLst>
                                          <p:attrName>ppt_y</p:attrName>
                                        </p:attrNameLst>
                                      </p:cBhvr>
                                      <p:tavLst>
                                        <p:tav tm="0">
                                          <p:val>
                                            <p:fltVal val="0.5"/>
                                          </p:val>
                                        </p:tav>
                                        <p:tav tm="100000">
                                          <p:val>
                                            <p:strVal val="#ppt_y"/>
                                          </p:val>
                                        </p:tav>
                                      </p:tavLst>
                                    </p:anim>
                                  </p:childTnLst>
                                </p:cTn>
                              </p:par>
                              <p:par>
                                <p:cTn id="67" presetID="53" presetClass="entr" presetSubtype="528" fill="hold" grpId="0" nodeType="withEffect">
                                  <p:stCondLst>
                                    <p:cond delay="0"/>
                                  </p:stCondLst>
                                  <p:childTnLst>
                                    <p:set>
                                      <p:cBhvr>
                                        <p:cTn id="68" dur="1" fill="hold">
                                          <p:stCondLst>
                                            <p:cond delay="0"/>
                                          </p:stCondLst>
                                        </p:cTn>
                                        <p:tgtEl>
                                          <p:spTgt spid="152"/>
                                        </p:tgtEl>
                                        <p:attrNameLst>
                                          <p:attrName>style.visibility</p:attrName>
                                        </p:attrNameLst>
                                      </p:cBhvr>
                                      <p:to>
                                        <p:strVal val="visible"/>
                                      </p:to>
                                    </p:set>
                                    <p:anim calcmode="lin" valueType="num">
                                      <p:cBhvr>
                                        <p:cTn id="69" dur="500" fill="hold"/>
                                        <p:tgtEl>
                                          <p:spTgt spid="152"/>
                                        </p:tgtEl>
                                        <p:attrNameLst>
                                          <p:attrName>ppt_w</p:attrName>
                                        </p:attrNameLst>
                                      </p:cBhvr>
                                      <p:tavLst>
                                        <p:tav tm="0">
                                          <p:val>
                                            <p:fltVal val="0"/>
                                          </p:val>
                                        </p:tav>
                                        <p:tav tm="100000">
                                          <p:val>
                                            <p:strVal val="#ppt_w"/>
                                          </p:val>
                                        </p:tav>
                                      </p:tavLst>
                                    </p:anim>
                                    <p:anim calcmode="lin" valueType="num">
                                      <p:cBhvr>
                                        <p:cTn id="70" dur="500" fill="hold"/>
                                        <p:tgtEl>
                                          <p:spTgt spid="152"/>
                                        </p:tgtEl>
                                        <p:attrNameLst>
                                          <p:attrName>ppt_h</p:attrName>
                                        </p:attrNameLst>
                                      </p:cBhvr>
                                      <p:tavLst>
                                        <p:tav tm="0">
                                          <p:val>
                                            <p:fltVal val="0"/>
                                          </p:val>
                                        </p:tav>
                                        <p:tav tm="100000">
                                          <p:val>
                                            <p:strVal val="#ppt_h"/>
                                          </p:val>
                                        </p:tav>
                                      </p:tavLst>
                                    </p:anim>
                                    <p:animEffect transition="in" filter="fade">
                                      <p:cBhvr>
                                        <p:cTn id="71" dur="500"/>
                                        <p:tgtEl>
                                          <p:spTgt spid="152"/>
                                        </p:tgtEl>
                                      </p:cBhvr>
                                    </p:animEffect>
                                    <p:anim calcmode="lin" valueType="num">
                                      <p:cBhvr>
                                        <p:cTn id="72" dur="500" fill="hold"/>
                                        <p:tgtEl>
                                          <p:spTgt spid="152"/>
                                        </p:tgtEl>
                                        <p:attrNameLst>
                                          <p:attrName>ppt_x</p:attrName>
                                        </p:attrNameLst>
                                      </p:cBhvr>
                                      <p:tavLst>
                                        <p:tav tm="0">
                                          <p:val>
                                            <p:fltVal val="0.5"/>
                                          </p:val>
                                        </p:tav>
                                        <p:tav tm="100000">
                                          <p:val>
                                            <p:strVal val="#ppt_x"/>
                                          </p:val>
                                        </p:tav>
                                      </p:tavLst>
                                    </p:anim>
                                    <p:anim calcmode="lin" valueType="num">
                                      <p:cBhvr>
                                        <p:cTn id="73" dur="500" fill="hold"/>
                                        <p:tgtEl>
                                          <p:spTgt spid="152"/>
                                        </p:tgtEl>
                                        <p:attrNameLst>
                                          <p:attrName>ppt_y</p:attrName>
                                        </p:attrNameLst>
                                      </p:cBhvr>
                                      <p:tavLst>
                                        <p:tav tm="0">
                                          <p:val>
                                            <p:fltVal val="0.5"/>
                                          </p:val>
                                        </p:tav>
                                        <p:tav tm="100000">
                                          <p:val>
                                            <p:strVal val="#ppt_y"/>
                                          </p:val>
                                        </p:tav>
                                      </p:tavLst>
                                    </p:anim>
                                  </p:childTnLst>
                                </p:cTn>
                              </p:par>
                            </p:childTnLst>
                          </p:cTn>
                        </p:par>
                        <p:par>
                          <p:cTn id="74" fill="hold">
                            <p:stCondLst>
                              <p:cond delay="2500"/>
                            </p:stCondLst>
                            <p:childTnLst>
                              <p:par>
                                <p:cTn id="75" presetID="22" presetClass="entr" presetSubtype="8" fill="hold" nodeType="afterEffect">
                                  <p:stCondLst>
                                    <p:cond delay="0"/>
                                  </p:stCondLst>
                                  <p:childTnLst>
                                    <p:set>
                                      <p:cBhvr>
                                        <p:cTn id="76" dur="1" fill="hold">
                                          <p:stCondLst>
                                            <p:cond delay="0"/>
                                          </p:stCondLst>
                                        </p:cTn>
                                        <p:tgtEl>
                                          <p:spTgt spid="173"/>
                                        </p:tgtEl>
                                        <p:attrNameLst>
                                          <p:attrName>style.visibility</p:attrName>
                                        </p:attrNameLst>
                                      </p:cBhvr>
                                      <p:to>
                                        <p:strVal val="visible"/>
                                      </p:to>
                                    </p:set>
                                    <p:animEffect transition="in" filter="wipe(left)">
                                      <p:cBhvr>
                                        <p:cTn id="77" dur="500"/>
                                        <p:tgtEl>
                                          <p:spTgt spid="173"/>
                                        </p:tgtEl>
                                      </p:cBhvr>
                                    </p:animEffect>
                                  </p:childTnLst>
                                </p:cTn>
                              </p:par>
                            </p:childTnLst>
                          </p:cTn>
                        </p:par>
                        <p:par>
                          <p:cTn id="78" fill="hold">
                            <p:stCondLst>
                              <p:cond delay="3000"/>
                            </p:stCondLst>
                            <p:childTnLst>
                              <p:par>
                                <p:cTn id="79" presetID="53" presetClass="entr" presetSubtype="528" fill="hold" grpId="0" nodeType="afterEffect">
                                  <p:stCondLst>
                                    <p:cond delay="0"/>
                                  </p:stCondLst>
                                  <p:childTnLst>
                                    <p:set>
                                      <p:cBhvr>
                                        <p:cTn id="80" dur="1" fill="hold">
                                          <p:stCondLst>
                                            <p:cond delay="0"/>
                                          </p:stCondLst>
                                        </p:cTn>
                                        <p:tgtEl>
                                          <p:spTgt spid="144"/>
                                        </p:tgtEl>
                                        <p:attrNameLst>
                                          <p:attrName>style.visibility</p:attrName>
                                        </p:attrNameLst>
                                      </p:cBhvr>
                                      <p:to>
                                        <p:strVal val="visible"/>
                                      </p:to>
                                    </p:set>
                                    <p:anim calcmode="lin" valueType="num">
                                      <p:cBhvr>
                                        <p:cTn id="81" dur="500" fill="hold"/>
                                        <p:tgtEl>
                                          <p:spTgt spid="144"/>
                                        </p:tgtEl>
                                        <p:attrNameLst>
                                          <p:attrName>ppt_w</p:attrName>
                                        </p:attrNameLst>
                                      </p:cBhvr>
                                      <p:tavLst>
                                        <p:tav tm="0">
                                          <p:val>
                                            <p:fltVal val="0"/>
                                          </p:val>
                                        </p:tav>
                                        <p:tav tm="100000">
                                          <p:val>
                                            <p:strVal val="#ppt_w"/>
                                          </p:val>
                                        </p:tav>
                                      </p:tavLst>
                                    </p:anim>
                                    <p:anim calcmode="lin" valueType="num">
                                      <p:cBhvr>
                                        <p:cTn id="82" dur="500" fill="hold"/>
                                        <p:tgtEl>
                                          <p:spTgt spid="144"/>
                                        </p:tgtEl>
                                        <p:attrNameLst>
                                          <p:attrName>ppt_h</p:attrName>
                                        </p:attrNameLst>
                                      </p:cBhvr>
                                      <p:tavLst>
                                        <p:tav tm="0">
                                          <p:val>
                                            <p:fltVal val="0"/>
                                          </p:val>
                                        </p:tav>
                                        <p:tav tm="100000">
                                          <p:val>
                                            <p:strVal val="#ppt_h"/>
                                          </p:val>
                                        </p:tav>
                                      </p:tavLst>
                                    </p:anim>
                                    <p:animEffect transition="in" filter="fade">
                                      <p:cBhvr>
                                        <p:cTn id="83" dur="500"/>
                                        <p:tgtEl>
                                          <p:spTgt spid="144"/>
                                        </p:tgtEl>
                                      </p:cBhvr>
                                    </p:animEffect>
                                    <p:anim calcmode="lin" valueType="num">
                                      <p:cBhvr>
                                        <p:cTn id="84" dur="500" fill="hold"/>
                                        <p:tgtEl>
                                          <p:spTgt spid="144"/>
                                        </p:tgtEl>
                                        <p:attrNameLst>
                                          <p:attrName>ppt_x</p:attrName>
                                        </p:attrNameLst>
                                      </p:cBhvr>
                                      <p:tavLst>
                                        <p:tav tm="0">
                                          <p:val>
                                            <p:fltVal val="0.5"/>
                                          </p:val>
                                        </p:tav>
                                        <p:tav tm="100000">
                                          <p:val>
                                            <p:strVal val="#ppt_x"/>
                                          </p:val>
                                        </p:tav>
                                      </p:tavLst>
                                    </p:anim>
                                    <p:anim calcmode="lin" valueType="num">
                                      <p:cBhvr>
                                        <p:cTn id="85" dur="500" fill="hold"/>
                                        <p:tgtEl>
                                          <p:spTgt spid="144"/>
                                        </p:tgtEl>
                                        <p:attrNameLst>
                                          <p:attrName>ppt_y</p:attrName>
                                        </p:attrNameLst>
                                      </p:cBhvr>
                                      <p:tavLst>
                                        <p:tav tm="0">
                                          <p:val>
                                            <p:fltVal val="0.5"/>
                                          </p:val>
                                        </p:tav>
                                        <p:tav tm="100000">
                                          <p:val>
                                            <p:strVal val="#ppt_y"/>
                                          </p:val>
                                        </p:tav>
                                      </p:tavLst>
                                    </p:anim>
                                  </p:childTnLst>
                                </p:cTn>
                              </p:par>
                              <p:par>
                                <p:cTn id="86" presetID="53" presetClass="entr" presetSubtype="528" fill="hold" grpId="0" nodeType="withEffect">
                                  <p:stCondLst>
                                    <p:cond delay="0"/>
                                  </p:stCondLst>
                                  <p:childTnLst>
                                    <p:set>
                                      <p:cBhvr>
                                        <p:cTn id="87" dur="1" fill="hold">
                                          <p:stCondLst>
                                            <p:cond delay="0"/>
                                          </p:stCondLst>
                                        </p:cTn>
                                        <p:tgtEl>
                                          <p:spTgt spid="190"/>
                                        </p:tgtEl>
                                        <p:attrNameLst>
                                          <p:attrName>style.visibility</p:attrName>
                                        </p:attrNameLst>
                                      </p:cBhvr>
                                      <p:to>
                                        <p:strVal val="visible"/>
                                      </p:to>
                                    </p:set>
                                    <p:anim calcmode="lin" valueType="num">
                                      <p:cBhvr>
                                        <p:cTn id="88" dur="500" fill="hold"/>
                                        <p:tgtEl>
                                          <p:spTgt spid="190"/>
                                        </p:tgtEl>
                                        <p:attrNameLst>
                                          <p:attrName>ppt_w</p:attrName>
                                        </p:attrNameLst>
                                      </p:cBhvr>
                                      <p:tavLst>
                                        <p:tav tm="0">
                                          <p:val>
                                            <p:fltVal val="0"/>
                                          </p:val>
                                        </p:tav>
                                        <p:tav tm="100000">
                                          <p:val>
                                            <p:strVal val="#ppt_w"/>
                                          </p:val>
                                        </p:tav>
                                      </p:tavLst>
                                    </p:anim>
                                    <p:anim calcmode="lin" valueType="num">
                                      <p:cBhvr>
                                        <p:cTn id="89" dur="500" fill="hold"/>
                                        <p:tgtEl>
                                          <p:spTgt spid="190"/>
                                        </p:tgtEl>
                                        <p:attrNameLst>
                                          <p:attrName>ppt_h</p:attrName>
                                        </p:attrNameLst>
                                      </p:cBhvr>
                                      <p:tavLst>
                                        <p:tav tm="0">
                                          <p:val>
                                            <p:fltVal val="0"/>
                                          </p:val>
                                        </p:tav>
                                        <p:tav tm="100000">
                                          <p:val>
                                            <p:strVal val="#ppt_h"/>
                                          </p:val>
                                        </p:tav>
                                      </p:tavLst>
                                    </p:anim>
                                    <p:animEffect transition="in" filter="fade">
                                      <p:cBhvr>
                                        <p:cTn id="90" dur="500"/>
                                        <p:tgtEl>
                                          <p:spTgt spid="190"/>
                                        </p:tgtEl>
                                      </p:cBhvr>
                                    </p:animEffect>
                                    <p:anim calcmode="lin" valueType="num">
                                      <p:cBhvr>
                                        <p:cTn id="91" dur="500" fill="hold"/>
                                        <p:tgtEl>
                                          <p:spTgt spid="190"/>
                                        </p:tgtEl>
                                        <p:attrNameLst>
                                          <p:attrName>ppt_x</p:attrName>
                                        </p:attrNameLst>
                                      </p:cBhvr>
                                      <p:tavLst>
                                        <p:tav tm="0">
                                          <p:val>
                                            <p:fltVal val="0.5"/>
                                          </p:val>
                                        </p:tav>
                                        <p:tav tm="100000">
                                          <p:val>
                                            <p:strVal val="#ppt_x"/>
                                          </p:val>
                                        </p:tav>
                                      </p:tavLst>
                                    </p:anim>
                                    <p:anim calcmode="lin" valueType="num">
                                      <p:cBhvr>
                                        <p:cTn id="92" dur="500" fill="hold"/>
                                        <p:tgtEl>
                                          <p:spTgt spid="190"/>
                                        </p:tgtEl>
                                        <p:attrNameLst>
                                          <p:attrName>ppt_y</p:attrName>
                                        </p:attrNameLst>
                                      </p:cBhvr>
                                      <p:tavLst>
                                        <p:tav tm="0">
                                          <p:val>
                                            <p:fltVal val="0.5"/>
                                          </p:val>
                                        </p:tav>
                                        <p:tav tm="100000">
                                          <p:val>
                                            <p:strVal val="#ppt_y"/>
                                          </p:val>
                                        </p:tav>
                                      </p:tavLst>
                                    </p:anim>
                                  </p:childTnLst>
                                </p:cTn>
                              </p:par>
                              <p:par>
                                <p:cTn id="93" presetID="53" presetClass="entr" presetSubtype="528" fill="hold" grpId="0" nodeType="withEffect">
                                  <p:stCondLst>
                                    <p:cond delay="0"/>
                                  </p:stCondLst>
                                  <p:childTnLst>
                                    <p:set>
                                      <p:cBhvr>
                                        <p:cTn id="94" dur="1" fill="hold">
                                          <p:stCondLst>
                                            <p:cond delay="0"/>
                                          </p:stCondLst>
                                        </p:cTn>
                                        <p:tgtEl>
                                          <p:spTgt spid="153"/>
                                        </p:tgtEl>
                                        <p:attrNameLst>
                                          <p:attrName>style.visibility</p:attrName>
                                        </p:attrNameLst>
                                      </p:cBhvr>
                                      <p:to>
                                        <p:strVal val="visible"/>
                                      </p:to>
                                    </p:set>
                                    <p:anim calcmode="lin" valueType="num">
                                      <p:cBhvr>
                                        <p:cTn id="95" dur="500" fill="hold"/>
                                        <p:tgtEl>
                                          <p:spTgt spid="153"/>
                                        </p:tgtEl>
                                        <p:attrNameLst>
                                          <p:attrName>ppt_w</p:attrName>
                                        </p:attrNameLst>
                                      </p:cBhvr>
                                      <p:tavLst>
                                        <p:tav tm="0">
                                          <p:val>
                                            <p:fltVal val="0"/>
                                          </p:val>
                                        </p:tav>
                                        <p:tav tm="100000">
                                          <p:val>
                                            <p:strVal val="#ppt_w"/>
                                          </p:val>
                                        </p:tav>
                                      </p:tavLst>
                                    </p:anim>
                                    <p:anim calcmode="lin" valueType="num">
                                      <p:cBhvr>
                                        <p:cTn id="96" dur="500" fill="hold"/>
                                        <p:tgtEl>
                                          <p:spTgt spid="153"/>
                                        </p:tgtEl>
                                        <p:attrNameLst>
                                          <p:attrName>ppt_h</p:attrName>
                                        </p:attrNameLst>
                                      </p:cBhvr>
                                      <p:tavLst>
                                        <p:tav tm="0">
                                          <p:val>
                                            <p:fltVal val="0"/>
                                          </p:val>
                                        </p:tav>
                                        <p:tav tm="100000">
                                          <p:val>
                                            <p:strVal val="#ppt_h"/>
                                          </p:val>
                                        </p:tav>
                                      </p:tavLst>
                                    </p:anim>
                                    <p:animEffect transition="in" filter="fade">
                                      <p:cBhvr>
                                        <p:cTn id="97" dur="500"/>
                                        <p:tgtEl>
                                          <p:spTgt spid="153"/>
                                        </p:tgtEl>
                                      </p:cBhvr>
                                    </p:animEffect>
                                    <p:anim calcmode="lin" valueType="num">
                                      <p:cBhvr>
                                        <p:cTn id="98" dur="500" fill="hold"/>
                                        <p:tgtEl>
                                          <p:spTgt spid="153"/>
                                        </p:tgtEl>
                                        <p:attrNameLst>
                                          <p:attrName>ppt_x</p:attrName>
                                        </p:attrNameLst>
                                      </p:cBhvr>
                                      <p:tavLst>
                                        <p:tav tm="0">
                                          <p:val>
                                            <p:fltVal val="0.5"/>
                                          </p:val>
                                        </p:tav>
                                        <p:tav tm="100000">
                                          <p:val>
                                            <p:strVal val="#ppt_x"/>
                                          </p:val>
                                        </p:tav>
                                      </p:tavLst>
                                    </p:anim>
                                    <p:anim calcmode="lin" valueType="num">
                                      <p:cBhvr>
                                        <p:cTn id="99" dur="500" fill="hold"/>
                                        <p:tgtEl>
                                          <p:spTgt spid="153"/>
                                        </p:tgtEl>
                                        <p:attrNameLst>
                                          <p:attrName>ppt_y</p:attrName>
                                        </p:attrNameLst>
                                      </p:cBhvr>
                                      <p:tavLst>
                                        <p:tav tm="0">
                                          <p:val>
                                            <p:fltVal val="0.5"/>
                                          </p:val>
                                        </p:tav>
                                        <p:tav tm="100000">
                                          <p:val>
                                            <p:strVal val="#ppt_y"/>
                                          </p:val>
                                        </p:tav>
                                      </p:tavLst>
                                    </p:anim>
                                  </p:childTnLst>
                                </p:cTn>
                              </p:par>
                              <p:par>
                                <p:cTn id="100" presetID="53" presetClass="entr" presetSubtype="528" fill="hold" grpId="0" nodeType="withEffect">
                                  <p:stCondLst>
                                    <p:cond delay="0"/>
                                  </p:stCondLst>
                                  <p:childTnLst>
                                    <p:set>
                                      <p:cBhvr>
                                        <p:cTn id="101" dur="1" fill="hold">
                                          <p:stCondLst>
                                            <p:cond delay="0"/>
                                          </p:stCondLst>
                                        </p:cTn>
                                        <p:tgtEl>
                                          <p:spTgt spid="154"/>
                                        </p:tgtEl>
                                        <p:attrNameLst>
                                          <p:attrName>style.visibility</p:attrName>
                                        </p:attrNameLst>
                                      </p:cBhvr>
                                      <p:to>
                                        <p:strVal val="visible"/>
                                      </p:to>
                                    </p:set>
                                    <p:anim calcmode="lin" valueType="num">
                                      <p:cBhvr>
                                        <p:cTn id="102" dur="500" fill="hold"/>
                                        <p:tgtEl>
                                          <p:spTgt spid="154"/>
                                        </p:tgtEl>
                                        <p:attrNameLst>
                                          <p:attrName>ppt_w</p:attrName>
                                        </p:attrNameLst>
                                      </p:cBhvr>
                                      <p:tavLst>
                                        <p:tav tm="0">
                                          <p:val>
                                            <p:fltVal val="0"/>
                                          </p:val>
                                        </p:tav>
                                        <p:tav tm="100000">
                                          <p:val>
                                            <p:strVal val="#ppt_w"/>
                                          </p:val>
                                        </p:tav>
                                      </p:tavLst>
                                    </p:anim>
                                    <p:anim calcmode="lin" valueType="num">
                                      <p:cBhvr>
                                        <p:cTn id="103" dur="500" fill="hold"/>
                                        <p:tgtEl>
                                          <p:spTgt spid="154"/>
                                        </p:tgtEl>
                                        <p:attrNameLst>
                                          <p:attrName>ppt_h</p:attrName>
                                        </p:attrNameLst>
                                      </p:cBhvr>
                                      <p:tavLst>
                                        <p:tav tm="0">
                                          <p:val>
                                            <p:fltVal val="0"/>
                                          </p:val>
                                        </p:tav>
                                        <p:tav tm="100000">
                                          <p:val>
                                            <p:strVal val="#ppt_h"/>
                                          </p:val>
                                        </p:tav>
                                      </p:tavLst>
                                    </p:anim>
                                    <p:animEffect transition="in" filter="fade">
                                      <p:cBhvr>
                                        <p:cTn id="104" dur="500"/>
                                        <p:tgtEl>
                                          <p:spTgt spid="154"/>
                                        </p:tgtEl>
                                      </p:cBhvr>
                                    </p:animEffect>
                                    <p:anim calcmode="lin" valueType="num">
                                      <p:cBhvr>
                                        <p:cTn id="105" dur="500" fill="hold"/>
                                        <p:tgtEl>
                                          <p:spTgt spid="154"/>
                                        </p:tgtEl>
                                        <p:attrNameLst>
                                          <p:attrName>ppt_x</p:attrName>
                                        </p:attrNameLst>
                                      </p:cBhvr>
                                      <p:tavLst>
                                        <p:tav tm="0">
                                          <p:val>
                                            <p:fltVal val="0.5"/>
                                          </p:val>
                                        </p:tav>
                                        <p:tav tm="100000">
                                          <p:val>
                                            <p:strVal val="#ppt_x"/>
                                          </p:val>
                                        </p:tav>
                                      </p:tavLst>
                                    </p:anim>
                                    <p:anim calcmode="lin" valueType="num">
                                      <p:cBhvr>
                                        <p:cTn id="106" dur="500" fill="hold"/>
                                        <p:tgtEl>
                                          <p:spTgt spid="154"/>
                                        </p:tgtEl>
                                        <p:attrNameLst>
                                          <p:attrName>ppt_y</p:attrName>
                                        </p:attrNameLst>
                                      </p:cBhvr>
                                      <p:tavLst>
                                        <p:tav tm="0">
                                          <p:val>
                                            <p:fltVal val="0.5"/>
                                          </p:val>
                                        </p:tav>
                                        <p:tav tm="100000">
                                          <p:val>
                                            <p:strVal val="#ppt_y"/>
                                          </p:val>
                                        </p:tav>
                                      </p:tavLst>
                                    </p:anim>
                                  </p:childTnLst>
                                </p:cTn>
                              </p:par>
                            </p:childTnLst>
                          </p:cTn>
                        </p:par>
                        <p:par>
                          <p:cTn id="107" fill="hold">
                            <p:stCondLst>
                              <p:cond delay="3500"/>
                            </p:stCondLst>
                            <p:childTnLst>
                              <p:par>
                                <p:cTn id="108" presetID="22" presetClass="entr" presetSubtype="8" fill="hold" nodeType="afterEffect">
                                  <p:stCondLst>
                                    <p:cond delay="0"/>
                                  </p:stCondLst>
                                  <p:childTnLst>
                                    <p:set>
                                      <p:cBhvr>
                                        <p:cTn id="109" dur="1" fill="hold">
                                          <p:stCondLst>
                                            <p:cond delay="0"/>
                                          </p:stCondLst>
                                        </p:cTn>
                                        <p:tgtEl>
                                          <p:spTgt spid="176"/>
                                        </p:tgtEl>
                                        <p:attrNameLst>
                                          <p:attrName>style.visibility</p:attrName>
                                        </p:attrNameLst>
                                      </p:cBhvr>
                                      <p:to>
                                        <p:strVal val="visible"/>
                                      </p:to>
                                    </p:set>
                                    <p:animEffect transition="in" filter="wipe(left)">
                                      <p:cBhvr>
                                        <p:cTn id="110" dur="500"/>
                                        <p:tgtEl>
                                          <p:spTgt spid="176"/>
                                        </p:tgtEl>
                                      </p:cBhvr>
                                    </p:animEffect>
                                  </p:childTnLst>
                                </p:cTn>
                              </p:par>
                            </p:childTnLst>
                          </p:cTn>
                        </p:par>
                        <p:par>
                          <p:cTn id="111" fill="hold">
                            <p:stCondLst>
                              <p:cond delay="4000"/>
                            </p:stCondLst>
                            <p:childTnLst>
                              <p:par>
                                <p:cTn id="112" presetID="53" presetClass="entr" presetSubtype="528" fill="hold" grpId="0" nodeType="afterEffect">
                                  <p:stCondLst>
                                    <p:cond delay="0"/>
                                  </p:stCondLst>
                                  <p:childTnLst>
                                    <p:set>
                                      <p:cBhvr>
                                        <p:cTn id="113" dur="1" fill="hold">
                                          <p:stCondLst>
                                            <p:cond delay="0"/>
                                          </p:stCondLst>
                                        </p:cTn>
                                        <p:tgtEl>
                                          <p:spTgt spid="145"/>
                                        </p:tgtEl>
                                        <p:attrNameLst>
                                          <p:attrName>style.visibility</p:attrName>
                                        </p:attrNameLst>
                                      </p:cBhvr>
                                      <p:to>
                                        <p:strVal val="visible"/>
                                      </p:to>
                                    </p:set>
                                    <p:anim calcmode="lin" valueType="num">
                                      <p:cBhvr>
                                        <p:cTn id="114" dur="500" fill="hold"/>
                                        <p:tgtEl>
                                          <p:spTgt spid="145"/>
                                        </p:tgtEl>
                                        <p:attrNameLst>
                                          <p:attrName>ppt_w</p:attrName>
                                        </p:attrNameLst>
                                      </p:cBhvr>
                                      <p:tavLst>
                                        <p:tav tm="0">
                                          <p:val>
                                            <p:fltVal val="0"/>
                                          </p:val>
                                        </p:tav>
                                        <p:tav tm="100000">
                                          <p:val>
                                            <p:strVal val="#ppt_w"/>
                                          </p:val>
                                        </p:tav>
                                      </p:tavLst>
                                    </p:anim>
                                    <p:anim calcmode="lin" valueType="num">
                                      <p:cBhvr>
                                        <p:cTn id="115" dur="500" fill="hold"/>
                                        <p:tgtEl>
                                          <p:spTgt spid="145"/>
                                        </p:tgtEl>
                                        <p:attrNameLst>
                                          <p:attrName>ppt_h</p:attrName>
                                        </p:attrNameLst>
                                      </p:cBhvr>
                                      <p:tavLst>
                                        <p:tav tm="0">
                                          <p:val>
                                            <p:fltVal val="0"/>
                                          </p:val>
                                        </p:tav>
                                        <p:tav tm="100000">
                                          <p:val>
                                            <p:strVal val="#ppt_h"/>
                                          </p:val>
                                        </p:tav>
                                      </p:tavLst>
                                    </p:anim>
                                    <p:animEffect transition="in" filter="fade">
                                      <p:cBhvr>
                                        <p:cTn id="116" dur="500"/>
                                        <p:tgtEl>
                                          <p:spTgt spid="145"/>
                                        </p:tgtEl>
                                      </p:cBhvr>
                                    </p:animEffect>
                                    <p:anim calcmode="lin" valueType="num">
                                      <p:cBhvr>
                                        <p:cTn id="117" dur="500" fill="hold"/>
                                        <p:tgtEl>
                                          <p:spTgt spid="145"/>
                                        </p:tgtEl>
                                        <p:attrNameLst>
                                          <p:attrName>ppt_x</p:attrName>
                                        </p:attrNameLst>
                                      </p:cBhvr>
                                      <p:tavLst>
                                        <p:tav tm="0">
                                          <p:val>
                                            <p:fltVal val="0.5"/>
                                          </p:val>
                                        </p:tav>
                                        <p:tav tm="100000">
                                          <p:val>
                                            <p:strVal val="#ppt_x"/>
                                          </p:val>
                                        </p:tav>
                                      </p:tavLst>
                                    </p:anim>
                                    <p:anim calcmode="lin" valueType="num">
                                      <p:cBhvr>
                                        <p:cTn id="118" dur="500" fill="hold"/>
                                        <p:tgtEl>
                                          <p:spTgt spid="145"/>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0"/>
                                  </p:stCondLst>
                                  <p:childTnLst>
                                    <p:set>
                                      <p:cBhvr>
                                        <p:cTn id="120" dur="1" fill="hold">
                                          <p:stCondLst>
                                            <p:cond delay="0"/>
                                          </p:stCondLst>
                                        </p:cTn>
                                        <p:tgtEl>
                                          <p:spTgt spid="187"/>
                                        </p:tgtEl>
                                        <p:attrNameLst>
                                          <p:attrName>style.visibility</p:attrName>
                                        </p:attrNameLst>
                                      </p:cBhvr>
                                      <p:to>
                                        <p:strVal val="visible"/>
                                      </p:to>
                                    </p:set>
                                    <p:anim calcmode="lin" valueType="num">
                                      <p:cBhvr>
                                        <p:cTn id="121" dur="500" fill="hold"/>
                                        <p:tgtEl>
                                          <p:spTgt spid="187"/>
                                        </p:tgtEl>
                                        <p:attrNameLst>
                                          <p:attrName>ppt_w</p:attrName>
                                        </p:attrNameLst>
                                      </p:cBhvr>
                                      <p:tavLst>
                                        <p:tav tm="0">
                                          <p:val>
                                            <p:fltVal val="0"/>
                                          </p:val>
                                        </p:tav>
                                        <p:tav tm="100000">
                                          <p:val>
                                            <p:strVal val="#ppt_w"/>
                                          </p:val>
                                        </p:tav>
                                      </p:tavLst>
                                    </p:anim>
                                    <p:anim calcmode="lin" valueType="num">
                                      <p:cBhvr>
                                        <p:cTn id="122" dur="500" fill="hold"/>
                                        <p:tgtEl>
                                          <p:spTgt spid="187"/>
                                        </p:tgtEl>
                                        <p:attrNameLst>
                                          <p:attrName>ppt_h</p:attrName>
                                        </p:attrNameLst>
                                      </p:cBhvr>
                                      <p:tavLst>
                                        <p:tav tm="0">
                                          <p:val>
                                            <p:fltVal val="0"/>
                                          </p:val>
                                        </p:tav>
                                        <p:tav tm="100000">
                                          <p:val>
                                            <p:strVal val="#ppt_h"/>
                                          </p:val>
                                        </p:tav>
                                      </p:tavLst>
                                    </p:anim>
                                    <p:animEffect transition="in" filter="fade">
                                      <p:cBhvr>
                                        <p:cTn id="123" dur="500"/>
                                        <p:tgtEl>
                                          <p:spTgt spid="187"/>
                                        </p:tgtEl>
                                      </p:cBhvr>
                                    </p:animEffect>
                                    <p:anim calcmode="lin" valueType="num">
                                      <p:cBhvr>
                                        <p:cTn id="124" dur="500" fill="hold"/>
                                        <p:tgtEl>
                                          <p:spTgt spid="187"/>
                                        </p:tgtEl>
                                        <p:attrNameLst>
                                          <p:attrName>ppt_x</p:attrName>
                                        </p:attrNameLst>
                                      </p:cBhvr>
                                      <p:tavLst>
                                        <p:tav tm="0">
                                          <p:val>
                                            <p:fltVal val="0.5"/>
                                          </p:val>
                                        </p:tav>
                                        <p:tav tm="100000">
                                          <p:val>
                                            <p:strVal val="#ppt_x"/>
                                          </p:val>
                                        </p:tav>
                                      </p:tavLst>
                                    </p:anim>
                                    <p:anim calcmode="lin" valueType="num">
                                      <p:cBhvr>
                                        <p:cTn id="125" dur="500" fill="hold"/>
                                        <p:tgtEl>
                                          <p:spTgt spid="187"/>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0"/>
                                  </p:stCondLst>
                                  <p:childTnLst>
                                    <p:set>
                                      <p:cBhvr>
                                        <p:cTn id="127" dur="1" fill="hold">
                                          <p:stCondLst>
                                            <p:cond delay="0"/>
                                          </p:stCondLst>
                                        </p:cTn>
                                        <p:tgtEl>
                                          <p:spTgt spid="155"/>
                                        </p:tgtEl>
                                        <p:attrNameLst>
                                          <p:attrName>style.visibility</p:attrName>
                                        </p:attrNameLst>
                                      </p:cBhvr>
                                      <p:to>
                                        <p:strVal val="visible"/>
                                      </p:to>
                                    </p:set>
                                    <p:anim calcmode="lin" valueType="num">
                                      <p:cBhvr>
                                        <p:cTn id="128" dur="500" fill="hold"/>
                                        <p:tgtEl>
                                          <p:spTgt spid="155"/>
                                        </p:tgtEl>
                                        <p:attrNameLst>
                                          <p:attrName>ppt_w</p:attrName>
                                        </p:attrNameLst>
                                      </p:cBhvr>
                                      <p:tavLst>
                                        <p:tav tm="0">
                                          <p:val>
                                            <p:fltVal val="0"/>
                                          </p:val>
                                        </p:tav>
                                        <p:tav tm="100000">
                                          <p:val>
                                            <p:strVal val="#ppt_w"/>
                                          </p:val>
                                        </p:tav>
                                      </p:tavLst>
                                    </p:anim>
                                    <p:anim calcmode="lin" valueType="num">
                                      <p:cBhvr>
                                        <p:cTn id="129" dur="500" fill="hold"/>
                                        <p:tgtEl>
                                          <p:spTgt spid="155"/>
                                        </p:tgtEl>
                                        <p:attrNameLst>
                                          <p:attrName>ppt_h</p:attrName>
                                        </p:attrNameLst>
                                      </p:cBhvr>
                                      <p:tavLst>
                                        <p:tav tm="0">
                                          <p:val>
                                            <p:fltVal val="0"/>
                                          </p:val>
                                        </p:tav>
                                        <p:tav tm="100000">
                                          <p:val>
                                            <p:strVal val="#ppt_h"/>
                                          </p:val>
                                        </p:tav>
                                      </p:tavLst>
                                    </p:anim>
                                    <p:animEffect transition="in" filter="fade">
                                      <p:cBhvr>
                                        <p:cTn id="130" dur="500"/>
                                        <p:tgtEl>
                                          <p:spTgt spid="155"/>
                                        </p:tgtEl>
                                      </p:cBhvr>
                                    </p:animEffect>
                                    <p:anim calcmode="lin" valueType="num">
                                      <p:cBhvr>
                                        <p:cTn id="131" dur="500" fill="hold"/>
                                        <p:tgtEl>
                                          <p:spTgt spid="155"/>
                                        </p:tgtEl>
                                        <p:attrNameLst>
                                          <p:attrName>ppt_x</p:attrName>
                                        </p:attrNameLst>
                                      </p:cBhvr>
                                      <p:tavLst>
                                        <p:tav tm="0">
                                          <p:val>
                                            <p:fltVal val="0.5"/>
                                          </p:val>
                                        </p:tav>
                                        <p:tav tm="100000">
                                          <p:val>
                                            <p:strVal val="#ppt_x"/>
                                          </p:val>
                                        </p:tav>
                                      </p:tavLst>
                                    </p:anim>
                                    <p:anim calcmode="lin" valueType="num">
                                      <p:cBhvr>
                                        <p:cTn id="132" dur="500" fill="hold"/>
                                        <p:tgtEl>
                                          <p:spTgt spid="155"/>
                                        </p:tgtEl>
                                        <p:attrNameLst>
                                          <p:attrName>ppt_y</p:attrName>
                                        </p:attrNameLst>
                                      </p:cBhvr>
                                      <p:tavLst>
                                        <p:tav tm="0">
                                          <p:val>
                                            <p:fltVal val="0.5"/>
                                          </p:val>
                                        </p:tav>
                                        <p:tav tm="100000">
                                          <p:val>
                                            <p:strVal val="#ppt_y"/>
                                          </p:val>
                                        </p:tav>
                                      </p:tavLst>
                                    </p:anim>
                                  </p:childTnLst>
                                </p:cTn>
                              </p:par>
                              <p:par>
                                <p:cTn id="133" presetID="53" presetClass="entr" presetSubtype="528"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anim calcmode="lin" valueType="num">
                                      <p:cBhvr>
                                        <p:cTn id="138" dur="500" fill="hold"/>
                                        <p:tgtEl>
                                          <p:spTgt spid="156"/>
                                        </p:tgtEl>
                                        <p:attrNameLst>
                                          <p:attrName>ppt_x</p:attrName>
                                        </p:attrNameLst>
                                      </p:cBhvr>
                                      <p:tavLst>
                                        <p:tav tm="0">
                                          <p:val>
                                            <p:fltVal val="0.5"/>
                                          </p:val>
                                        </p:tav>
                                        <p:tav tm="100000">
                                          <p:val>
                                            <p:strVal val="#ppt_x"/>
                                          </p:val>
                                        </p:tav>
                                      </p:tavLst>
                                    </p:anim>
                                    <p:anim calcmode="lin" valueType="num">
                                      <p:cBhvr>
                                        <p:cTn id="139" dur="500" fill="hold"/>
                                        <p:tgtEl>
                                          <p:spTgt spid="15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4" grpId="0" animBg="1"/>
      <p:bldP spid="145" grpId="0" animBg="1"/>
      <p:bldP spid="149" grpId="0"/>
      <p:bldP spid="150" grpId="0"/>
      <p:bldP spid="151" grpId="0"/>
      <p:bldP spid="152" grpId="0"/>
      <p:bldP spid="153" grpId="0"/>
      <p:bldP spid="154" grpId="0"/>
      <p:bldP spid="155" grpId="0"/>
      <p:bldP spid="156" grpId="0"/>
      <p:bldP spid="187" grpId="0" animBg="1"/>
      <p:bldP spid="188" grpId="0" animBg="1"/>
      <p:bldP spid="189" grpId="0" animBg="1"/>
      <p:bldP spid="19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794657" y="3269415"/>
            <a:ext cx="4633615" cy="46100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微软雅黑" panose="020B0503020204020204" pitchFamily="34" charset="-122"/>
            </a:endParaRPr>
          </a:p>
        </p:txBody>
      </p:sp>
      <p:sp>
        <p:nvSpPr>
          <p:cNvPr id="9" name="Rectangle 8"/>
          <p:cNvSpPr/>
          <p:nvPr/>
        </p:nvSpPr>
        <p:spPr>
          <a:xfrm>
            <a:off x="7569341" y="7883237"/>
            <a:ext cx="4633615" cy="46100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微软雅黑" panose="020B0503020204020204" pitchFamily="34" charset="-122"/>
            </a:endParaRPr>
          </a:p>
        </p:txBody>
      </p:sp>
      <p:sp>
        <p:nvSpPr>
          <p:cNvPr id="10" name="Subtitle 2"/>
          <p:cNvSpPr txBox="1">
            <a:spLocks/>
          </p:cNvSpPr>
          <p:nvPr/>
        </p:nvSpPr>
        <p:spPr>
          <a:xfrm>
            <a:off x="2794657" y="4216008"/>
            <a:ext cx="4633615" cy="2757565"/>
          </a:xfrm>
          <a:prstGeom prst="rect">
            <a:avLst/>
          </a:prstGeom>
        </p:spPr>
        <p:txBody>
          <a:bodyPr vert="horz"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5400" dirty="0">
                <a:solidFill>
                  <a:schemeClr val="bg1"/>
                </a:solidFill>
                <a:latin typeface="微软雅黑" panose="020B0503020204020204" pitchFamily="34" charset="-122"/>
                <a:cs typeface="Aparajita" panose="020B0604020202020204" pitchFamily="34" charset="0"/>
              </a:rPr>
              <a:t>Example 1</a:t>
            </a:r>
          </a:p>
          <a:p>
            <a:pPr marL="0" indent="0" algn="ctr">
              <a:buNone/>
            </a:pPr>
            <a:r>
              <a:rPr lang="en-US" sz="2600" dirty="0">
                <a:solidFill>
                  <a:schemeClr val="bg1"/>
                </a:solidFill>
                <a:latin typeface="微软雅黑" panose="020B0503020204020204" pitchFamily="34" charset="-122"/>
                <a:cs typeface="Aparajita" panose="020B0604020202020204" pitchFamily="34" charset="0"/>
              </a:rPr>
              <a:t>Lorem ipsum dolor sit amet, consectetur adipiscing elit. Integer pulvinar nulla ut.</a:t>
            </a:r>
          </a:p>
        </p:txBody>
      </p:sp>
      <p:sp>
        <p:nvSpPr>
          <p:cNvPr id="11" name="Subtitle 2"/>
          <p:cNvSpPr txBox="1">
            <a:spLocks/>
          </p:cNvSpPr>
          <p:nvPr/>
        </p:nvSpPr>
        <p:spPr>
          <a:xfrm>
            <a:off x="7569341" y="8734550"/>
            <a:ext cx="4633615" cy="2757565"/>
          </a:xfrm>
          <a:prstGeom prst="rect">
            <a:avLst/>
          </a:prstGeom>
        </p:spPr>
        <p:txBody>
          <a:bodyPr vert="horz"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5400" dirty="0">
                <a:solidFill>
                  <a:schemeClr val="bg1"/>
                </a:solidFill>
                <a:latin typeface="微软雅黑" panose="020B0503020204020204" pitchFamily="34" charset="-122"/>
                <a:cs typeface="Aparajita" panose="020B0604020202020204" pitchFamily="34" charset="0"/>
              </a:rPr>
              <a:t>Example 2</a:t>
            </a:r>
          </a:p>
          <a:p>
            <a:pPr marL="0" indent="0" algn="ctr">
              <a:buNone/>
            </a:pPr>
            <a:r>
              <a:rPr lang="en-US" sz="2600" dirty="0">
                <a:solidFill>
                  <a:schemeClr val="bg1"/>
                </a:solidFill>
                <a:latin typeface="微软雅黑" panose="020B0503020204020204" pitchFamily="34" charset="-122"/>
                <a:cs typeface="Aparajita" panose="020B0604020202020204" pitchFamily="34" charset="0"/>
              </a:rPr>
              <a:t>Lorem ipsum dolor sit amet, consectetur adipiscing elit. Integer pulvinar nulla ut.</a:t>
            </a:r>
          </a:p>
        </p:txBody>
      </p:sp>
      <p:grpSp>
        <p:nvGrpSpPr>
          <p:cNvPr id="19" name="Group 18"/>
          <p:cNvGrpSpPr/>
          <p:nvPr/>
        </p:nvGrpSpPr>
        <p:grpSpPr>
          <a:xfrm>
            <a:off x="1711325" y="483017"/>
            <a:ext cx="20962938" cy="2079087"/>
            <a:chOff x="1690738" y="483017"/>
            <a:chExt cx="20962938" cy="2079087"/>
          </a:xfrm>
        </p:grpSpPr>
        <p:sp>
          <p:nvSpPr>
            <p:cNvPr id="20" name="TextBox 19"/>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Example</a:t>
              </a:r>
            </a:p>
          </p:txBody>
        </p:sp>
        <p:sp>
          <p:nvSpPr>
            <p:cNvPr id="21" name="Rectangle 20"/>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27"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5" name="图片占位符 4"/>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04" r="104"/>
          <a:stretch>
            <a:fillRect/>
          </a:stretch>
        </p:blipFill>
        <p:spPr/>
      </p:pic>
      <p:pic>
        <p:nvPicPr>
          <p:cNvPr id="7" name="图片占位符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0" r="100"/>
          <a:stretch>
            <a:fillRect/>
          </a:stretch>
        </p:blipFill>
        <p:spPr/>
      </p:pic>
      <p:pic>
        <p:nvPicPr>
          <p:cNvPr id="6" name="图片占位符 5"/>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6" r="186"/>
          <a:stretch>
            <a:fillRect/>
          </a:stretch>
        </p:blipFill>
        <p:spPr/>
      </p:pic>
    </p:spTree>
    <p:extLst>
      <p:ext uri="{BB962C8B-B14F-4D97-AF65-F5344CB8AC3E}">
        <p14:creationId xmlns:p14="http://schemas.microsoft.com/office/powerpoint/2010/main" val="346198399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711325" y="483017"/>
            <a:ext cx="20962938" cy="2079087"/>
            <a:chOff x="1690738" y="483017"/>
            <a:chExt cx="20962938" cy="2079087"/>
          </a:xfrm>
        </p:grpSpPr>
        <p:sp>
          <p:nvSpPr>
            <p:cNvPr id="31" name="TextBox 30"/>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Example</a:t>
              </a:r>
            </a:p>
          </p:txBody>
        </p:sp>
        <p:sp>
          <p:nvSpPr>
            <p:cNvPr id="32" name="Rectangle 31"/>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3"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14" name="图片占位符 13"/>
          <p:cNvPicPr>
            <a:picLocks noGrp="1" noChangeAspect="1"/>
          </p:cNvPicPr>
          <p:nvPr>
            <p:ph type="pic" sz="quarter" idx="14"/>
          </p:nvPr>
        </p:nvPicPr>
        <p:blipFill>
          <a:blip r:embed="rId2" cstate="email">
            <a:extLst>
              <a:ext uri="{28A0092B-C50C-407E-A947-70E740481C1C}">
                <a14:useLocalDpi xmlns:a14="http://schemas.microsoft.com/office/drawing/2010/main" val="0"/>
              </a:ext>
            </a:extLst>
          </a:blip>
          <a:srcRect l="834" r="834"/>
          <a:stretch>
            <a:fillRect/>
          </a:stretch>
        </p:blipFill>
        <p:spPr/>
      </p:pic>
      <p:pic>
        <p:nvPicPr>
          <p:cNvPr id="10" name="图片占位符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00" r="300"/>
          <a:stretch>
            <a:fillRect/>
          </a:stretch>
        </p:blipFill>
        <p:spPr/>
      </p:pic>
      <p:pic>
        <p:nvPicPr>
          <p:cNvPr id="11" name="图片占位符 10"/>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34" r="134"/>
          <a:stretch>
            <a:fillRect/>
          </a:stretch>
        </p:blipFill>
        <p:spPr/>
      </p:pic>
      <p:pic>
        <p:nvPicPr>
          <p:cNvPr id="12" name="图片占位符 11"/>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7" r="17"/>
          <a:stretch>
            <a:fillRect/>
          </a:stretch>
        </p:blipFill>
        <p:spPr/>
      </p:pic>
      <p:pic>
        <p:nvPicPr>
          <p:cNvPr id="13" name="图片占位符 12"/>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85" r="285"/>
          <a:stretch>
            <a:fillRect/>
          </a:stretch>
        </p:blipFill>
        <p:spPr/>
      </p:pic>
      <p:pic>
        <p:nvPicPr>
          <p:cNvPr id="17" name="图片占位符 16"/>
          <p:cNvPicPr>
            <a:picLocks noGrp="1" noChangeAspect="1"/>
          </p:cNvPicPr>
          <p:nvPr>
            <p:ph type="pic" sz="quarter" idx="17"/>
          </p:nvPr>
        </p:nvPicPr>
        <p:blipFill>
          <a:blip r:embed="rId7">
            <a:extLst>
              <a:ext uri="{28A0092B-C50C-407E-A947-70E740481C1C}">
                <a14:useLocalDpi xmlns:a14="http://schemas.microsoft.com/office/drawing/2010/main" val="0"/>
              </a:ext>
            </a:extLst>
          </a:blip>
          <a:srcRect l="151" r="151"/>
          <a:stretch>
            <a:fillRect/>
          </a:stretch>
        </p:blipFill>
        <p:spPr/>
      </p:pic>
      <p:pic>
        <p:nvPicPr>
          <p:cNvPr id="16" name="图片占位符 15"/>
          <p:cNvPicPr>
            <a:picLocks noGrp="1" noChangeAspect="1"/>
          </p:cNvPicPr>
          <p:nvPr>
            <p:ph type="pic" sz="quarter" idx="16"/>
          </p:nvPr>
        </p:nvPicPr>
        <p:blipFill>
          <a:blip r:embed="rId8">
            <a:extLst>
              <a:ext uri="{28A0092B-C50C-407E-A947-70E740481C1C}">
                <a14:useLocalDpi xmlns:a14="http://schemas.microsoft.com/office/drawing/2010/main" val="0"/>
              </a:ext>
            </a:extLst>
          </a:blip>
          <a:srcRect t="117" b="117"/>
          <a:stretch>
            <a:fillRect/>
          </a:stretch>
        </p:blipFill>
        <p:spPr/>
      </p:pic>
      <p:pic>
        <p:nvPicPr>
          <p:cNvPr id="15" name="图片占位符 14"/>
          <p:cNvPicPr>
            <a:picLocks noGrp="1" noChangeAspect="1"/>
          </p:cNvPicPr>
          <p:nvPr>
            <p:ph type="pic" sz="quarter" idx="15"/>
          </p:nvPr>
        </p:nvPicPr>
        <p:blipFill>
          <a:blip r:embed="rId9">
            <a:extLst>
              <a:ext uri="{28A0092B-C50C-407E-A947-70E740481C1C}">
                <a14:useLocalDpi xmlns:a14="http://schemas.microsoft.com/office/drawing/2010/main" val="0"/>
              </a:ext>
            </a:extLst>
          </a:blip>
          <a:srcRect l="268" r="268"/>
          <a:stretch>
            <a:fillRect/>
          </a:stretch>
        </p:blipFill>
        <p:spPr/>
      </p:pic>
    </p:spTree>
    <p:extLst>
      <p:ext uri="{BB962C8B-B14F-4D97-AF65-F5344CB8AC3E}">
        <p14:creationId xmlns:p14="http://schemas.microsoft.com/office/powerpoint/2010/main" val="39264312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900" decel="100000" fill="hold"/>
                                        <p:tgtEl>
                                          <p:spTgt spid="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9793800" y="4881389"/>
            <a:ext cx="4287845" cy="382463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微软雅黑" panose="020B0503020204020204" pitchFamily="34" charset="-122"/>
            </a:endParaRPr>
          </a:p>
        </p:txBody>
      </p:sp>
      <p:sp>
        <p:nvSpPr>
          <p:cNvPr id="13" name="Title 20"/>
          <p:cNvSpPr txBox="1">
            <a:spLocks/>
          </p:cNvSpPr>
          <p:nvPr/>
        </p:nvSpPr>
        <p:spPr>
          <a:xfrm>
            <a:off x="9758187" y="4809723"/>
            <a:ext cx="4296923" cy="3804062"/>
          </a:xfrm>
          <a:prstGeom prst="rect">
            <a:avLst/>
          </a:prstGeom>
        </p:spPr>
        <p:txBody>
          <a:bodyPr vert="horz" wrap="square" lIns="243785" tIns="121892" rIns="243785" bIns="121892"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400" dirty="0" smtClean="0">
                <a:solidFill>
                  <a:schemeClr val="bg1"/>
                </a:solidFill>
                <a:latin typeface="微软雅黑" panose="020B0503020204020204" pitchFamily="34" charset="-122"/>
                <a:cs typeface="Aparajita" panose="020B0604020202020204" pitchFamily="34" charset="0"/>
              </a:rPr>
              <a:t>Creative</a:t>
            </a:r>
            <a:endParaRPr lang="en-US" sz="4400" dirty="0">
              <a:solidFill>
                <a:schemeClr val="bg1"/>
              </a:solidFill>
              <a:latin typeface="微软雅黑" panose="020B0503020204020204" pitchFamily="34" charset="-122"/>
              <a:cs typeface="Aparajita" panose="020B0604020202020204" pitchFamily="34" charset="0"/>
            </a:endParaRPr>
          </a:p>
          <a:p>
            <a:pPr>
              <a:lnSpc>
                <a:spcPct val="130000"/>
              </a:lnSpc>
            </a:pPr>
            <a:r>
              <a:rPr lang="pt-BR" sz="2400"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a:t>
            </a:r>
            <a:endParaRPr lang="en-US" sz="2400" dirty="0">
              <a:solidFill>
                <a:schemeClr val="bg1"/>
              </a:solidFill>
              <a:latin typeface="微软雅黑" panose="020B0503020204020204" pitchFamily="34" charset="-122"/>
              <a:cs typeface="Aparajita" panose="020B0604020202020204" pitchFamily="34" charset="0"/>
            </a:endParaRPr>
          </a:p>
        </p:txBody>
      </p:sp>
      <p:sp>
        <p:nvSpPr>
          <p:cNvPr id="14" name="Rectangle 13"/>
          <p:cNvSpPr/>
          <p:nvPr/>
        </p:nvSpPr>
        <p:spPr>
          <a:xfrm>
            <a:off x="14058562" y="4881389"/>
            <a:ext cx="4335503" cy="382463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微软雅黑" panose="020B0503020204020204" pitchFamily="34" charset="-122"/>
            </a:endParaRPr>
          </a:p>
        </p:txBody>
      </p:sp>
      <p:sp>
        <p:nvSpPr>
          <p:cNvPr id="15" name="Title 20"/>
          <p:cNvSpPr txBox="1">
            <a:spLocks/>
          </p:cNvSpPr>
          <p:nvPr/>
        </p:nvSpPr>
        <p:spPr>
          <a:xfrm>
            <a:off x="14093690" y="4809723"/>
            <a:ext cx="4296923" cy="3804062"/>
          </a:xfrm>
          <a:prstGeom prst="rect">
            <a:avLst/>
          </a:prstGeom>
        </p:spPr>
        <p:txBody>
          <a:bodyPr vert="horz" wrap="square" lIns="243785" tIns="121892" rIns="243785" bIns="121892"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400" dirty="0" smtClean="0">
                <a:solidFill>
                  <a:schemeClr val="bg1"/>
                </a:solidFill>
                <a:latin typeface="微软雅黑" panose="020B0503020204020204" pitchFamily="34" charset="-122"/>
                <a:cs typeface="Aparajita" panose="020B0604020202020204" pitchFamily="34" charset="0"/>
              </a:rPr>
              <a:t>Buy Now</a:t>
            </a:r>
            <a:endParaRPr lang="en-US" sz="4400" dirty="0">
              <a:solidFill>
                <a:schemeClr val="bg1"/>
              </a:solidFill>
              <a:latin typeface="微软雅黑" panose="020B0503020204020204" pitchFamily="34" charset="-122"/>
              <a:cs typeface="Aparajita" panose="020B0604020202020204" pitchFamily="34" charset="0"/>
            </a:endParaRPr>
          </a:p>
          <a:p>
            <a:pPr>
              <a:lnSpc>
                <a:spcPct val="130000"/>
              </a:lnSpc>
            </a:pPr>
            <a:r>
              <a:rPr lang="pt-BR" sz="2400"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a:t>
            </a:r>
            <a:endParaRPr lang="en-US" sz="2400" dirty="0">
              <a:solidFill>
                <a:schemeClr val="bg1"/>
              </a:solidFill>
              <a:latin typeface="微软雅黑" panose="020B0503020204020204" pitchFamily="34" charset="-122"/>
              <a:cs typeface="Aparajita" panose="020B0604020202020204" pitchFamily="34" charset="0"/>
            </a:endParaRPr>
          </a:p>
        </p:txBody>
      </p:sp>
      <p:sp>
        <p:nvSpPr>
          <p:cNvPr id="16" name="Rectangle 15"/>
          <p:cNvSpPr/>
          <p:nvPr/>
        </p:nvSpPr>
        <p:spPr>
          <a:xfrm>
            <a:off x="18319925" y="4881389"/>
            <a:ext cx="4286689" cy="382463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微软雅黑" panose="020B0503020204020204" pitchFamily="34" charset="-122"/>
            </a:endParaRPr>
          </a:p>
        </p:txBody>
      </p:sp>
      <p:sp>
        <p:nvSpPr>
          <p:cNvPr id="17" name="Title 20"/>
          <p:cNvSpPr txBox="1">
            <a:spLocks/>
          </p:cNvSpPr>
          <p:nvPr/>
        </p:nvSpPr>
        <p:spPr>
          <a:xfrm>
            <a:off x="18452270" y="4809723"/>
            <a:ext cx="4154344" cy="3804062"/>
          </a:xfrm>
          <a:prstGeom prst="rect">
            <a:avLst/>
          </a:prstGeom>
        </p:spPr>
        <p:txBody>
          <a:bodyPr vert="horz" wrap="square" lIns="243785" tIns="121892" rIns="243785" bIns="121892"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400" dirty="0" smtClean="0">
                <a:solidFill>
                  <a:schemeClr val="bg1"/>
                </a:solidFill>
                <a:latin typeface="微软雅黑" panose="020B0503020204020204" pitchFamily="34" charset="-122"/>
                <a:cs typeface="Aparajita" panose="020B0604020202020204" pitchFamily="34" charset="0"/>
              </a:rPr>
              <a:t>Impress</a:t>
            </a:r>
            <a:endParaRPr lang="en-US" sz="4400" dirty="0">
              <a:solidFill>
                <a:schemeClr val="bg1"/>
              </a:solidFill>
              <a:latin typeface="微软雅黑" panose="020B0503020204020204" pitchFamily="34" charset="-122"/>
              <a:cs typeface="Aparajita" panose="020B0604020202020204" pitchFamily="34" charset="0"/>
            </a:endParaRPr>
          </a:p>
          <a:p>
            <a:pPr>
              <a:lnSpc>
                <a:spcPct val="130000"/>
              </a:lnSpc>
            </a:pPr>
            <a:r>
              <a:rPr lang="pt-BR" sz="2400"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a:t>
            </a:r>
            <a:endParaRPr lang="en-US" sz="2400" dirty="0">
              <a:solidFill>
                <a:schemeClr val="bg1"/>
              </a:solidFill>
              <a:latin typeface="微软雅黑" panose="020B0503020204020204" pitchFamily="34" charset="-122"/>
              <a:cs typeface="Aparajita" panose="020B0604020202020204" pitchFamily="34" charset="0"/>
            </a:endParaRPr>
          </a:p>
        </p:txBody>
      </p:sp>
      <p:sp>
        <p:nvSpPr>
          <p:cNvPr id="18" name="Title 20"/>
          <p:cNvSpPr txBox="1">
            <a:spLocks/>
          </p:cNvSpPr>
          <p:nvPr/>
        </p:nvSpPr>
        <p:spPr>
          <a:xfrm>
            <a:off x="1814417" y="2925277"/>
            <a:ext cx="20793000" cy="1641675"/>
          </a:xfrm>
          <a:prstGeom prst="rect">
            <a:avLst/>
          </a:prstGeom>
        </p:spPr>
        <p:txBody>
          <a:bodyPr vert="horz" wrap="square" lIns="243785" tIns="121892" rIns="243785" bIns="121892"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fr-FR" sz="2400" dirty="0">
                <a:solidFill>
                  <a:schemeClr val="tx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 vel mauris quis nisl ornare rutrum in id risus. Proin vehicula ut sem et tempus. Interdum et malesuada fames ac ante ipsum primis in faucibus. Pellentesque rhoncus</a:t>
            </a:r>
            <a:endParaRPr lang="en-US" sz="2400" dirty="0">
              <a:solidFill>
                <a:schemeClr val="tx1"/>
              </a:solidFill>
              <a:latin typeface="微软雅黑" panose="020B0503020204020204" pitchFamily="34" charset="-122"/>
              <a:cs typeface="Aparajita" panose="020B0604020202020204" pitchFamily="34" charset="0"/>
            </a:endParaRPr>
          </a:p>
        </p:txBody>
      </p:sp>
      <p:grpSp>
        <p:nvGrpSpPr>
          <p:cNvPr id="23" name="Group 22"/>
          <p:cNvGrpSpPr/>
          <p:nvPr/>
        </p:nvGrpSpPr>
        <p:grpSpPr>
          <a:xfrm>
            <a:off x="1711325" y="483017"/>
            <a:ext cx="20962938" cy="2079087"/>
            <a:chOff x="1690738" y="483017"/>
            <a:chExt cx="20962938" cy="2079087"/>
          </a:xfrm>
        </p:grpSpPr>
        <p:sp>
          <p:nvSpPr>
            <p:cNvPr id="24" name="TextBox 23"/>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Example</a:t>
              </a:r>
            </a:p>
          </p:txBody>
        </p:sp>
        <p:sp>
          <p:nvSpPr>
            <p:cNvPr id="33" name="Rectangle 32"/>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4"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6" name="图片占位符 5"/>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2167" b="2167"/>
          <a:stretch>
            <a:fillRect/>
          </a:stretch>
        </p:blipFill>
        <p:spPr/>
      </p:pic>
      <p:pic>
        <p:nvPicPr>
          <p:cNvPr id="7" name="图片占位符 6"/>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a:stretch>
            <a:fillRect/>
          </a:stretch>
        </p:blipFill>
        <p:spPr/>
      </p:pic>
      <p:pic>
        <p:nvPicPr>
          <p:cNvPr id="8" name="图片占位符 7"/>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485" r="485"/>
          <a:stretch>
            <a:fillRect/>
          </a:stretch>
        </p:blipFill>
        <p:spPr/>
      </p:pic>
      <p:pic>
        <p:nvPicPr>
          <p:cNvPr id="9" name="图片占位符 8"/>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633" r="633"/>
          <a:stretch>
            <a:fillRect/>
          </a:stretch>
        </p:blipFill>
        <p:spPr/>
      </p:pic>
    </p:spTree>
    <p:extLst>
      <p:ext uri="{BB962C8B-B14F-4D97-AF65-F5344CB8AC3E}">
        <p14:creationId xmlns:p14="http://schemas.microsoft.com/office/powerpoint/2010/main" val="553366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13165257" y="5009089"/>
            <a:ext cx="9923343" cy="5933944"/>
          </a:xfrm>
          <a:prstGeom prst="rect">
            <a:avLst/>
          </a:prstGeom>
          <a:noFill/>
        </p:spPr>
        <p:txBody>
          <a:bodyPr wrap="square" lIns="243852" tIns="121926" rIns="243852" bIns="121926" rtlCol="0">
            <a:spAutoFit/>
          </a:bodyPr>
          <a:lstStyle/>
          <a:p>
            <a:pPr>
              <a:lnSpc>
                <a:spcPct val="120000"/>
              </a:lnSpc>
            </a:pPr>
            <a:r>
              <a:rPr lang="en-US" sz="2800" dirty="0">
                <a:latin typeface="微软雅黑" panose="020B0503020204020204" pitchFamily="34" charset="-122"/>
                <a:cs typeface="Aparajita" panose="020B0604020202020204" pitchFamily="34" charset="0"/>
              </a:rPr>
              <a:t>Lorem ipsum dolor sit amet, consectetur adipiscing elit. Praesent molestie efficitur est, non varius purus elementum quis. Sed commodo ante mauris, sed pulvinar erat sollicitudin in. Mauris vehicula enim quis magna commodo pulvinar. Phasellus ac sem augue. Phasellus ac urna a nulla lacinia fermentum. Proin placerat, orci a blandit venenatis, lacus ante sollicitudin neque, in suscipit eros leo vitae sem. Vestibulum a mattis odio. Aliquam lobortis, sapien vel accumsan pulvinar, lacus dolor convallis massa, at interdum velit ex vitae eros. Curabitur vitae efficitur nunc.</a:t>
            </a:r>
          </a:p>
        </p:txBody>
      </p:sp>
      <p:sp>
        <p:nvSpPr>
          <p:cNvPr id="51" name="TextBox 50"/>
          <p:cNvSpPr txBox="1"/>
          <p:nvPr/>
        </p:nvSpPr>
        <p:spPr>
          <a:xfrm>
            <a:off x="13142975" y="3334081"/>
            <a:ext cx="8532177" cy="1605909"/>
          </a:xfrm>
          <a:prstGeom prst="rect">
            <a:avLst/>
          </a:prstGeom>
          <a:noFill/>
        </p:spPr>
        <p:txBody>
          <a:bodyPr wrap="square" lIns="243852" tIns="121926" rIns="243852" bIns="121926" rtlCol="0">
            <a:spAutoFit/>
          </a:bodyPr>
          <a:lstStyle/>
          <a:p>
            <a:pPr>
              <a:lnSpc>
                <a:spcPct val="120000"/>
              </a:lnSpc>
            </a:pPr>
            <a:r>
              <a:rPr lang="en-US" sz="3700" b="1" dirty="0">
                <a:solidFill>
                  <a:schemeClr val="tx2"/>
                </a:solidFill>
                <a:latin typeface="微软雅黑" panose="020B0503020204020204" pitchFamily="34" charset="-122"/>
                <a:cs typeface="Aparajita" panose="020B0604020202020204" pitchFamily="34" charset="0"/>
              </a:rPr>
              <a:t>Every single project was created taking care of the details. </a:t>
            </a:r>
          </a:p>
        </p:txBody>
      </p:sp>
      <p:cxnSp>
        <p:nvCxnSpPr>
          <p:cNvPr id="53" name="Straight Connector 52"/>
          <p:cNvCxnSpPr/>
          <p:nvPr/>
        </p:nvCxnSpPr>
        <p:spPr>
          <a:xfrm flipV="1">
            <a:off x="12798266" y="3698445"/>
            <a:ext cx="0" cy="7952938"/>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65" name="Group 64"/>
          <p:cNvGrpSpPr/>
          <p:nvPr/>
        </p:nvGrpSpPr>
        <p:grpSpPr>
          <a:xfrm>
            <a:off x="1711325" y="483017"/>
            <a:ext cx="20962938" cy="2079087"/>
            <a:chOff x="1690738" y="483017"/>
            <a:chExt cx="20962938" cy="2079087"/>
          </a:xfrm>
        </p:grpSpPr>
        <p:sp>
          <p:nvSpPr>
            <p:cNvPr id="66" name="TextBox 65"/>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8</a:t>
              </a:r>
            </a:p>
          </p:txBody>
        </p:sp>
        <p:sp>
          <p:nvSpPr>
            <p:cNvPr id="67" name="Rectangle 66"/>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68"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2" name="图片占位符 1"/>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65" b="565"/>
          <a:stretch>
            <a:fillRect/>
          </a:stretch>
        </p:blipFill>
        <p:spPr/>
      </p:pic>
      <p:pic>
        <p:nvPicPr>
          <p:cNvPr id="3" name="图片占位符 2"/>
          <p:cNvPicPr>
            <a:picLocks noGrp="1" noChangeAspect="1"/>
          </p:cNvPicPr>
          <p:nvPr>
            <p:ph type="pic" sz="quarter" idx="16"/>
          </p:nvPr>
        </p:nvPicPr>
        <p:blipFill>
          <a:blip r:embed="rId3" cstate="email">
            <a:extLst>
              <a:ext uri="{28A0092B-C50C-407E-A947-70E740481C1C}">
                <a14:useLocalDpi xmlns:a14="http://schemas.microsoft.com/office/drawing/2010/main" val="0"/>
              </a:ext>
            </a:extLst>
          </a:blip>
          <a:srcRect l="268" r="268"/>
          <a:stretch>
            <a:fillRect/>
          </a:stretch>
        </p:blipFill>
        <p:spPr/>
      </p:pic>
      <p:pic>
        <p:nvPicPr>
          <p:cNvPr id="4" name="图片占位符 3"/>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l="286" r="286"/>
          <a:stretch>
            <a:fillRect/>
          </a:stretch>
        </p:blipFill>
        <p:spPr/>
      </p:pic>
      <p:pic>
        <p:nvPicPr>
          <p:cNvPr id="5" name="图片占位符 4"/>
          <p:cNvPicPr>
            <a:picLocks noGrp="1" noChangeAspect="1"/>
          </p:cNvPicPr>
          <p:nvPr>
            <p:ph type="pic" sz="quarter" idx="27"/>
          </p:nvPr>
        </p:nvPicPr>
        <p:blipFill>
          <a:blip r:embed="rId5" cstate="email">
            <a:extLst>
              <a:ext uri="{28A0092B-C50C-407E-A947-70E740481C1C}">
                <a14:useLocalDpi xmlns:a14="http://schemas.microsoft.com/office/drawing/2010/main" val="0"/>
              </a:ext>
            </a:extLst>
          </a:blip>
          <a:srcRect t="35" b="35"/>
          <a:stretch>
            <a:fillRect/>
          </a:stretch>
        </p:blipFill>
        <p:spPr/>
      </p:pic>
      <p:pic>
        <p:nvPicPr>
          <p:cNvPr id="9" name="图片占位符 8"/>
          <p:cNvPicPr>
            <a:picLocks noGrp="1" noChangeAspect="1"/>
          </p:cNvPicPr>
          <p:nvPr>
            <p:ph type="pic" sz="quarter" idx="30"/>
          </p:nvPr>
        </p:nvPicPr>
        <p:blipFill>
          <a:blip r:embed="rId6" cstate="email">
            <a:extLst>
              <a:ext uri="{28A0092B-C50C-407E-A947-70E740481C1C}">
                <a14:useLocalDpi xmlns:a14="http://schemas.microsoft.com/office/drawing/2010/main" val="0"/>
              </a:ext>
            </a:extLst>
          </a:blip>
          <a:srcRect l="104" r="104"/>
          <a:stretch>
            <a:fillRect/>
          </a:stretch>
        </p:blipFill>
        <p:spPr/>
      </p:pic>
      <p:pic>
        <p:nvPicPr>
          <p:cNvPr id="8" name="图片占位符 7"/>
          <p:cNvPicPr>
            <a:picLocks noGrp="1" noChangeAspect="1"/>
          </p:cNvPicPr>
          <p:nvPr>
            <p:ph type="pic" sz="quarter" idx="29"/>
          </p:nvPr>
        </p:nvPicPr>
        <p:blipFill>
          <a:blip r:embed="rId7" cstate="email">
            <a:extLst>
              <a:ext uri="{28A0092B-C50C-407E-A947-70E740481C1C}">
                <a14:useLocalDpi xmlns:a14="http://schemas.microsoft.com/office/drawing/2010/main" val="0"/>
              </a:ext>
            </a:extLst>
          </a:blip>
          <a:srcRect l="817" r="817"/>
          <a:stretch>
            <a:fillRect/>
          </a:stretch>
        </p:blipFill>
        <p:spPr/>
      </p:pic>
      <p:pic>
        <p:nvPicPr>
          <p:cNvPr id="7" name="图片占位符 6"/>
          <p:cNvPicPr>
            <a:picLocks noGrp="1" noChangeAspect="1"/>
          </p:cNvPicPr>
          <p:nvPr>
            <p:ph type="pic" sz="quarter" idx="19"/>
          </p:nvPr>
        </p:nvPicPr>
        <p:blipFill>
          <a:blip r:embed="rId8" cstate="email">
            <a:extLst>
              <a:ext uri="{28A0092B-C50C-407E-A947-70E740481C1C}">
                <a14:useLocalDpi xmlns:a14="http://schemas.microsoft.com/office/drawing/2010/main" val="0"/>
              </a:ext>
            </a:extLst>
          </a:blip>
          <a:srcRect t="134" b="134"/>
          <a:stretch>
            <a:fillRect/>
          </a:stretch>
        </p:blipFill>
        <p:spPr/>
      </p:pic>
      <p:pic>
        <p:nvPicPr>
          <p:cNvPr id="6" name="图片占位符 5"/>
          <p:cNvPicPr>
            <a:picLocks noGrp="1" noChangeAspect="1"/>
          </p:cNvPicPr>
          <p:nvPr>
            <p:ph type="pic" sz="quarter" idx="18"/>
          </p:nvPr>
        </p:nvPicPr>
        <p:blipFill>
          <a:blip r:embed="rId9" cstate="email">
            <a:extLst>
              <a:ext uri="{28A0092B-C50C-407E-A947-70E740481C1C}">
                <a14:useLocalDpi xmlns:a14="http://schemas.microsoft.com/office/drawing/2010/main" val="0"/>
              </a:ext>
            </a:extLst>
          </a:blip>
          <a:srcRect l="382" r="382"/>
          <a:stretch>
            <a:fillRect/>
          </a:stretch>
        </p:blipFill>
        <p:spPr/>
      </p:pic>
      <p:pic>
        <p:nvPicPr>
          <p:cNvPr id="17" name="图片占位符 16"/>
          <p:cNvPicPr>
            <a:picLocks noGrp="1" noChangeAspect="1"/>
          </p:cNvPicPr>
          <p:nvPr>
            <p:ph type="pic" sz="quarter" idx="20"/>
          </p:nvPr>
        </p:nvPicPr>
        <p:blipFill>
          <a:blip r:embed="rId10" cstate="email">
            <a:extLst>
              <a:ext uri="{28A0092B-C50C-407E-A947-70E740481C1C}">
                <a14:useLocalDpi xmlns:a14="http://schemas.microsoft.com/office/drawing/2010/main" val="0"/>
              </a:ext>
            </a:extLst>
          </a:blip>
          <a:srcRect l="65" r="65"/>
          <a:stretch>
            <a:fillRect/>
          </a:stretch>
        </p:blipFill>
        <p:spPr/>
      </p:pic>
      <p:pic>
        <p:nvPicPr>
          <p:cNvPr id="10" name="图片占位符 9"/>
          <p:cNvPicPr>
            <a:picLocks noGrp="1" noChangeAspect="1"/>
          </p:cNvPicPr>
          <p:nvPr>
            <p:ph type="pic" sz="quarter" idx="21"/>
          </p:nvPr>
        </p:nvPicPr>
        <p:blipFill>
          <a:blip r:embed="rId11" cstate="email">
            <a:extLst>
              <a:ext uri="{28A0092B-C50C-407E-A947-70E740481C1C}">
                <a14:useLocalDpi xmlns:a14="http://schemas.microsoft.com/office/drawing/2010/main" val="0"/>
              </a:ext>
            </a:extLst>
          </a:blip>
          <a:srcRect l="5940" r="5940"/>
          <a:stretch>
            <a:fillRect/>
          </a:stretch>
        </p:blipFill>
        <p:spPr/>
      </p:pic>
      <p:pic>
        <p:nvPicPr>
          <p:cNvPr id="11" name="图片占位符 10"/>
          <p:cNvPicPr>
            <a:picLocks noGrp="1" noChangeAspect="1"/>
          </p:cNvPicPr>
          <p:nvPr>
            <p:ph type="pic" sz="quarter" idx="22"/>
          </p:nvPr>
        </p:nvPicPr>
        <p:blipFill>
          <a:blip r:embed="rId12">
            <a:extLst>
              <a:ext uri="{28A0092B-C50C-407E-A947-70E740481C1C}">
                <a14:useLocalDpi xmlns:a14="http://schemas.microsoft.com/office/drawing/2010/main" val="0"/>
              </a:ext>
            </a:extLst>
          </a:blip>
          <a:srcRect l="524" r="524"/>
          <a:stretch>
            <a:fillRect/>
          </a:stretch>
        </p:blipFill>
        <p:spPr/>
      </p:pic>
      <p:pic>
        <p:nvPicPr>
          <p:cNvPr id="12" name="图片占位符 11"/>
          <p:cNvPicPr>
            <a:picLocks noGrp="1" noChangeAspect="1"/>
          </p:cNvPicPr>
          <p:nvPr>
            <p:ph type="pic" sz="quarter" idx="32"/>
          </p:nvPr>
        </p:nvPicPr>
        <p:blipFill>
          <a:blip r:embed="rId13">
            <a:extLst>
              <a:ext uri="{28A0092B-C50C-407E-A947-70E740481C1C}">
                <a14:useLocalDpi xmlns:a14="http://schemas.microsoft.com/office/drawing/2010/main" val="0"/>
              </a:ext>
            </a:extLst>
          </a:blip>
          <a:srcRect t="35" b="35"/>
          <a:stretch>
            <a:fillRect/>
          </a:stretch>
        </p:blipFill>
        <p:spPr/>
      </p:pic>
      <p:pic>
        <p:nvPicPr>
          <p:cNvPr id="16" name="图片占位符 15"/>
          <p:cNvPicPr>
            <a:picLocks noGrp="1" noChangeAspect="1"/>
          </p:cNvPicPr>
          <p:nvPr>
            <p:ph type="pic" sz="quarter" idx="35"/>
          </p:nvPr>
        </p:nvPicPr>
        <p:blipFill>
          <a:blip r:embed="rId14" cstate="email">
            <a:extLst>
              <a:ext uri="{28A0092B-C50C-407E-A947-70E740481C1C}">
                <a14:useLocalDpi xmlns:a14="http://schemas.microsoft.com/office/drawing/2010/main" val="0"/>
              </a:ext>
            </a:extLst>
          </a:blip>
          <a:srcRect l="234" r="234"/>
          <a:stretch>
            <a:fillRect/>
          </a:stretch>
        </p:blipFill>
        <p:spPr/>
      </p:pic>
      <p:pic>
        <p:nvPicPr>
          <p:cNvPr id="15" name="图片占位符 14"/>
          <p:cNvPicPr>
            <a:picLocks noGrp="1" noChangeAspect="1"/>
          </p:cNvPicPr>
          <p:nvPr>
            <p:ph type="pic" sz="quarter" idx="25"/>
          </p:nvPr>
        </p:nvPicPr>
        <p:blipFill>
          <a:blip r:embed="rId15">
            <a:extLst>
              <a:ext uri="{28A0092B-C50C-407E-A947-70E740481C1C}">
                <a14:useLocalDpi xmlns:a14="http://schemas.microsoft.com/office/drawing/2010/main" val="0"/>
              </a:ext>
            </a:extLst>
          </a:blip>
          <a:srcRect l="524" r="524"/>
          <a:stretch>
            <a:fillRect/>
          </a:stretch>
        </p:blipFill>
        <p:spPr/>
      </p:pic>
      <p:pic>
        <p:nvPicPr>
          <p:cNvPr id="14" name="图片占位符 13"/>
          <p:cNvPicPr>
            <a:picLocks noGrp="1" noChangeAspect="1"/>
          </p:cNvPicPr>
          <p:nvPr>
            <p:ph type="pic" sz="quarter" idx="24"/>
          </p:nvPr>
        </p:nvPicPr>
        <p:blipFill>
          <a:blip r:embed="rId16">
            <a:extLst>
              <a:ext uri="{28A0092B-C50C-407E-A947-70E740481C1C}">
                <a14:useLocalDpi xmlns:a14="http://schemas.microsoft.com/office/drawing/2010/main" val="0"/>
              </a:ext>
            </a:extLst>
          </a:blip>
          <a:srcRect l="524" r="524"/>
          <a:stretch>
            <a:fillRect/>
          </a:stretch>
        </p:blipFill>
        <p:spPr/>
      </p:pic>
      <p:pic>
        <p:nvPicPr>
          <p:cNvPr id="13" name="图片占位符 12"/>
          <p:cNvPicPr>
            <a:picLocks noGrp="1" noChangeAspect="1"/>
          </p:cNvPicPr>
          <p:nvPr>
            <p:ph type="pic" sz="quarter" idx="23"/>
          </p:nvPr>
        </p:nvPicPr>
        <p:blipFill>
          <a:blip r:embed="rId17">
            <a:extLst>
              <a:ext uri="{28A0092B-C50C-407E-A947-70E740481C1C}">
                <a14:useLocalDpi xmlns:a14="http://schemas.microsoft.com/office/drawing/2010/main" val="0"/>
              </a:ext>
            </a:extLst>
          </a:blip>
          <a:srcRect t="69" b="69"/>
          <a:stretch>
            <a:fillRect/>
          </a:stretch>
        </p:blipFill>
        <p:spPr/>
      </p:pic>
    </p:spTree>
    <p:extLst>
      <p:ext uri="{BB962C8B-B14F-4D97-AF65-F5344CB8AC3E}">
        <p14:creationId xmlns:p14="http://schemas.microsoft.com/office/powerpoint/2010/main" val="394540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900" decel="100000" fill="hold"/>
                                        <p:tgtEl>
                                          <p:spTgt spid="6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400"/>
                                        <p:tgtEl>
                                          <p:spTgt spid="53"/>
                                        </p:tgtEl>
                                      </p:cBhvr>
                                    </p:animEffect>
                                  </p:childTnLst>
                                </p:cTn>
                              </p:par>
                            </p:childTnLst>
                          </p:cTn>
                        </p:par>
                        <p:par>
                          <p:cTn id="15" fill="hold">
                            <p:stCondLst>
                              <p:cond delay="1400"/>
                            </p:stCondLst>
                            <p:childTnLst>
                              <p:par>
                                <p:cTn id="16" presetID="10" presetClass="entr" presetSubtype="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childTnLst>
                          </p:cTn>
                        </p:par>
                        <p:par>
                          <p:cTn id="19" fill="hold">
                            <p:stCondLst>
                              <p:cond delay="1900"/>
                            </p:stCondLst>
                            <p:childTnLst>
                              <p:par>
                                <p:cTn id="20" presetID="10" presetClass="entr" presetSubtype="0"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Freeform 2"/>
          <p:cNvSpPr>
            <a:spLocks noChangeArrowheads="1"/>
          </p:cNvSpPr>
          <p:nvPr/>
        </p:nvSpPr>
        <p:spPr bwMode="auto">
          <a:xfrm>
            <a:off x="0" y="1"/>
            <a:ext cx="24377650" cy="13731268"/>
          </a:xfrm>
          <a:custGeom>
            <a:avLst/>
            <a:gdLst>
              <a:gd name="T0" fmla="*/ 19583 w 19584"/>
              <a:gd name="T1" fmla="*/ 19583 h 19584"/>
              <a:gd name="T2" fmla="*/ 0 w 19584"/>
              <a:gd name="T3" fmla="*/ 19583 h 19584"/>
              <a:gd name="T4" fmla="*/ 0 w 19584"/>
              <a:gd name="T5" fmla="*/ 0 h 19584"/>
              <a:gd name="T6" fmla="*/ 19583 w 19584"/>
              <a:gd name="T7" fmla="*/ 0 h 19584"/>
              <a:gd name="T8" fmla="*/ 19583 w 19584"/>
              <a:gd name="T9" fmla="*/ 19583 h 19584"/>
            </a:gdLst>
            <a:ahLst/>
            <a:cxnLst>
              <a:cxn ang="0">
                <a:pos x="T0" y="T1"/>
              </a:cxn>
              <a:cxn ang="0">
                <a:pos x="T2" y="T3"/>
              </a:cxn>
              <a:cxn ang="0">
                <a:pos x="T4" y="T5"/>
              </a:cxn>
              <a:cxn ang="0">
                <a:pos x="T6" y="T7"/>
              </a:cxn>
              <a:cxn ang="0">
                <a:pos x="T8" y="T9"/>
              </a:cxn>
            </a:cxnLst>
            <a:rect l="0" t="0" r="r" b="b"/>
            <a:pathLst>
              <a:path w="19584" h="19584">
                <a:moveTo>
                  <a:pt x="19583" y="19583"/>
                </a:moveTo>
                <a:lnTo>
                  <a:pt x="0" y="19583"/>
                </a:lnTo>
                <a:lnTo>
                  <a:pt x="0" y="0"/>
                </a:lnTo>
                <a:lnTo>
                  <a:pt x="19583" y="0"/>
                </a:lnTo>
                <a:lnTo>
                  <a:pt x="19583" y="19583"/>
                </a:lnTo>
              </a:path>
            </a:pathLst>
          </a:custGeom>
          <a:solidFill>
            <a:srgbClr val="A8DCD9"/>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12" name="Group 11"/>
          <p:cNvGrpSpPr/>
          <p:nvPr/>
        </p:nvGrpSpPr>
        <p:grpSpPr>
          <a:xfrm>
            <a:off x="8736366" y="8343923"/>
            <a:ext cx="999098" cy="3044022"/>
            <a:chOff x="8736366" y="8343923"/>
            <a:chExt cx="999098" cy="3044022"/>
          </a:xfrm>
        </p:grpSpPr>
        <p:sp>
          <p:nvSpPr>
            <p:cNvPr id="260" name="Freeform 103"/>
            <p:cNvSpPr>
              <a:spLocks noChangeArrowheads="1"/>
            </p:cNvSpPr>
            <p:nvPr/>
          </p:nvSpPr>
          <p:spPr bwMode="auto">
            <a:xfrm>
              <a:off x="8736366" y="8343923"/>
              <a:ext cx="999098" cy="3044022"/>
            </a:xfrm>
            <a:custGeom>
              <a:avLst/>
              <a:gdLst>
                <a:gd name="T0" fmla="*/ 0 w 1536"/>
                <a:gd name="T1" fmla="*/ 0 h 4674"/>
                <a:gd name="T2" fmla="*/ 0 w 1536"/>
                <a:gd name="T3" fmla="*/ 4673 h 4674"/>
                <a:gd name="T4" fmla="*/ 1535 w 1536"/>
                <a:gd name="T5" fmla="*/ 4673 h 4674"/>
                <a:gd name="T6" fmla="*/ 1535 w 1536"/>
                <a:gd name="T7" fmla="*/ 0 h 4674"/>
                <a:gd name="T8" fmla="*/ 0 w 1536"/>
                <a:gd name="T9" fmla="*/ 0 h 4674"/>
              </a:gdLst>
              <a:ahLst/>
              <a:cxnLst>
                <a:cxn ang="0">
                  <a:pos x="T0" y="T1"/>
                </a:cxn>
                <a:cxn ang="0">
                  <a:pos x="T2" y="T3"/>
                </a:cxn>
                <a:cxn ang="0">
                  <a:pos x="T4" y="T5"/>
                </a:cxn>
                <a:cxn ang="0">
                  <a:pos x="T6" y="T7"/>
                </a:cxn>
                <a:cxn ang="0">
                  <a:pos x="T8" y="T9"/>
                </a:cxn>
              </a:cxnLst>
              <a:rect l="0" t="0" r="r" b="b"/>
              <a:pathLst>
                <a:path w="1536" h="4674">
                  <a:moveTo>
                    <a:pt x="0" y="0"/>
                  </a:moveTo>
                  <a:lnTo>
                    <a:pt x="0" y="4673"/>
                  </a:lnTo>
                  <a:lnTo>
                    <a:pt x="1535" y="4673"/>
                  </a:lnTo>
                  <a:lnTo>
                    <a:pt x="1535" y="0"/>
                  </a:lnTo>
                  <a:lnTo>
                    <a:pt x="0"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10" name="Group 9"/>
            <p:cNvGrpSpPr/>
            <p:nvPr/>
          </p:nvGrpSpPr>
          <p:grpSpPr>
            <a:xfrm>
              <a:off x="8973267" y="8637242"/>
              <a:ext cx="180870" cy="1901079"/>
              <a:chOff x="2905662" y="8792110"/>
              <a:chExt cx="180870" cy="1901079"/>
            </a:xfrm>
          </p:grpSpPr>
          <p:sp>
            <p:nvSpPr>
              <p:cNvPr id="887" name="Freeform 341"/>
              <p:cNvSpPr>
                <a:spLocks noChangeArrowheads="1"/>
              </p:cNvSpPr>
              <p:nvPr/>
            </p:nvSpPr>
            <p:spPr bwMode="auto">
              <a:xfrm>
                <a:off x="2905662" y="8792110"/>
                <a:ext cx="180870" cy="264199"/>
              </a:xfrm>
              <a:custGeom>
                <a:avLst/>
                <a:gdLst>
                  <a:gd name="T0" fmla="*/ 0 w 276"/>
                  <a:gd name="T1" fmla="*/ 404 h 405"/>
                  <a:gd name="T2" fmla="*/ 275 w 276"/>
                  <a:gd name="T3" fmla="*/ 404 h 405"/>
                  <a:gd name="T4" fmla="*/ 275 w 276"/>
                  <a:gd name="T5" fmla="*/ 0 h 405"/>
                  <a:gd name="T6" fmla="*/ 0 w 276"/>
                  <a:gd name="T7" fmla="*/ 0 h 405"/>
                  <a:gd name="T8" fmla="*/ 0 w 276"/>
                  <a:gd name="T9" fmla="*/ 404 h 405"/>
                </a:gdLst>
                <a:ahLst/>
                <a:cxnLst>
                  <a:cxn ang="0">
                    <a:pos x="T0" y="T1"/>
                  </a:cxn>
                  <a:cxn ang="0">
                    <a:pos x="T2" y="T3"/>
                  </a:cxn>
                  <a:cxn ang="0">
                    <a:pos x="T4" y="T5"/>
                  </a:cxn>
                  <a:cxn ang="0">
                    <a:pos x="T6" y="T7"/>
                  </a:cxn>
                  <a:cxn ang="0">
                    <a:pos x="T8" y="T9"/>
                  </a:cxn>
                </a:cxnLst>
                <a:rect l="0" t="0" r="r" b="b"/>
                <a:pathLst>
                  <a:path w="276" h="405">
                    <a:moveTo>
                      <a:pt x="0" y="404"/>
                    </a:moveTo>
                    <a:lnTo>
                      <a:pt x="275" y="404"/>
                    </a:lnTo>
                    <a:lnTo>
                      <a:pt x="275" y="0"/>
                    </a:lnTo>
                    <a:lnTo>
                      <a:pt x="0" y="0"/>
                    </a:lnTo>
                    <a:lnTo>
                      <a:pt x="0" y="4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88" name="Freeform 343"/>
              <p:cNvSpPr>
                <a:spLocks noChangeArrowheads="1"/>
              </p:cNvSpPr>
              <p:nvPr/>
            </p:nvSpPr>
            <p:spPr bwMode="auto">
              <a:xfrm>
                <a:off x="2905662" y="9214252"/>
                <a:ext cx="180870" cy="252711"/>
              </a:xfrm>
              <a:custGeom>
                <a:avLst/>
                <a:gdLst>
                  <a:gd name="T0" fmla="*/ 0 w 276"/>
                  <a:gd name="T1" fmla="*/ 388 h 389"/>
                  <a:gd name="T2" fmla="*/ 275 w 276"/>
                  <a:gd name="T3" fmla="*/ 388 h 389"/>
                  <a:gd name="T4" fmla="*/ 275 w 276"/>
                  <a:gd name="T5" fmla="*/ 0 h 389"/>
                  <a:gd name="T6" fmla="*/ 0 w 276"/>
                  <a:gd name="T7" fmla="*/ 0 h 389"/>
                  <a:gd name="T8" fmla="*/ 0 w 276"/>
                  <a:gd name="T9" fmla="*/ 388 h 389"/>
                </a:gdLst>
                <a:ahLst/>
                <a:cxnLst>
                  <a:cxn ang="0">
                    <a:pos x="T0" y="T1"/>
                  </a:cxn>
                  <a:cxn ang="0">
                    <a:pos x="T2" y="T3"/>
                  </a:cxn>
                  <a:cxn ang="0">
                    <a:pos x="T4" y="T5"/>
                  </a:cxn>
                  <a:cxn ang="0">
                    <a:pos x="T6" y="T7"/>
                  </a:cxn>
                  <a:cxn ang="0">
                    <a:pos x="T8" y="T9"/>
                  </a:cxn>
                </a:cxnLst>
                <a:rect l="0" t="0" r="r" b="b"/>
                <a:pathLst>
                  <a:path w="276" h="389">
                    <a:moveTo>
                      <a:pt x="0" y="388"/>
                    </a:moveTo>
                    <a:lnTo>
                      <a:pt x="275" y="388"/>
                    </a:lnTo>
                    <a:lnTo>
                      <a:pt x="275" y="0"/>
                    </a:lnTo>
                    <a:lnTo>
                      <a:pt x="0" y="0"/>
                    </a:lnTo>
                    <a:lnTo>
                      <a:pt x="0" y="3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89" name="Freeform 345"/>
              <p:cNvSpPr>
                <a:spLocks noChangeArrowheads="1"/>
              </p:cNvSpPr>
              <p:nvPr/>
            </p:nvSpPr>
            <p:spPr bwMode="auto">
              <a:xfrm>
                <a:off x="2905662" y="9627779"/>
                <a:ext cx="180870" cy="241224"/>
              </a:xfrm>
              <a:custGeom>
                <a:avLst/>
                <a:gdLst>
                  <a:gd name="T0" fmla="*/ 0 w 276"/>
                  <a:gd name="T1" fmla="*/ 371 h 372"/>
                  <a:gd name="T2" fmla="*/ 275 w 276"/>
                  <a:gd name="T3" fmla="*/ 371 h 372"/>
                  <a:gd name="T4" fmla="*/ 275 w 276"/>
                  <a:gd name="T5" fmla="*/ 0 h 372"/>
                  <a:gd name="T6" fmla="*/ 0 w 276"/>
                  <a:gd name="T7" fmla="*/ 0 h 372"/>
                  <a:gd name="T8" fmla="*/ 0 w 276"/>
                  <a:gd name="T9" fmla="*/ 371 h 372"/>
                </a:gdLst>
                <a:ahLst/>
                <a:cxnLst>
                  <a:cxn ang="0">
                    <a:pos x="T0" y="T1"/>
                  </a:cxn>
                  <a:cxn ang="0">
                    <a:pos x="T2" y="T3"/>
                  </a:cxn>
                  <a:cxn ang="0">
                    <a:pos x="T4" y="T5"/>
                  </a:cxn>
                  <a:cxn ang="0">
                    <a:pos x="T6" y="T7"/>
                  </a:cxn>
                  <a:cxn ang="0">
                    <a:pos x="T8" y="T9"/>
                  </a:cxn>
                </a:cxnLst>
                <a:rect l="0" t="0" r="r" b="b"/>
                <a:pathLst>
                  <a:path w="276" h="372">
                    <a:moveTo>
                      <a:pt x="0" y="371"/>
                    </a:moveTo>
                    <a:lnTo>
                      <a:pt x="275" y="371"/>
                    </a:lnTo>
                    <a:lnTo>
                      <a:pt x="275" y="0"/>
                    </a:lnTo>
                    <a:lnTo>
                      <a:pt x="0" y="0"/>
                    </a:lnTo>
                    <a:lnTo>
                      <a:pt x="0" y="37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90" name="Freeform 347"/>
              <p:cNvSpPr>
                <a:spLocks noChangeArrowheads="1"/>
              </p:cNvSpPr>
              <p:nvPr/>
            </p:nvSpPr>
            <p:spPr bwMode="auto">
              <a:xfrm>
                <a:off x="2905662" y="10024078"/>
                <a:ext cx="180870" cy="269941"/>
              </a:xfrm>
              <a:custGeom>
                <a:avLst/>
                <a:gdLst>
                  <a:gd name="T0" fmla="*/ 0 w 276"/>
                  <a:gd name="T1" fmla="*/ 414 h 415"/>
                  <a:gd name="T2" fmla="*/ 275 w 276"/>
                  <a:gd name="T3" fmla="*/ 414 h 415"/>
                  <a:gd name="T4" fmla="*/ 275 w 276"/>
                  <a:gd name="T5" fmla="*/ 0 h 415"/>
                  <a:gd name="T6" fmla="*/ 0 w 276"/>
                  <a:gd name="T7" fmla="*/ 0 h 415"/>
                  <a:gd name="T8" fmla="*/ 0 w 276"/>
                  <a:gd name="T9" fmla="*/ 414 h 415"/>
                </a:gdLst>
                <a:ahLst/>
                <a:cxnLst>
                  <a:cxn ang="0">
                    <a:pos x="T0" y="T1"/>
                  </a:cxn>
                  <a:cxn ang="0">
                    <a:pos x="T2" y="T3"/>
                  </a:cxn>
                  <a:cxn ang="0">
                    <a:pos x="T4" y="T5"/>
                  </a:cxn>
                  <a:cxn ang="0">
                    <a:pos x="T6" y="T7"/>
                  </a:cxn>
                  <a:cxn ang="0">
                    <a:pos x="T8" y="T9"/>
                  </a:cxn>
                </a:cxnLst>
                <a:rect l="0" t="0" r="r" b="b"/>
                <a:pathLst>
                  <a:path w="276" h="415">
                    <a:moveTo>
                      <a:pt x="0" y="414"/>
                    </a:moveTo>
                    <a:lnTo>
                      <a:pt x="275" y="414"/>
                    </a:lnTo>
                    <a:lnTo>
                      <a:pt x="275"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91" name="Freeform 349"/>
              <p:cNvSpPr>
                <a:spLocks noChangeArrowheads="1"/>
              </p:cNvSpPr>
              <p:nvPr/>
            </p:nvSpPr>
            <p:spPr bwMode="auto">
              <a:xfrm>
                <a:off x="2905662" y="10443349"/>
                <a:ext cx="180870" cy="249840"/>
              </a:xfrm>
              <a:custGeom>
                <a:avLst/>
                <a:gdLst>
                  <a:gd name="T0" fmla="*/ 0 w 276"/>
                  <a:gd name="T1" fmla="*/ 382 h 383"/>
                  <a:gd name="T2" fmla="*/ 275 w 276"/>
                  <a:gd name="T3" fmla="*/ 382 h 383"/>
                  <a:gd name="T4" fmla="*/ 275 w 276"/>
                  <a:gd name="T5" fmla="*/ 0 h 383"/>
                  <a:gd name="T6" fmla="*/ 0 w 276"/>
                  <a:gd name="T7" fmla="*/ 0 h 383"/>
                  <a:gd name="T8" fmla="*/ 0 w 276"/>
                  <a:gd name="T9" fmla="*/ 382 h 383"/>
                </a:gdLst>
                <a:ahLst/>
                <a:cxnLst>
                  <a:cxn ang="0">
                    <a:pos x="T0" y="T1"/>
                  </a:cxn>
                  <a:cxn ang="0">
                    <a:pos x="T2" y="T3"/>
                  </a:cxn>
                  <a:cxn ang="0">
                    <a:pos x="T4" y="T5"/>
                  </a:cxn>
                  <a:cxn ang="0">
                    <a:pos x="T6" y="T7"/>
                  </a:cxn>
                  <a:cxn ang="0">
                    <a:pos x="T8" y="T9"/>
                  </a:cxn>
                </a:cxnLst>
                <a:rect l="0" t="0" r="r" b="b"/>
                <a:pathLst>
                  <a:path w="276" h="383">
                    <a:moveTo>
                      <a:pt x="0" y="382"/>
                    </a:moveTo>
                    <a:lnTo>
                      <a:pt x="275" y="382"/>
                    </a:lnTo>
                    <a:lnTo>
                      <a:pt x="275" y="0"/>
                    </a:lnTo>
                    <a:lnTo>
                      <a:pt x="0" y="0"/>
                    </a:lnTo>
                    <a:lnTo>
                      <a:pt x="0" y="38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grpSp>
        <p:nvGrpSpPr>
          <p:cNvPr id="14" name="Group 13"/>
          <p:cNvGrpSpPr/>
          <p:nvPr/>
        </p:nvGrpSpPr>
        <p:grpSpPr>
          <a:xfrm>
            <a:off x="9979496" y="9552917"/>
            <a:ext cx="1314905" cy="1777594"/>
            <a:chOff x="9979496" y="9552917"/>
            <a:chExt cx="1314905" cy="1777594"/>
          </a:xfrm>
        </p:grpSpPr>
        <p:sp>
          <p:nvSpPr>
            <p:cNvPr id="160" name="Freeform 3"/>
            <p:cNvSpPr>
              <a:spLocks noChangeArrowheads="1"/>
            </p:cNvSpPr>
            <p:nvPr/>
          </p:nvSpPr>
          <p:spPr bwMode="auto">
            <a:xfrm>
              <a:off x="9979496" y="9552917"/>
              <a:ext cx="1314905" cy="979255"/>
            </a:xfrm>
            <a:custGeom>
              <a:avLst/>
              <a:gdLst>
                <a:gd name="T0" fmla="*/ 1658 w 2019"/>
                <a:gd name="T1" fmla="*/ 199 h 1503"/>
                <a:gd name="T2" fmla="*/ 1658 w 2019"/>
                <a:gd name="T3" fmla="*/ 199 h 1503"/>
                <a:gd name="T4" fmla="*/ 1464 w 2019"/>
                <a:gd name="T5" fmla="*/ 242 h 1503"/>
                <a:gd name="T6" fmla="*/ 1394 w 2019"/>
                <a:gd name="T7" fmla="*/ 119 h 1503"/>
                <a:gd name="T8" fmla="*/ 1324 w 2019"/>
                <a:gd name="T9" fmla="*/ 59 h 1503"/>
                <a:gd name="T10" fmla="*/ 1162 w 2019"/>
                <a:gd name="T11" fmla="*/ 0 h 1503"/>
                <a:gd name="T12" fmla="*/ 1071 w 2019"/>
                <a:gd name="T13" fmla="*/ 6 h 1503"/>
                <a:gd name="T14" fmla="*/ 909 w 2019"/>
                <a:gd name="T15" fmla="*/ 86 h 1503"/>
                <a:gd name="T16" fmla="*/ 893 w 2019"/>
                <a:gd name="T17" fmla="*/ 102 h 1503"/>
                <a:gd name="T18" fmla="*/ 866 w 2019"/>
                <a:gd name="T19" fmla="*/ 76 h 1503"/>
                <a:gd name="T20" fmla="*/ 705 w 2019"/>
                <a:gd name="T21" fmla="*/ 22 h 1503"/>
                <a:gd name="T22" fmla="*/ 613 w 2019"/>
                <a:gd name="T23" fmla="*/ 27 h 1503"/>
                <a:gd name="T24" fmla="*/ 452 w 2019"/>
                <a:gd name="T25" fmla="*/ 102 h 1503"/>
                <a:gd name="T26" fmla="*/ 339 w 2019"/>
                <a:gd name="T27" fmla="*/ 334 h 1503"/>
                <a:gd name="T28" fmla="*/ 355 w 2019"/>
                <a:gd name="T29" fmla="*/ 479 h 1503"/>
                <a:gd name="T30" fmla="*/ 344 w 2019"/>
                <a:gd name="T31" fmla="*/ 474 h 1503"/>
                <a:gd name="T32" fmla="*/ 258 w 2019"/>
                <a:gd name="T33" fmla="*/ 479 h 1503"/>
                <a:gd name="T34" fmla="*/ 113 w 2019"/>
                <a:gd name="T35" fmla="*/ 555 h 1503"/>
                <a:gd name="T36" fmla="*/ 5 w 2019"/>
                <a:gd name="T37" fmla="*/ 765 h 1503"/>
                <a:gd name="T38" fmla="*/ 80 w 2019"/>
                <a:gd name="T39" fmla="*/ 996 h 1503"/>
                <a:gd name="T40" fmla="*/ 145 w 2019"/>
                <a:gd name="T41" fmla="*/ 1050 h 1503"/>
                <a:gd name="T42" fmla="*/ 172 w 2019"/>
                <a:gd name="T43" fmla="*/ 1066 h 1503"/>
                <a:gd name="T44" fmla="*/ 172 w 2019"/>
                <a:gd name="T45" fmla="*/ 1071 h 1503"/>
                <a:gd name="T46" fmla="*/ 161 w 2019"/>
                <a:gd name="T47" fmla="*/ 1233 h 1503"/>
                <a:gd name="T48" fmla="*/ 236 w 2019"/>
                <a:gd name="T49" fmla="*/ 1389 h 1503"/>
                <a:gd name="T50" fmla="*/ 296 w 2019"/>
                <a:gd name="T51" fmla="*/ 1443 h 1503"/>
                <a:gd name="T52" fmla="*/ 446 w 2019"/>
                <a:gd name="T53" fmla="*/ 1491 h 1503"/>
                <a:gd name="T54" fmla="*/ 613 w 2019"/>
                <a:gd name="T55" fmla="*/ 1464 h 1503"/>
                <a:gd name="T56" fmla="*/ 624 w 2019"/>
                <a:gd name="T57" fmla="*/ 1454 h 1503"/>
                <a:gd name="T58" fmla="*/ 775 w 2019"/>
                <a:gd name="T59" fmla="*/ 1276 h 1503"/>
                <a:gd name="T60" fmla="*/ 775 w 2019"/>
                <a:gd name="T61" fmla="*/ 1271 h 1503"/>
                <a:gd name="T62" fmla="*/ 780 w 2019"/>
                <a:gd name="T63" fmla="*/ 1265 h 1503"/>
                <a:gd name="T64" fmla="*/ 791 w 2019"/>
                <a:gd name="T65" fmla="*/ 1206 h 1503"/>
                <a:gd name="T66" fmla="*/ 791 w 2019"/>
                <a:gd name="T67" fmla="*/ 1195 h 1503"/>
                <a:gd name="T68" fmla="*/ 791 w 2019"/>
                <a:gd name="T69" fmla="*/ 1179 h 1503"/>
                <a:gd name="T70" fmla="*/ 549 w 2019"/>
                <a:gd name="T71" fmla="*/ 840 h 1503"/>
                <a:gd name="T72" fmla="*/ 990 w 2019"/>
                <a:gd name="T73" fmla="*/ 1184 h 1503"/>
                <a:gd name="T74" fmla="*/ 1028 w 2019"/>
                <a:gd name="T75" fmla="*/ 786 h 1503"/>
                <a:gd name="T76" fmla="*/ 1076 w 2019"/>
                <a:gd name="T77" fmla="*/ 1174 h 1503"/>
                <a:gd name="T78" fmla="*/ 1405 w 2019"/>
                <a:gd name="T79" fmla="*/ 867 h 1503"/>
                <a:gd name="T80" fmla="*/ 1227 w 2019"/>
                <a:gd name="T81" fmla="*/ 1168 h 1503"/>
                <a:gd name="T82" fmla="*/ 1270 w 2019"/>
                <a:gd name="T83" fmla="*/ 1136 h 1503"/>
                <a:gd name="T84" fmla="*/ 1329 w 2019"/>
                <a:gd name="T85" fmla="*/ 1227 h 1503"/>
                <a:gd name="T86" fmla="*/ 1399 w 2019"/>
                <a:gd name="T87" fmla="*/ 1292 h 1503"/>
                <a:gd name="T88" fmla="*/ 1582 w 2019"/>
                <a:gd name="T89" fmla="*/ 1351 h 1503"/>
                <a:gd name="T90" fmla="*/ 1674 w 2019"/>
                <a:gd name="T91" fmla="*/ 1346 h 1503"/>
                <a:gd name="T92" fmla="*/ 1851 w 2019"/>
                <a:gd name="T93" fmla="*/ 1260 h 1503"/>
                <a:gd name="T94" fmla="*/ 1981 w 2019"/>
                <a:gd name="T95" fmla="*/ 1012 h 1503"/>
                <a:gd name="T96" fmla="*/ 1927 w 2019"/>
                <a:gd name="T97" fmla="*/ 797 h 1503"/>
                <a:gd name="T98" fmla="*/ 2002 w 2019"/>
                <a:gd name="T99" fmla="*/ 603 h 1503"/>
                <a:gd name="T100" fmla="*/ 1658 w 2019"/>
                <a:gd name="T101" fmla="*/ 199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19" h="1503">
                  <a:moveTo>
                    <a:pt x="1658" y="199"/>
                  </a:moveTo>
                  <a:lnTo>
                    <a:pt x="1658" y="199"/>
                  </a:lnTo>
                  <a:cubicBezTo>
                    <a:pt x="1588" y="199"/>
                    <a:pt x="1523" y="215"/>
                    <a:pt x="1464" y="242"/>
                  </a:cubicBezTo>
                  <a:cubicBezTo>
                    <a:pt x="1448" y="199"/>
                    <a:pt x="1426" y="156"/>
                    <a:pt x="1394" y="119"/>
                  </a:cubicBezTo>
                  <a:cubicBezTo>
                    <a:pt x="1372" y="97"/>
                    <a:pt x="1351" y="76"/>
                    <a:pt x="1324" y="59"/>
                  </a:cubicBezTo>
                  <a:cubicBezTo>
                    <a:pt x="1275" y="27"/>
                    <a:pt x="1222" y="6"/>
                    <a:pt x="1162" y="0"/>
                  </a:cubicBezTo>
                  <a:cubicBezTo>
                    <a:pt x="1130" y="6"/>
                    <a:pt x="1103" y="6"/>
                    <a:pt x="1071" y="6"/>
                  </a:cubicBezTo>
                  <a:cubicBezTo>
                    <a:pt x="1012" y="16"/>
                    <a:pt x="958" y="43"/>
                    <a:pt x="909" y="86"/>
                  </a:cubicBezTo>
                  <a:cubicBezTo>
                    <a:pt x="904" y="92"/>
                    <a:pt x="899" y="97"/>
                    <a:pt x="893" y="102"/>
                  </a:cubicBezTo>
                  <a:cubicBezTo>
                    <a:pt x="888" y="92"/>
                    <a:pt x="877" y="86"/>
                    <a:pt x="866" y="76"/>
                  </a:cubicBezTo>
                  <a:cubicBezTo>
                    <a:pt x="818" y="43"/>
                    <a:pt x="764" y="27"/>
                    <a:pt x="705" y="22"/>
                  </a:cubicBezTo>
                  <a:cubicBezTo>
                    <a:pt x="672" y="22"/>
                    <a:pt x="646" y="22"/>
                    <a:pt x="613" y="27"/>
                  </a:cubicBezTo>
                  <a:cubicBezTo>
                    <a:pt x="554" y="38"/>
                    <a:pt x="500" y="65"/>
                    <a:pt x="452" y="102"/>
                  </a:cubicBezTo>
                  <a:cubicBezTo>
                    <a:pt x="387" y="162"/>
                    <a:pt x="344" y="248"/>
                    <a:pt x="339" y="334"/>
                  </a:cubicBezTo>
                  <a:cubicBezTo>
                    <a:pt x="333" y="382"/>
                    <a:pt x="339" y="431"/>
                    <a:pt x="355" y="479"/>
                  </a:cubicBezTo>
                  <a:cubicBezTo>
                    <a:pt x="349" y="474"/>
                    <a:pt x="344" y="474"/>
                    <a:pt x="344" y="474"/>
                  </a:cubicBezTo>
                  <a:cubicBezTo>
                    <a:pt x="317" y="474"/>
                    <a:pt x="285" y="479"/>
                    <a:pt x="258" y="479"/>
                  </a:cubicBezTo>
                  <a:cubicBezTo>
                    <a:pt x="204" y="490"/>
                    <a:pt x="156" y="517"/>
                    <a:pt x="113" y="555"/>
                  </a:cubicBezTo>
                  <a:cubicBezTo>
                    <a:pt x="48" y="609"/>
                    <a:pt x="10" y="684"/>
                    <a:pt x="5" y="765"/>
                  </a:cubicBezTo>
                  <a:cubicBezTo>
                    <a:pt x="0" y="851"/>
                    <a:pt x="26" y="932"/>
                    <a:pt x="80" y="996"/>
                  </a:cubicBezTo>
                  <a:cubicBezTo>
                    <a:pt x="102" y="1012"/>
                    <a:pt x="123" y="1034"/>
                    <a:pt x="145" y="1050"/>
                  </a:cubicBezTo>
                  <a:cubicBezTo>
                    <a:pt x="156" y="1055"/>
                    <a:pt x="161" y="1061"/>
                    <a:pt x="172" y="1066"/>
                  </a:cubicBezTo>
                  <a:cubicBezTo>
                    <a:pt x="172" y="1071"/>
                    <a:pt x="172" y="1071"/>
                    <a:pt x="172" y="1071"/>
                  </a:cubicBezTo>
                  <a:cubicBezTo>
                    <a:pt x="156" y="1120"/>
                    <a:pt x="150" y="1179"/>
                    <a:pt x="161" y="1233"/>
                  </a:cubicBezTo>
                  <a:cubicBezTo>
                    <a:pt x="167" y="1287"/>
                    <a:pt x="199" y="1346"/>
                    <a:pt x="236" y="1389"/>
                  </a:cubicBezTo>
                  <a:cubicBezTo>
                    <a:pt x="253" y="1411"/>
                    <a:pt x="274" y="1427"/>
                    <a:pt x="296" y="1443"/>
                  </a:cubicBezTo>
                  <a:cubicBezTo>
                    <a:pt x="344" y="1470"/>
                    <a:pt x="393" y="1486"/>
                    <a:pt x="446" y="1491"/>
                  </a:cubicBezTo>
                  <a:cubicBezTo>
                    <a:pt x="495" y="1502"/>
                    <a:pt x="570" y="1486"/>
                    <a:pt x="613" y="1464"/>
                  </a:cubicBezTo>
                  <a:cubicBezTo>
                    <a:pt x="619" y="1459"/>
                    <a:pt x="624" y="1454"/>
                    <a:pt x="624" y="1454"/>
                  </a:cubicBezTo>
                  <a:cubicBezTo>
                    <a:pt x="694" y="1416"/>
                    <a:pt x="748" y="1351"/>
                    <a:pt x="775" y="1276"/>
                  </a:cubicBezTo>
                  <a:lnTo>
                    <a:pt x="775" y="1271"/>
                  </a:lnTo>
                  <a:lnTo>
                    <a:pt x="780" y="1265"/>
                  </a:lnTo>
                  <a:cubicBezTo>
                    <a:pt x="785" y="1244"/>
                    <a:pt x="791" y="1227"/>
                    <a:pt x="791" y="1206"/>
                  </a:cubicBezTo>
                  <a:cubicBezTo>
                    <a:pt x="791" y="1201"/>
                    <a:pt x="791" y="1201"/>
                    <a:pt x="791" y="1195"/>
                  </a:cubicBezTo>
                  <a:cubicBezTo>
                    <a:pt x="791" y="1190"/>
                    <a:pt x="791" y="1184"/>
                    <a:pt x="791" y="1179"/>
                  </a:cubicBezTo>
                  <a:cubicBezTo>
                    <a:pt x="549" y="840"/>
                    <a:pt x="549" y="840"/>
                    <a:pt x="549" y="840"/>
                  </a:cubicBezTo>
                  <a:cubicBezTo>
                    <a:pt x="990" y="1184"/>
                    <a:pt x="990" y="1184"/>
                    <a:pt x="990" y="1184"/>
                  </a:cubicBezTo>
                  <a:cubicBezTo>
                    <a:pt x="1028" y="786"/>
                    <a:pt x="1028" y="786"/>
                    <a:pt x="1028" y="786"/>
                  </a:cubicBezTo>
                  <a:cubicBezTo>
                    <a:pt x="1076" y="1174"/>
                    <a:pt x="1076" y="1174"/>
                    <a:pt x="1076" y="1174"/>
                  </a:cubicBezTo>
                  <a:cubicBezTo>
                    <a:pt x="1405" y="867"/>
                    <a:pt x="1405" y="867"/>
                    <a:pt x="1405" y="867"/>
                  </a:cubicBezTo>
                  <a:cubicBezTo>
                    <a:pt x="1227" y="1168"/>
                    <a:pt x="1227" y="1168"/>
                    <a:pt x="1227" y="1168"/>
                  </a:cubicBezTo>
                  <a:cubicBezTo>
                    <a:pt x="1243" y="1158"/>
                    <a:pt x="1259" y="1147"/>
                    <a:pt x="1270" y="1136"/>
                  </a:cubicBezTo>
                  <a:cubicBezTo>
                    <a:pt x="1286" y="1168"/>
                    <a:pt x="1302" y="1201"/>
                    <a:pt x="1329" y="1227"/>
                  </a:cubicBezTo>
                  <a:cubicBezTo>
                    <a:pt x="1351" y="1249"/>
                    <a:pt x="1378" y="1271"/>
                    <a:pt x="1399" y="1292"/>
                  </a:cubicBezTo>
                  <a:cubicBezTo>
                    <a:pt x="1453" y="1324"/>
                    <a:pt x="1518" y="1346"/>
                    <a:pt x="1582" y="1351"/>
                  </a:cubicBezTo>
                  <a:cubicBezTo>
                    <a:pt x="1609" y="1351"/>
                    <a:pt x="1641" y="1351"/>
                    <a:pt x="1674" y="1346"/>
                  </a:cubicBezTo>
                  <a:cubicBezTo>
                    <a:pt x="1744" y="1335"/>
                    <a:pt x="1803" y="1303"/>
                    <a:pt x="1851" y="1260"/>
                  </a:cubicBezTo>
                  <a:cubicBezTo>
                    <a:pt x="1927" y="1195"/>
                    <a:pt x="1970" y="1104"/>
                    <a:pt x="1981" y="1012"/>
                  </a:cubicBezTo>
                  <a:cubicBezTo>
                    <a:pt x="1986" y="937"/>
                    <a:pt x="1964" y="861"/>
                    <a:pt x="1927" y="797"/>
                  </a:cubicBezTo>
                  <a:cubicBezTo>
                    <a:pt x="1970" y="743"/>
                    <a:pt x="1997" y="678"/>
                    <a:pt x="2002" y="603"/>
                  </a:cubicBezTo>
                  <a:cubicBezTo>
                    <a:pt x="2018" y="409"/>
                    <a:pt x="1862" y="199"/>
                    <a:pt x="1658" y="199"/>
                  </a:cubicBezTo>
                </a:path>
              </a:pathLst>
            </a:custGeom>
            <a:solidFill>
              <a:srgbClr val="544D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61" name="Freeform 4"/>
            <p:cNvSpPr>
              <a:spLocks noChangeArrowheads="1"/>
            </p:cNvSpPr>
            <p:nvPr/>
          </p:nvSpPr>
          <p:spPr bwMode="auto">
            <a:xfrm>
              <a:off x="10338369" y="10064083"/>
              <a:ext cx="556968" cy="1266428"/>
            </a:xfrm>
            <a:custGeom>
              <a:avLst/>
              <a:gdLst>
                <a:gd name="T0" fmla="*/ 527 w 857"/>
                <a:gd name="T1" fmla="*/ 388 h 1944"/>
                <a:gd name="T2" fmla="*/ 479 w 857"/>
                <a:gd name="T3" fmla="*/ 0 h 1944"/>
                <a:gd name="T4" fmla="*/ 441 w 857"/>
                <a:gd name="T5" fmla="*/ 398 h 1944"/>
                <a:gd name="T6" fmla="*/ 0 w 857"/>
                <a:gd name="T7" fmla="*/ 54 h 1944"/>
                <a:gd name="T8" fmla="*/ 242 w 857"/>
                <a:gd name="T9" fmla="*/ 393 h 1944"/>
                <a:gd name="T10" fmla="*/ 398 w 857"/>
                <a:gd name="T11" fmla="*/ 608 h 1944"/>
                <a:gd name="T12" fmla="*/ 398 w 857"/>
                <a:gd name="T13" fmla="*/ 1943 h 1944"/>
                <a:gd name="T14" fmla="*/ 549 w 857"/>
                <a:gd name="T15" fmla="*/ 1943 h 1944"/>
                <a:gd name="T16" fmla="*/ 549 w 857"/>
                <a:gd name="T17" fmla="*/ 608 h 1944"/>
                <a:gd name="T18" fmla="*/ 678 w 857"/>
                <a:gd name="T19" fmla="*/ 382 h 1944"/>
                <a:gd name="T20" fmla="*/ 856 w 857"/>
                <a:gd name="T21" fmla="*/ 81 h 1944"/>
                <a:gd name="T22" fmla="*/ 527 w 857"/>
                <a:gd name="T23" fmla="*/ 388 h 1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7" h="1944">
                  <a:moveTo>
                    <a:pt x="527" y="388"/>
                  </a:moveTo>
                  <a:lnTo>
                    <a:pt x="479" y="0"/>
                  </a:lnTo>
                  <a:lnTo>
                    <a:pt x="441" y="398"/>
                  </a:lnTo>
                  <a:lnTo>
                    <a:pt x="0" y="54"/>
                  </a:lnTo>
                  <a:lnTo>
                    <a:pt x="242" y="393"/>
                  </a:lnTo>
                  <a:lnTo>
                    <a:pt x="398" y="608"/>
                  </a:lnTo>
                  <a:lnTo>
                    <a:pt x="398" y="1943"/>
                  </a:lnTo>
                  <a:lnTo>
                    <a:pt x="549" y="1943"/>
                  </a:lnTo>
                  <a:lnTo>
                    <a:pt x="549" y="608"/>
                  </a:lnTo>
                  <a:lnTo>
                    <a:pt x="678" y="382"/>
                  </a:lnTo>
                  <a:lnTo>
                    <a:pt x="856" y="81"/>
                  </a:lnTo>
                  <a:lnTo>
                    <a:pt x="527" y="388"/>
                  </a:lnTo>
                </a:path>
              </a:pathLst>
            </a:custGeom>
            <a:solidFill>
              <a:srgbClr val="B5752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2" name="Group 21"/>
          <p:cNvGrpSpPr/>
          <p:nvPr/>
        </p:nvGrpSpPr>
        <p:grpSpPr>
          <a:xfrm>
            <a:off x="1406775" y="9492610"/>
            <a:ext cx="1125421" cy="1892464"/>
            <a:chOff x="1406775" y="9492610"/>
            <a:chExt cx="1125421" cy="1892464"/>
          </a:xfrm>
        </p:grpSpPr>
        <p:sp>
          <p:nvSpPr>
            <p:cNvPr id="162" name="Freeform 5"/>
            <p:cNvSpPr>
              <a:spLocks noChangeArrowheads="1"/>
            </p:cNvSpPr>
            <p:nvPr/>
          </p:nvSpPr>
          <p:spPr bwMode="auto">
            <a:xfrm>
              <a:off x="1406775" y="9492610"/>
              <a:ext cx="1125421" cy="1163047"/>
            </a:xfrm>
            <a:custGeom>
              <a:avLst/>
              <a:gdLst>
                <a:gd name="T0" fmla="*/ 1680 w 1729"/>
                <a:gd name="T1" fmla="*/ 995 h 1788"/>
                <a:gd name="T2" fmla="*/ 1680 w 1729"/>
                <a:gd name="T3" fmla="*/ 995 h 1788"/>
                <a:gd name="T4" fmla="*/ 1674 w 1729"/>
                <a:gd name="T5" fmla="*/ 990 h 1788"/>
                <a:gd name="T6" fmla="*/ 1626 w 1729"/>
                <a:gd name="T7" fmla="*/ 909 h 1788"/>
                <a:gd name="T8" fmla="*/ 1658 w 1729"/>
                <a:gd name="T9" fmla="*/ 780 h 1788"/>
                <a:gd name="T10" fmla="*/ 1540 w 1729"/>
                <a:gd name="T11" fmla="*/ 441 h 1788"/>
                <a:gd name="T12" fmla="*/ 1448 w 1729"/>
                <a:gd name="T13" fmla="*/ 360 h 1788"/>
                <a:gd name="T14" fmla="*/ 1394 w 1729"/>
                <a:gd name="T15" fmla="*/ 328 h 1788"/>
                <a:gd name="T16" fmla="*/ 1362 w 1729"/>
                <a:gd name="T17" fmla="*/ 204 h 1788"/>
                <a:gd name="T18" fmla="*/ 1238 w 1729"/>
                <a:gd name="T19" fmla="*/ 64 h 1788"/>
                <a:gd name="T20" fmla="*/ 1055 w 1729"/>
                <a:gd name="T21" fmla="*/ 0 h 1788"/>
                <a:gd name="T22" fmla="*/ 958 w 1729"/>
                <a:gd name="T23" fmla="*/ 5 h 1788"/>
                <a:gd name="T24" fmla="*/ 786 w 1729"/>
                <a:gd name="T25" fmla="*/ 91 h 1788"/>
                <a:gd name="T26" fmla="*/ 700 w 1729"/>
                <a:gd name="T27" fmla="*/ 199 h 1788"/>
                <a:gd name="T28" fmla="*/ 657 w 1729"/>
                <a:gd name="T29" fmla="*/ 193 h 1788"/>
                <a:gd name="T30" fmla="*/ 549 w 1729"/>
                <a:gd name="T31" fmla="*/ 199 h 1788"/>
                <a:gd name="T32" fmla="*/ 355 w 1729"/>
                <a:gd name="T33" fmla="*/ 296 h 1788"/>
                <a:gd name="T34" fmla="*/ 221 w 1729"/>
                <a:gd name="T35" fmla="*/ 570 h 1788"/>
                <a:gd name="T36" fmla="*/ 226 w 1729"/>
                <a:gd name="T37" fmla="*/ 667 h 1788"/>
                <a:gd name="T38" fmla="*/ 199 w 1729"/>
                <a:gd name="T39" fmla="*/ 678 h 1788"/>
                <a:gd name="T40" fmla="*/ 124 w 1729"/>
                <a:gd name="T41" fmla="*/ 732 h 1788"/>
                <a:gd name="T42" fmla="*/ 22 w 1729"/>
                <a:gd name="T43" fmla="*/ 882 h 1788"/>
                <a:gd name="T44" fmla="*/ 0 w 1729"/>
                <a:gd name="T45" fmla="*/ 979 h 1788"/>
                <a:gd name="T46" fmla="*/ 6 w 1729"/>
                <a:gd name="T47" fmla="*/ 1071 h 1788"/>
                <a:gd name="T48" fmla="*/ 92 w 1729"/>
                <a:gd name="T49" fmla="*/ 1243 h 1788"/>
                <a:gd name="T50" fmla="*/ 323 w 1729"/>
                <a:gd name="T51" fmla="*/ 1362 h 1788"/>
                <a:gd name="T52" fmla="*/ 431 w 1729"/>
                <a:gd name="T53" fmla="*/ 1647 h 1788"/>
                <a:gd name="T54" fmla="*/ 511 w 1729"/>
                <a:gd name="T55" fmla="*/ 1717 h 1788"/>
                <a:gd name="T56" fmla="*/ 716 w 1729"/>
                <a:gd name="T57" fmla="*/ 1787 h 1788"/>
                <a:gd name="T58" fmla="*/ 824 w 1729"/>
                <a:gd name="T59" fmla="*/ 1782 h 1788"/>
                <a:gd name="T60" fmla="*/ 851 w 1729"/>
                <a:gd name="T61" fmla="*/ 1776 h 1788"/>
                <a:gd name="T62" fmla="*/ 851 w 1729"/>
                <a:gd name="T63" fmla="*/ 1539 h 1788"/>
                <a:gd name="T64" fmla="*/ 592 w 1729"/>
                <a:gd name="T65" fmla="*/ 1184 h 1788"/>
                <a:gd name="T66" fmla="*/ 872 w 1729"/>
                <a:gd name="T67" fmla="*/ 1394 h 1788"/>
                <a:gd name="T68" fmla="*/ 926 w 1729"/>
                <a:gd name="T69" fmla="*/ 834 h 1788"/>
                <a:gd name="T70" fmla="*/ 969 w 1729"/>
                <a:gd name="T71" fmla="*/ 1394 h 1788"/>
                <a:gd name="T72" fmla="*/ 1254 w 1729"/>
                <a:gd name="T73" fmla="*/ 1179 h 1788"/>
                <a:gd name="T74" fmla="*/ 991 w 1729"/>
                <a:gd name="T75" fmla="*/ 1539 h 1788"/>
                <a:gd name="T76" fmla="*/ 991 w 1729"/>
                <a:gd name="T77" fmla="*/ 1712 h 1788"/>
                <a:gd name="T78" fmla="*/ 1028 w 1729"/>
                <a:gd name="T79" fmla="*/ 1685 h 1788"/>
                <a:gd name="T80" fmla="*/ 1066 w 1729"/>
                <a:gd name="T81" fmla="*/ 1641 h 1788"/>
                <a:gd name="T82" fmla="*/ 1335 w 1729"/>
                <a:gd name="T83" fmla="*/ 1674 h 1788"/>
                <a:gd name="T84" fmla="*/ 1647 w 1729"/>
                <a:gd name="T85" fmla="*/ 1469 h 1788"/>
                <a:gd name="T86" fmla="*/ 1723 w 1729"/>
                <a:gd name="T87" fmla="*/ 1238 h 1788"/>
                <a:gd name="T88" fmla="*/ 1680 w 1729"/>
                <a:gd name="T89" fmla="*/ 995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29" h="1788">
                  <a:moveTo>
                    <a:pt x="1680" y="995"/>
                  </a:moveTo>
                  <a:lnTo>
                    <a:pt x="1680" y="995"/>
                  </a:lnTo>
                  <a:cubicBezTo>
                    <a:pt x="1674" y="990"/>
                    <a:pt x="1674" y="990"/>
                    <a:pt x="1674" y="990"/>
                  </a:cubicBezTo>
                  <a:cubicBezTo>
                    <a:pt x="1664" y="963"/>
                    <a:pt x="1647" y="936"/>
                    <a:pt x="1626" y="909"/>
                  </a:cubicBezTo>
                  <a:cubicBezTo>
                    <a:pt x="1642" y="872"/>
                    <a:pt x="1653" y="829"/>
                    <a:pt x="1658" y="780"/>
                  </a:cubicBezTo>
                  <a:cubicBezTo>
                    <a:pt x="1664" y="656"/>
                    <a:pt x="1626" y="533"/>
                    <a:pt x="1540" y="441"/>
                  </a:cubicBezTo>
                  <a:cubicBezTo>
                    <a:pt x="1513" y="414"/>
                    <a:pt x="1480" y="387"/>
                    <a:pt x="1448" y="360"/>
                  </a:cubicBezTo>
                  <a:cubicBezTo>
                    <a:pt x="1432" y="349"/>
                    <a:pt x="1416" y="339"/>
                    <a:pt x="1394" y="328"/>
                  </a:cubicBezTo>
                  <a:cubicBezTo>
                    <a:pt x="1394" y="285"/>
                    <a:pt x="1378" y="247"/>
                    <a:pt x="1362" y="204"/>
                  </a:cubicBezTo>
                  <a:cubicBezTo>
                    <a:pt x="1335" y="150"/>
                    <a:pt x="1292" y="102"/>
                    <a:pt x="1238" y="64"/>
                  </a:cubicBezTo>
                  <a:cubicBezTo>
                    <a:pt x="1179" y="21"/>
                    <a:pt x="1125" y="10"/>
                    <a:pt x="1055" y="0"/>
                  </a:cubicBezTo>
                  <a:cubicBezTo>
                    <a:pt x="1023" y="0"/>
                    <a:pt x="991" y="5"/>
                    <a:pt x="958" y="5"/>
                  </a:cubicBezTo>
                  <a:cubicBezTo>
                    <a:pt x="894" y="16"/>
                    <a:pt x="834" y="48"/>
                    <a:pt x="786" y="91"/>
                  </a:cubicBezTo>
                  <a:cubicBezTo>
                    <a:pt x="748" y="123"/>
                    <a:pt x="721" y="161"/>
                    <a:pt x="700" y="199"/>
                  </a:cubicBezTo>
                  <a:cubicBezTo>
                    <a:pt x="684" y="199"/>
                    <a:pt x="668" y="193"/>
                    <a:pt x="657" y="193"/>
                  </a:cubicBezTo>
                  <a:cubicBezTo>
                    <a:pt x="619" y="193"/>
                    <a:pt x="587" y="199"/>
                    <a:pt x="549" y="199"/>
                  </a:cubicBezTo>
                  <a:cubicBezTo>
                    <a:pt x="474" y="215"/>
                    <a:pt x="409" y="247"/>
                    <a:pt x="355" y="296"/>
                  </a:cubicBezTo>
                  <a:cubicBezTo>
                    <a:pt x="275" y="366"/>
                    <a:pt x="226" y="463"/>
                    <a:pt x="221" y="570"/>
                  </a:cubicBezTo>
                  <a:cubicBezTo>
                    <a:pt x="215" y="603"/>
                    <a:pt x="221" y="635"/>
                    <a:pt x="226" y="667"/>
                  </a:cubicBezTo>
                  <a:cubicBezTo>
                    <a:pt x="215" y="672"/>
                    <a:pt x="210" y="678"/>
                    <a:pt x="199" y="678"/>
                  </a:cubicBezTo>
                  <a:cubicBezTo>
                    <a:pt x="124" y="732"/>
                    <a:pt x="124" y="732"/>
                    <a:pt x="124" y="732"/>
                  </a:cubicBezTo>
                  <a:cubicBezTo>
                    <a:pt x="75" y="775"/>
                    <a:pt x="43" y="823"/>
                    <a:pt x="22" y="882"/>
                  </a:cubicBezTo>
                  <a:cubicBezTo>
                    <a:pt x="11" y="915"/>
                    <a:pt x="0" y="947"/>
                    <a:pt x="0" y="979"/>
                  </a:cubicBezTo>
                  <a:cubicBezTo>
                    <a:pt x="6" y="1012"/>
                    <a:pt x="6" y="1039"/>
                    <a:pt x="6" y="1071"/>
                  </a:cubicBezTo>
                  <a:cubicBezTo>
                    <a:pt x="22" y="1136"/>
                    <a:pt x="49" y="1189"/>
                    <a:pt x="92" y="1243"/>
                  </a:cubicBezTo>
                  <a:cubicBezTo>
                    <a:pt x="151" y="1308"/>
                    <a:pt x="232" y="1351"/>
                    <a:pt x="323" y="1362"/>
                  </a:cubicBezTo>
                  <a:cubicBezTo>
                    <a:pt x="323" y="1464"/>
                    <a:pt x="361" y="1566"/>
                    <a:pt x="431" y="1647"/>
                  </a:cubicBezTo>
                  <a:cubicBezTo>
                    <a:pt x="458" y="1669"/>
                    <a:pt x="485" y="1695"/>
                    <a:pt x="511" y="1717"/>
                  </a:cubicBezTo>
                  <a:cubicBezTo>
                    <a:pt x="571" y="1760"/>
                    <a:pt x="641" y="1782"/>
                    <a:pt x="716" y="1787"/>
                  </a:cubicBezTo>
                  <a:cubicBezTo>
                    <a:pt x="748" y="1787"/>
                    <a:pt x="791" y="1787"/>
                    <a:pt x="824" y="1782"/>
                  </a:cubicBezTo>
                  <a:cubicBezTo>
                    <a:pt x="834" y="1782"/>
                    <a:pt x="834" y="1782"/>
                    <a:pt x="851" y="1776"/>
                  </a:cubicBezTo>
                  <a:cubicBezTo>
                    <a:pt x="851" y="1539"/>
                    <a:pt x="851" y="1539"/>
                    <a:pt x="851" y="1539"/>
                  </a:cubicBezTo>
                  <a:cubicBezTo>
                    <a:pt x="592" y="1184"/>
                    <a:pt x="592" y="1184"/>
                    <a:pt x="592" y="1184"/>
                  </a:cubicBezTo>
                  <a:cubicBezTo>
                    <a:pt x="872" y="1394"/>
                    <a:pt x="872" y="1394"/>
                    <a:pt x="872" y="1394"/>
                  </a:cubicBezTo>
                  <a:cubicBezTo>
                    <a:pt x="926" y="834"/>
                    <a:pt x="926" y="834"/>
                    <a:pt x="926" y="834"/>
                  </a:cubicBezTo>
                  <a:cubicBezTo>
                    <a:pt x="969" y="1394"/>
                    <a:pt x="969" y="1394"/>
                    <a:pt x="969" y="1394"/>
                  </a:cubicBezTo>
                  <a:cubicBezTo>
                    <a:pt x="1254" y="1179"/>
                    <a:pt x="1254" y="1179"/>
                    <a:pt x="1254" y="1179"/>
                  </a:cubicBezTo>
                  <a:cubicBezTo>
                    <a:pt x="991" y="1539"/>
                    <a:pt x="991" y="1539"/>
                    <a:pt x="991" y="1539"/>
                  </a:cubicBezTo>
                  <a:cubicBezTo>
                    <a:pt x="991" y="1712"/>
                    <a:pt x="991" y="1712"/>
                    <a:pt x="991" y="1712"/>
                  </a:cubicBezTo>
                  <a:cubicBezTo>
                    <a:pt x="1007" y="1701"/>
                    <a:pt x="1018" y="1695"/>
                    <a:pt x="1028" y="1685"/>
                  </a:cubicBezTo>
                  <a:cubicBezTo>
                    <a:pt x="1039" y="1674"/>
                    <a:pt x="1055" y="1658"/>
                    <a:pt x="1066" y="1641"/>
                  </a:cubicBezTo>
                  <a:cubicBezTo>
                    <a:pt x="1152" y="1679"/>
                    <a:pt x="1244" y="1690"/>
                    <a:pt x="1335" y="1674"/>
                  </a:cubicBezTo>
                  <a:cubicBezTo>
                    <a:pt x="1464" y="1647"/>
                    <a:pt x="1577" y="1572"/>
                    <a:pt x="1647" y="1469"/>
                  </a:cubicBezTo>
                  <a:cubicBezTo>
                    <a:pt x="1690" y="1399"/>
                    <a:pt x="1717" y="1324"/>
                    <a:pt x="1723" y="1238"/>
                  </a:cubicBezTo>
                  <a:cubicBezTo>
                    <a:pt x="1728" y="1152"/>
                    <a:pt x="1717" y="1071"/>
                    <a:pt x="1680" y="995"/>
                  </a:cubicBezTo>
                </a:path>
              </a:pathLst>
            </a:custGeom>
            <a:solidFill>
              <a:srgbClr val="544D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63" name="Freeform 6"/>
            <p:cNvSpPr>
              <a:spLocks noChangeArrowheads="1"/>
            </p:cNvSpPr>
            <p:nvPr/>
          </p:nvSpPr>
          <p:spPr bwMode="auto">
            <a:xfrm>
              <a:off x="1794358" y="10035366"/>
              <a:ext cx="430646" cy="1349708"/>
            </a:xfrm>
            <a:custGeom>
              <a:avLst/>
              <a:gdLst>
                <a:gd name="T0" fmla="*/ 662 w 663"/>
                <a:gd name="T1" fmla="*/ 345 h 2074"/>
                <a:gd name="T2" fmla="*/ 377 w 663"/>
                <a:gd name="T3" fmla="*/ 560 h 2074"/>
                <a:gd name="T4" fmla="*/ 329 w 663"/>
                <a:gd name="T5" fmla="*/ 0 h 2074"/>
                <a:gd name="T6" fmla="*/ 280 w 663"/>
                <a:gd name="T7" fmla="*/ 560 h 2074"/>
                <a:gd name="T8" fmla="*/ 0 w 663"/>
                <a:gd name="T9" fmla="*/ 350 h 2074"/>
                <a:gd name="T10" fmla="*/ 259 w 663"/>
                <a:gd name="T11" fmla="*/ 705 h 2074"/>
                <a:gd name="T12" fmla="*/ 259 w 663"/>
                <a:gd name="T13" fmla="*/ 942 h 2074"/>
                <a:gd name="T14" fmla="*/ 259 w 663"/>
                <a:gd name="T15" fmla="*/ 2073 h 2074"/>
                <a:gd name="T16" fmla="*/ 399 w 663"/>
                <a:gd name="T17" fmla="*/ 2073 h 2074"/>
                <a:gd name="T18" fmla="*/ 399 w 663"/>
                <a:gd name="T19" fmla="*/ 878 h 2074"/>
                <a:gd name="T20" fmla="*/ 399 w 663"/>
                <a:gd name="T21" fmla="*/ 705 h 2074"/>
                <a:gd name="T22" fmla="*/ 662 w 663"/>
                <a:gd name="T23" fmla="*/ 345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3" h="2074">
                  <a:moveTo>
                    <a:pt x="662" y="345"/>
                  </a:moveTo>
                  <a:lnTo>
                    <a:pt x="377" y="560"/>
                  </a:lnTo>
                  <a:lnTo>
                    <a:pt x="329" y="0"/>
                  </a:lnTo>
                  <a:lnTo>
                    <a:pt x="280" y="560"/>
                  </a:lnTo>
                  <a:lnTo>
                    <a:pt x="0" y="350"/>
                  </a:lnTo>
                  <a:lnTo>
                    <a:pt x="259" y="705"/>
                  </a:lnTo>
                  <a:lnTo>
                    <a:pt x="259" y="942"/>
                  </a:lnTo>
                  <a:lnTo>
                    <a:pt x="259" y="2073"/>
                  </a:lnTo>
                  <a:lnTo>
                    <a:pt x="399" y="2073"/>
                  </a:lnTo>
                  <a:lnTo>
                    <a:pt x="399" y="878"/>
                  </a:lnTo>
                  <a:lnTo>
                    <a:pt x="399" y="705"/>
                  </a:lnTo>
                  <a:lnTo>
                    <a:pt x="662" y="345"/>
                  </a:lnTo>
                </a:path>
              </a:pathLst>
            </a:custGeom>
            <a:solidFill>
              <a:srgbClr val="B5752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165" name="Freeform 8"/>
          <p:cNvSpPr>
            <a:spLocks noChangeArrowheads="1"/>
          </p:cNvSpPr>
          <p:nvPr/>
        </p:nvSpPr>
        <p:spPr bwMode="auto">
          <a:xfrm>
            <a:off x="10071368" y="10865292"/>
            <a:ext cx="2681487" cy="804081"/>
          </a:xfrm>
          <a:custGeom>
            <a:avLst/>
            <a:gdLst>
              <a:gd name="T0" fmla="*/ 4119 w 4120"/>
              <a:gd name="T1" fmla="*/ 291 h 1234"/>
              <a:gd name="T2" fmla="*/ 4119 w 4120"/>
              <a:gd name="T3" fmla="*/ 291 h 1234"/>
              <a:gd name="T4" fmla="*/ 4070 w 4120"/>
              <a:gd name="T5" fmla="*/ 285 h 1234"/>
              <a:gd name="T6" fmla="*/ 3726 w 4120"/>
              <a:gd name="T7" fmla="*/ 495 h 1234"/>
              <a:gd name="T8" fmla="*/ 3478 w 4120"/>
              <a:gd name="T9" fmla="*/ 328 h 1234"/>
              <a:gd name="T10" fmla="*/ 3295 w 4120"/>
              <a:gd name="T11" fmla="*/ 377 h 1234"/>
              <a:gd name="T12" fmla="*/ 3274 w 4120"/>
              <a:gd name="T13" fmla="*/ 334 h 1234"/>
              <a:gd name="T14" fmla="*/ 3220 w 4120"/>
              <a:gd name="T15" fmla="*/ 248 h 1234"/>
              <a:gd name="T16" fmla="*/ 3069 w 4120"/>
              <a:gd name="T17" fmla="*/ 151 h 1234"/>
              <a:gd name="T18" fmla="*/ 2821 w 4120"/>
              <a:gd name="T19" fmla="*/ 167 h 1234"/>
              <a:gd name="T20" fmla="*/ 2671 w 4120"/>
              <a:gd name="T21" fmla="*/ 328 h 1234"/>
              <a:gd name="T22" fmla="*/ 2525 w 4120"/>
              <a:gd name="T23" fmla="*/ 280 h 1234"/>
              <a:gd name="T24" fmla="*/ 2445 w 4120"/>
              <a:gd name="T25" fmla="*/ 285 h 1234"/>
              <a:gd name="T26" fmla="*/ 2299 w 4120"/>
              <a:gd name="T27" fmla="*/ 355 h 1234"/>
              <a:gd name="T28" fmla="*/ 2289 w 4120"/>
              <a:gd name="T29" fmla="*/ 366 h 1234"/>
              <a:gd name="T30" fmla="*/ 2084 w 4120"/>
              <a:gd name="T31" fmla="*/ 258 h 1234"/>
              <a:gd name="T32" fmla="*/ 1761 w 4120"/>
              <a:gd name="T33" fmla="*/ 533 h 1234"/>
              <a:gd name="T34" fmla="*/ 1761 w 4120"/>
              <a:gd name="T35" fmla="*/ 543 h 1234"/>
              <a:gd name="T36" fmla="*/ 1739 w 4120"/>
              <a:gd name="T37" fmla="*/ 533 h 1234"/>
              <a:gd name="T38" fmla="*/ 1556 w 4120"/>
              <a:gd name="T39" fmla="*/ 457 h 1234"/>
              <a:gd name="T40" fmla="*/ 1298 w 4120"/>
              <a:gd name="T41" fmla="*/ 204 h 1234"/>
              <a:gd name="T42" fmla="*/ 1233 w 4120"/>
              <a:gd name="T43" fmla="*/ 210 h 1234"/>
              <a:gd name="T44" fmla="*/ 980 w 4120"/>
              <a:gd name="T45" fmla="*/ 0 h 1234"/>
              <a:gd name="T46" fmla="*/ 674 w 4120"/>
              <a:gd name="T47" fmla="*/ 264 h 1234"/>
              <a:gd name="T48" fmla="*/ 674 w 4120"/>
              <a:gd name="T49" fmla="*/ 307 h 1234"/>
              <a:gd name="T50" fmla="*/ 657 w 4120"/>
              <a:gd name="T51" fmla="*/ 296 h 1234"/>
              <a:gd name="T52" fmla="*/ 533 w 4120"/>
              <a:gd name="T53" fmla="*/ 253 h 1234"/>
              <a:gd name="T54" fmla="*/ 469 w 4120"/>
              <a:gd name="T55" fmla="*/ 258 h 1234"/>
              <a:gd name="T56" fmla="*/ 351 w 4120"/>
              <a:gd name="T57" fmla="*/ 317 h 1234"/>
              <a:gd name="T58" fmla="*/ 264 w 4120"/>
              <a:gd name="T59" fmla="*/ 490 h 1234"/>
              <a:gd name="T60" fmla="*/ 286 w 4120"/>
              <a:gd name="T61" fmla="*/ 608 h 1234"/>
              <a:gd name="T62" fmla="*/ 205 w 4120"/>
              <a:gd name="T63" fmla="*/ 614 h 1234"/>
              <a:gd name="T64" fmla="*/ 54 w 4120"/>
              <a:gd name="T65" fmla="*/ 910 h 1234"/>
              <a:gd name="T66" fmla="*/ 383 w 4120"/>
              <a:gd name="T67" fmla="*/ 974 h 1234"/>
              <a:gd name="T68" fmla="*/ 587 w 4120"/>
              <a:gd name="T69" fmla="*/ 840 h 1234"/>
              <a:gd name="T70" fmla="*/ 991 w 4120"/>
              <a:gd name="T71" fmla="*/ 985 h 1234"/>
              <a:gd name="T72" fmla="*/ 1287 w 4120"/>
              <a:gd name="T73" fmla="*/ 990 h 1234"/>
              <a:gd name="T74" fmla="*/ 1567 w 4120"/>
              <a:gd name="T75" fmla="*/ 1039 h 1234"/>
              <a:gd name="T76" fmla="*/ 1643 w 4120"/>
              <a:gd name="T77" fmla="*/ 1039 h 1234"/>
              <a:gd name="T78" fmla="*/ 1890 w 4120"/>
              <a:gd name="T79" fmla="*/ 1233 h 1234"/>
              <a:gd name="T80" fmla="*/ 2127 w 4120"/>
              <a:gd name="T81" fmla="*/ 1136 h 1234"/>
              <a:gd name="T82" fmla="*/ 2165 w 4120"/>
              <a:gd name="T83" fmla="*/ 1141 h 1234"/>
              <a:gd name="T84" fmla="*/ 2644 w 4120"/>
              <a:gd name="T85" fmla="*/ 1146 h 1234"/>
              <a:gd name="T86" fmla="*/ 3107 w 4120"/>
              <a:gd name="T87" fmla="*/ 1152 h 1234"/>
              <a:gd name="T88" fmla="*/ 3602 w 4120"/>
              <a:gd name="T89" fmla="*/ 1076 h 1234"/>
              <a:gd name="T90" fmla="*/ 3887 w 4120"/>
              <a:gd name="T91" fmla="*/ 937 h 1234"/>
              <a:gd name="T92" fmla="*/ 4017 w 4120"/>
              <a:gd name="T93" fmla="*/ 974 h 1234"/>
              <a:gd name="T94" fmla="*/ 4119 w 4120"/>
              <a:gd name="T95" fmla="*/ 958 h 1234"/>
              <a:gd name="T96" fmla="*/ 4119 w 4120"/>
              <a:gd name="T97" fmla="*/ 29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20" h="1234">
                <a:moveTo>
                  <a:pt x="4119" y="291"/>
                </a:moveTo>
                <a:lnTo>
                  <a:pt x="4119" y="291"/>
                </a:lnTo>
                <a:cubicBezTo>
                  <a:pt x="4103" y="291"/>
                  <a:pt x="4086" y="285"/>
                  <a:pt x="4070" y="285"/>
                </a:cubicBezTo>
                <a:cubicBezTo>
                  <a:pt x="3920" y="285"/>
                  <a:pt x="3780" y="366"/>
                  <a:pt x="3726" y="495"/>
                </a:cubicBezTo>
                <a:cubicBezTo>
                  <a:pt x="3677" y="404"/>
                  <a:pt x="3586" y="328"/>
                  <a:pt x="3478" y="328"/>
                </a:cubicBezTo>
                <a:cubicBezTo>
                  <a:pt x="3408" y="328"/>
                  <a:pt x="3349" y="344"/>
                  <a:pt x="3295" y="377"/>
                </a:cubicBezTo>
                <a:cubicBezTo>
                  <a:pt x="3290" y="361"/>
                  <a:pt x="3284" y="350"/>
                  <a:pt x="3274" y="334"/>
                </a:cubicBezTo>
                <a:cubicBezTo>
                  <a:pt x="3258" y="301"/>
                  <a:pt x="3241" y="274"/>
                  <a:pt x="3220" y="248"/>
                </a:cubicBezTo>
                <a:cubicBezTo>
                  <a:pt x="3177" y="204"/>
                  <a:pt x="3128" y="172"/>
                  <a:pt x="3069" y="151"/>
                </a:cubicBezTo>
                <a:cubicBezTo>
                  <a:pt x="2994" y="118"/>
                  <a:pt x="2897" y="129"/>
                  <a:pt x="2821" y="167"/>
                </a:cubicBezTo>
                <a:cubicBezTo>
                  <a:pt x="2751" y="199"/>
                  <a:pt x="2698" y="258"/>
                  <a:pt x="2671" y="328"/>
                </a:cubicBezTo>
                <a:cubicBezTo>
                  <a:pt x="2622" y="301"/>
                  <a:pt x="2574" y="285"/>
                  <a:pt x="2525" y="280"/>
                </a:cubicBezTo>
                <a:cubicBezTo>
                  <a:pt x="2498" y="280"/>
                  <a:pt x="2471" y="280"/>
                  <a:pt x="2445" y="285"/>
                </a:cubicBezTo>
                <a:cubicBezTo>
                  <a:pt x="2391" y="296"/>
                  <a:pt x="2342" y="317"/>
                  <a:pt x="2299" y="355"/>
                </a:cubicBezTo>
                <a:cubicBezTo>
                  <a:pt x="2294" y="355"/>
                  <a:pt x="2294" y="361"/>
                  <a:pt x="2289" y="366"/>
                </a:cubicBezTo>
                <a:cubicBezTo>
                  <a:pt x="2240" y="301"/>
                  <a:pt x="2165" y="258"/>
                  <a:pt x="2084" y="258"/>
                </a:cubicBezTo>
                <a:cubicBezTo>
                  <a:pt x="1917" y="258"/>
                  <a:pt x="1772" y="361"/>
                  <a:pt x="1761" y="533"/>
                </a:cubicBezTo>
                <a:cubicBezTo>
                  <a:pt x="1761" y="538"/>
                  <a:pt x="1761" y="543"/>
                  <a:pt x="1761" y="543"/>
                </a:cubicBezTo>
                <a:cubicBezTo>
                  <a:pt x="1756" y="543"/>
                  <a:pt x="1750" y="538"/>
                  <a:pt x="1739" y="533"/>
                </a:cubicBezTo>
                <a:cubicBezTo>
                  <a:pt x="1686" y="495"/>
                  <a:pt x="1621" y="468"/>
                  <a:pt x="1556" y="457"/>
                </a:cubicBezTo>
                <a:cubicBezTo>
                  <a:pt x="1540" y="328"/>
                  <a:pt x="1433" y="204"/>
                  <a:pt x="1298" y="204"/>
                </a:cubicBezTo>
                <a:cubicBezTo>
                  <a:pt x="1276" y="204"/>
                  <a:pt x="1255" y="204"/>
                  <a:pt x="1233" y="210"/>
                </a:cubicBezTo>
                <a:cubicBezTo>
                  <a:pt x="1201" y="97"/>
                  <a:pt x="1099" y="0"/>
                  <a:pt x="980" y="0"/>
                </a:cubicBezTo>
                <a:cubicBezTo>
                  <a:pt x="824" y="0"/>
                  <a:pt x="684" y="102"/>
                  <a:pt x="674" y="264"/>
                </a:cubicBezTo>
                <a:cubicBezTo>
                  <a:pt x="668" y="280"/>
                  <a:pt x="668" y="296"/>
                  <a:pt x="674" y="307"/>
                </a:cubicBezTo>
                <a:cubicBezTo>
                  <a:pt x="668" y="307"/>
                  <a:pt x="663" y="301"/>
                  <a:pt x="657" y="296"/>
                </a:cubicBezTo>
                <a:cubicBezTo>
                  <a:pt x="620" y="269"/>
                  <a:pt x="582" y="258"/>
                  <a:pt x="533" y="253"/>
                </a:cubicBezTo>
                <a:cubicBezTo>
                  <a:pt x="469" y="258"/>
                  <a:pt x="469" y="258"/>
                  <a:pt x="469" y="258"/>
                </a:cubicBezTo>
                <a:cubicBezTo>
                  <a:pt x="426" y="269"/>
                  <a:pt x="383" y="285"/>
                  <a:pt x="351" y="317"/>
                </a:cubicBezTo>
                <a:cubicBezTo>
                  <a:pt x="297" y="361"/>
                  <a:pt x="270" y="425"/>
                  <a:pt x="264" y="490"/>
                </a:cubicBezTo>
                <a:cubicBezTo>
                  <a:pt x="259" y="527"/>
                  <a:pt x="270" y="571"/>
                  <a:pt x="286" y="608"/>
                </a:cubicBezTo>
                <a:cubicBezTo>
                  <a:pt x="259" y="608"/>
                  <a:pt x="232" y="608"/>
                  <a:pt x="205" y="614"/>
                </a:cubicBezTo>
                <a:cubicBezTo>
                  <a:pt x="71" y="630"/>
                  <a:pt x="0" y="791"/>
                  <a:pt x="54" y="910"/>
                </a:cubicBezTo>
                <a:cubicBezTo>
                  <a:pt x="119" y="1033"/>
                  <a:pt x="275" y="1055"/>
                  <a:pt x="383" y="974"/>
                </a:cubicBezTo>
                <a:cubicBezTo>
                  <a:pt x="447" y="915"/>
                  <a:pt x="507" y="872"/>
                  <a:pt x="587" y="840"/>
                </a:cubicBezTo>
                <a:cubicBezTo>
                  <a:pt x="684" y="942"/>
                  <a:pt x="846" y="974"/>
                  <a:pt x="991" y="985"/>
                </a:cubicBezTo>
                <a:cubicBezTo>
                  <a:pt x="1088" y="996"/>
                  <a:pt x="1185" y="985"/>
                  <a:pt x="1287" y="990"/>
                </a:cubicBezTo>
                <a:cubicBezTo>
                  <a:pt x="1389" y="1001"/>
                  <a:pt x="1465" y="1028"/>
                  <a:pt x="1567" y="1039"/>
                </a:cubicBezTo>
                <a:cubicBezTo>
                  <a:pt x="1594" y="1044"/>
                  <a:pt x="1621" y="1044"/>
                  <a:pt x="1643" y="1039"/>
                </a:cubicBezTo>
                <a:cubicBezTo>
                  <a:pt x="1680" y="1146"/>
                  <a:pt x="1777" y="1233"/>
                  <a:pt x="1890" y="1233"/>
                </a:cubicBezTo>
                <a:cubicBezTo>
                  <a:pt x="1982" y="1233"/>
                  <a:pt x="2068" y="1195"/>
                  <a:pt x="2127" y="1136"/>
                </a:cubicBezTo>
                <a:cubicBezTo>
                  <a:pt x="2138" y="1136"/>
                  <a:pt x="2148" y="1141"/>
                  <a:pt x="2165" y="1141"/>
                </a:cubicBezTo>
                <a:cubicBezTo>
                  <a:pt x="2321" y="1152"/>
                  <a:pt x="2482" y="1136"/>
                  <a:pt x="2644" y="1146"/>
                </a:cubicBezTo>
                <a:cubicBezTo>
                  <a:pt x="2794" y="1152"/>
                  <a:pt x="2951" y="1157"/>
                  <a:pt x="3107" y="1152"/>
                </a:cubicBezTo>
                <a:cubicBezTo>
                  <a:pt x="3274" y="1146"/>
                  <a:pt x="3446" y="1136"/>
                  <a:pt x="3602" y="1076"/>
                </a:cubicBezTo>
                <a:cubicBezTo>
                  <a:pt x="3694" y="1044"/>
                  <a:pt x="3801" y="1001"/>
                  <a:pt x="3887" y="937"/>
                </a:cubicBezTo>
                <a:cubicBezTo>
                  <a:pt x="3925" y="958"/>
                  <a:pt x="3968" y="974"/>
                  <a:pt x="4017" y="974"/>
                </a:cubicBezTo>
                <a:cubicBezTo>
                  <a:pt x="4049" y="974"/>
                  <a:pt x="4086" y="969"/>
                  <a:pt x="4119" y="958"/>
                </a:cubicBezTo>
                <a:lnTo>
                  <a:pt x="4119" y="291"/>
                </a:lnTo>
              </a:path>
            </a:pathLst>
          </a:custGeom>
          <a:solidFill>
            <a:srgbClr val="3FB87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2" name="Group 1"/>
          <p:cNvGrpSpPr/>
          <p:nvPr/>
        </p:nvGrpSpPr>
        <p:grpSpPr>
          <a:xfrm>
            <a:off x="1" y="10845191"/>
            <a:ext cx="2701583" cy="706443"/>
            <a:chOff x="1" y="10845191"/>
            <a:chExt cx="2701583" cy="706443"/>
          </a:xfrm>
          <a:solidFill>
            <a:schemeClr val="accent1"/>
          </a:solidFill>
        </p:grpSpPr>
        <p:sp>
          <p:nvSpPr>
            <p:cNvPr id="164" name="Freeform 7"/>
            <p:cNvSpPr>
              <a:spLocks noChangeArrowheads="1"/>
            </p:cNvSpPr>
            <p:nvPr/>
          </p:nvSpPr>
          <p:spPr bwMode="auto">
            <a:xfrm>
              <a:off x="1" y="10845191"/>
              <a:ext cx="1202938" cy="686340"/>
            </a:xfrm>
            <a:custGeom>
              <a:avLst/>
              <a:gdLst>
                <a:gd name="T0" fmla="*/ 1583 w 1848"/>
                <a:gd name="T1" fmla="*/ 387 h 1056"/>
                <a:gd name="T2" fmla="*/ 1583 w 1848"/>
                <a:gd name="T3" fmla="*/ 387 h 1056"/>
                <a:gd name="T4" fmla="*/ 1351 w 1848"/>
                <a:gd name="T5" fmla="*/ 484 h 1056"/>
                <a:gd name="T6" fmla="*/ 1362 w 1848"/>
                <a:gd name="T7" fmla="*/ 419 h 1056"/>
                <a:gd name="T8" fmla="*/ 1141 w 1848"/>
                <a:gd name="T9" fmla="*/ 166 h 1056"/>
                <a:gd name="T10" fmla="*/ 953 w 1848"/>
                <a:gd name="T11" fmla="*/ 236 h 1056"/>
                <a:gd name="T12" fmla="*/ 786 w 1848"/>
                <a:gd name="T13" fmla="*/ 21 h 1056"/>
                <a:gd name="T14" fmla="*/ 781 w 1848"/>
                <a:gd name="T15" fmla="*/ 21 h 1056"/>
                <a:gd name="T16" fmla="*/ 587 w 1848"/>
                <a:gd name="T17" fmla="*/ 32 h 1056"/>
                <a:gd name="T18" fmla="*/ 441 w 1848"/>
                <a:gd name="T19" fmla="*/ 242 h 1056"/>
                <a:gd name="T20" fmla="*/ 458 w 1848"/>
                <a:gd name="T21" fmla="*/ 349 h 1056"/>
                <a:gd name="T22" fmla="*/ 436 w 1848"/>
                <a:gd name="T23" fmla="*/ 339 h 1056"/>
                <a:gd name="T24" fmla="*/ 431 w 1848"/>
                <a:gd name="T25" fmla="*/ 339 h 1056"/>
                <a:gd name="T26" fmla="*/ 318 w 1848"/>
                <a:gd name="T27" fmla="*/ 328 h 1056"/>
                <a:gd name="T28" fmla="*/ 210 w 1848"/>
                <a:gd name="T29" fmla="*/ 382 h 1056"/>
                <a:gd name="T30" fmla="*/ 135 w 1848"/>
                <a:gd name="T31" fmla="*/ 527 h 1056"/>
                <a:gd name="T32" fmla="*/ 75 w 1848"/>
                <a:gd name="T33" fmla="*/ 516 h 1056"/>
                <a:gd name="T34" fmla="*/ 5 w 1848"/>
                <a:gd name="T35" fmla="*/ 522 h 1056"/>
                <a:gd name="T36" fmla="*/ 0 w 1848"/>
                <a:gd name="T37" fmla="*/ 522 h 1056"/>
                <a:gd name="T38" fmla="*/ 0 w 1848"/>
                <a:gd name="T39" fmla="*/ 1028 h 1056"/>
                <a:gd name="T40" fmla="*/ 32 w 1848"/>
                <a:gd name="T41" fmla="*/ 1033 h 1056"/>
                <a:gd name="T42" fmla="*/ 102 w 1848"/>
                <a:gd name="T43" fmla="*/ 1028 h 1056"/>
                <a:gd name="T44" fmla="*/ 226 w 1848"/>
                <a:gd name="T45" fmla="*/ 969 h 1056"/>
                <a:gd name="T46" fmla="*/ 232 w 1848"/>
                <a:gd name="T47" fmla="*/ 963 h 1056"/>
                <a:gd name="T48" fmla="*/ 382 w 1848"/>
                <a:gd name="T49" fmla="*/ 1012 h 1056"/>
                <a:gd name="T50" fmla="*/ 764 w 1848"/>
                <a:gd name="T51" fmla="*/ 1055 h 1056"/>
                <a:gd name="T52" fmla="*/ 996 w 1848"/>
                <a:gd name="T53" fmla="*/ 882 h 1056"/>
                <a:gd name="T54" fmla="*/ 1098 w 1848"/>
                <a:gd name="T55" fmla="*/ 839 h 1056"/>
                <a:gd name="T56" fmla="*/ 1141 w 1848"/>
                <a:gd name="T57" fmla="*/ 807 h 1056"/>
                <a:gd name="T58" fmla="*/ 1195 w 1848"/>
                <a:gd name="T59" fmla="*/ 807 h 1056"/>
                <a:gd name="T60" fmla="*/ 1292 w 1848"/>
                <a:gd name="T61" fmla="*/ 812 h 1056"/>
                <a:gd name="T62" fmla="*/ 1335 w 1848"/>
                <a:gd name="T63" fmla="*/ 812 h 1056"/>
                <a:gd name="T64" fmla="*/ 1540 w 1848"/>
                <a:gd name="T65" fmla="*/ 931 h 1056"/>
                <a:gd name="T66" fmla="*/ 1836 w 1848"/>
                <a:gd name="T67" fmla="*/ 678 h 1056"/>
                <a:gd name="T68" fmla="*/ 1583 w 1848"/>
                <a:gd name="T69" fmla="*/ 38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8" h="1056">
                  <a:moveTo>
                    <a:pt x="1583" y="387"/>
                  </a:moveTo>
                  <a:lnTo>
                    <a:pt x="1583" y="387"/>
                  </a:lnTo>
                  <a:cubicBezTo>
                    <a:pt x="1491" y="387"/>
                    <a:pt x="1405" y="419"/>
                    <a:pt x="1351" y="484"/>
                  </a:cubicBezTo>
                  <a:cubicBezTo>
                    <a:pt x="1357" y="468"/>
                    <a:pt x="1362" y="446"/>
                    <a:pt x="1362" y="419"/>
                  </a:cubicBezTo>
                  <a:cubicBezTo>
                    <a:pt x="1373" y="301"/>
                    <a:pt x="1270" y="166"/>
                    <a:pt x="1141" y="166"/>
                  </a:cubicBezTo>
                  <a:cubicBezTo>
                    <a:pt x="1071" y="166"/>
                    <a:pt x="1001" y="193"/>
                    <a:pt x="953" y="236"/>
                  </a:cubicBezTo>
                  <a:cubicBezTo>
                    <a:pt x="942" y="145"/>
                    <a:pt x="878" y="43"/>
                    <a:pt x="786" y="21"/>
                  </a:cubicBezTo>
                  <a:cubicBezTo>
                    <a:pt x="781" y="21"/>
                    <a:pt x="781" y="21"/>
                    <a:pt x="781" y="21"/>
                  </a:cubicBezTo>
                  <a:cubicBezTo>
                    <a:pt x="711" y="5"/>
                    <a:pt x="651" y="0"/>
                    <a:pt x="587" y="32"/>
                  </a:cubicBezTo>
                  <a:cubicBezTo>
                    <a:pt x="506" y="75"/>
                    <a:pt x="447" y="156"/>
                    <a:pt x="441" y="242"/>
                  </a:cubicBezTo>
                  <a:cubicBezTo>
                    <a:pt x="441" y="280"/>
                    <a:pt x="447" y="317"/>
                    <a:pt x="458" y="349"/>
                  </a:cubicBezTo>
                  <a:cubicBezTo>
                    <a:pt x="447" y="344"/>
                    <a:pt x="441" y="344"/>
                    <a:pt x="436" y="339"/>
                  </a:cubicBezTo>
                  <a:cubicBezTo>
                    <a:pt x="431" y="339"/>
                    <a:pt x="431" y="339"/>
                    <a:pt x="431" y="339"/>
                  </a:cubicBezTo>
                  <a:cubicBezTo>
                    <a:pt x="393" y="328"/>
                    <a:pt x="355" y="323"/>
                    <a:pt x="318" y="328"/>
                  </a:cubicBezTo>
                  <a:cubicBezTo>
                    <a:pt x="274" y="339"/>
                    <a:pt x="237" y="355"/>
                    <a:pt x="210" y="382"/>
                  </a:cubicBezTo>
                  <a:cubicBezTo>
                    <a:pt x="167" y="419"/>
                    <a:pt x="140" y="473"/>
                    <a:pt x="135" y="527"/>
                  </a:cubicBezTo>
                  <a:cubicBezTo>
                    <a:pt x="113" y="522"/>
                    <a:pt x="91" y="516"/>
                    <a:pt x="75" y="516"/>
                  </a:cubicBezTo>
                  <a:cubicBezTo>
                    <a:pt x="48" y="516"/>
                    <a:pt x="27" y="516"/>
                    <a:pt x="5" y="522"/>
                  </a:cubicBezTo>
                  <a:lnTo>
                    <a:pt x="0" y="522"/>
                  </a:lnTo>
                  <a:cubicBezTo>
                    <a:pt x="0" y="1028"/>
                    <a:pt x="0" y="1028"/>
                    <a:pt x="0" y="1028"/>
                  </a:cubicBezTo>
                  <a:cubicBezTo>
                    <a:pt x="11" y="1028"/>
                    <a:pt x="22" y="1033"/>
                    <a:pt x="32" y="1033"/>
                  </a:cubicBezTo>
                  <a:cubicBezTo>
                    <a:pt x="59" y="1033"/>
                    <a:pt x="81" y="1028"/>
                    <a:pt x="102" y="1028"/>
                  </a:cubicBezTo>
                  <a:cubicBezTo>
                    <a:pt x="151" y="1017"/>
                    <a:pt x="188" y="1001"/>
                    <a:pt x="226" y="969"/>
                  </a:cubicBezTo>
                  <a:cubicBezTo>
                    <a:pt x="226" y="969"/>
                    <a:pt x="226" y="963"/>
                    <a:pt x="232" y="963"/>
                  </a:cubicBezTo>
                  <a:cubicBezTo>
                    <a:pt x="280" y="990"/>
                    <a:pt x="334" y="1001"/>
                    <a:pt x="382" y="1012"/>
                  </a:cubicBezTo>
                  <a:cubicBezTo>
                    <a:pt x="506" y="1044"/>
                    <a:pt x="641" y="1055"/>
                    <a:pt x="764" y="1055"/>
                  </a:cubicBezTo>
                  <a:cubicBezTo>
                    <a:pt x="878" y="1055"/>
                    <a:pt x="974" y="990"/>
                    <a:pt x="996" y="882"/>
                  </a:cubicBezTo>
                  <a:cubicBezTo>
                    <a:pt x="1034" y="872"/>
                    <a:pt x="1071" y="855"/>
                    <a:pt x="1098" y="839"/>
                  </a:cubicBezTo>
                  <a:cubicBezTo>
                    <a:pt x="1114" y="829"/>
                    <a:pt x="1130" y="818"/>
                    <a:pt x="1141" y="807"/>
                  </a:cubicBezTo>
                  <a:cubicBezTo>
                    <a:pt x="1157" y="807"/>
                    <a:pt x="1179" y="807"/>
                    <a:pt x="1195" y="807"/>
                  </a:cubicBezTo>
                  <a:cubicBezTo>
                    <a:pt x="1227" y="807"/>
                    <a:pt x="1260" y="807"/>
                    <a:pt x="1292" y="812"/>
                  </a:cubicBezTo>
                  <a:cubicBezTo>
                    <a:pt x="1308" y="812"/>
                    <a:pt x="1319" y="812"/>
                    <a:pt x="1335" y="812"/>
                  </a:cubicBezTo>
                  <a:cubicBezTo>
                    <a:pt x="1378" y="882"/>
                    <a:pt x="1453" y="931"/>
                    <a:pt x="1540" y="931"/>
                  </a:cubicBezTo>
                  <a:cubicBezTo>
                    <a:pt x="1690" y="931"/>
                    <a:pt x="1819" y="839"/>
                    <a:pt x="1836" y="678"/>
                  </a:cubicBezTo>
                  <a:cubicBezTo>
                    <a:pt x="1847" y="538"/>
                    <a:pt x="1728" y="387"/>
                    <a:pt x="1583" y="3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66" name="Freeform 9"/>
            <p:cNvSpPr>
              <a:spLocks noChangeArrowheads="1"/>
            </p:cNvSpPr>
            <p:nvPr/>
          </p:nvSpPr>
          <p:spPr bwMode="auto">
            <a:xfrm>
              <a:off x="1599132" y="10902626"/>
              <a:ext cx="1102452" cy="649008"/>
            </a:xfrm>
            <a:custGeom>
              <a:avLst/>
              <a:gdLst>
                <a:gd name="T0" fmla="*/ 1685 w 1692"/>
                <a:gd name="T1" fmla="*/ 705 h 997"/>
                <a:gd name="T2" fmla="*/ 1685 w 1692"/>
                <a:gd name="T3" fmla="*/ 705 h 997"/>
                <a:gd name="T4" fmla="*/ 1664 w 1692"/>
                <a:gd name="T5" fmla="*/ 646 h 997"/>
                <a:gd name="T6" fmla="*/ 1664 w 1692"/>
                <a:gd name="T7" fmla="*/ 651 h 997"/>
                <a:gd name="T8" fmla="*/ 1620 w 1692"/>
                <a:gd name="T9" fmla="*/ 581 h 997"/>
                <a:gd name="T10" fmla="*/ 1577 w 1692"/>
                <a:gd name="T11" fmla="*/ 538 h 997"/>
                <a:gd name="T12" fmla="*/ 1507 w 1692"/>
                <a:gd name="T13" fmla="*/ 495 h 997"/>
                <a:gd name="T14" fmla="*/ 1389 w 1692"/>
                <a:gd name="T15" fmla="*/ 500 h 997"/>
                <a:gd name="T16" fmla="*/ 1319 w 1692"/>
                <a:gd name="T17" fmla="*/ 344 h 997"/>
                <a:gd name="T18" fmla="*/ 1265 w 1692"/>
                <a:gd name="T19" fmla="*/ 296 h 997"/>
                <a:gd name="T20" fmla="*/ 1136 w 1692"/>
                <a:gd name="T21" fmla="*/ 253 h 997"/>
                <a:gd name="T22" fmla="*/ 1061 w 1692"/>
                <a:gd name="T23" fmla="*/ 258 h 997"/>
                <a:gd name="T24" fmla="*/ 948 w 1692"/>
                <a:gd name="T25" fmla="*/ 307 h 997"/>
                <a:gd name="T26" fmla="*/ 953 w 1692"/>
                <a:gd name="T27" fmla="*/ 280 h 997"/>
                <a:gd name="T28" fmla="*/ 716 w 1692"/>
                <a:gd name="T29" fmla="*/ 0 h 997"/>
                <a:gd name="T30" fmla="*/ 442 w 1692"/>
                <a:gd name="T31" fmla="*/ 237 h 997"/>
                <a:gd name="T32" fmla="*/ 442 w 1692"/>
                <a:gd name="T33" fmla="*/ 242 h 997"/>
                <a:gd name="T34" fmla="*/ 350 w 1692"/>
                <a:gd name="T35" fmla="*/ 220 h 997"/>
                <a:gd name="T36" fmla="*/ 280 w 1692"/>
                <a:gd name="T37" fmla="*/ 220 h 997"/>
                <a:gd name="T38" fmla="*/ 156 w 1692"/>
                <a:gd name="T39" fmla="*/ 285 h 997"/>
                <a:gd name="T40" fmla="*/ 70 w 1692"/>
                <a:gd name="T41" fmla="*/ 457 h 997"/>
                <a:gd name="T42" fmla="*/ 81 w 1692"/>
                <a:gd name="T43" fmla="*/ 554 h 997"/>
                <a:gd name="T44" fmla="*/ 296 w 1692"/>
                <a:gd name="T45" fmla="*/ 974 h 997"/>
                <a:gd name="T46" fmla="*/ 835 w 1692"/>
                <a:gd name="T47" fmla="*/ 920 h 997"/>
                <a:gd name="T48" fmla="*/ 1346 w 1692"/>
                <a:gd name="T49" fmla="*/ 829 h 997"/>
                <a:gd name="T50" fmla="*/ 1497 w 1692"/>
                <a:gd name="T51" fmla="*/ 926 h 997"/>
                <a:gd name="T52" fmla="*/ 1653 w 1692"/>
                <a:gd name="T53" fmla="*/ 850 h 997"/>
                <a:gd name="T54" fmla="*/ 1680 w 1692"/>
                <a:gd name="T55" fmla="*/ 796 h 997"/>
                <a:gd name="T56" fmla="*/ 1685 w 1692"/>
                <a:gd name="T57" fmla="*/ 705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2" h="997">
                  <a:moveTo>
                    <a:pt x="1685" y="705"/>
                  </a:moveTo>
                  <a:lnTo>
                    <a:pt x="1685" y="705"/>
                  </a:lnTo>
                  <a:cubicBezTo>
                    <a:pt x="1680" y="678"/>
                    <a:pt x="1674" y="662"/>
                    <a:pt x="1664" y="646"/>
                  </a:cubicBezTo>
                  <a:cubicBezTo>
                    <a:pt x="1664" y="646"/>
                    <a:pt x="1664" y="646"/>
                    <a:pt x="1664" y="651"/>
                  </a:cubicBezTo>
                  <a:cubicBezTo>
                    <a:pt x="1653" y="624"/>
                    <a:pt x="1637" y="603"/>
                    <a:pt x="1620" y="581"/>
                  </a:cubicBezTo>
                  <a:cubicBezTo>
                    <a:pt x="1610" y="565"/>
                    <a:pt x="1594" y="554"/>
                    <a:pt x="1577" y="538"/>
                  </a:cubicBezTo>
                  <a:cubicBezTo>
                    <a:pt x="1561" y="517"/>
                    <a:pt x="1540" y="500"/>
                    <a:pt x="1507" y="495"/>
                  </a:cubicBezTo>
                  <a:cubicBezTo>
                    <a:pt x="1470" y="479"/>
                    <a:pt x="1427" y="484"/>
                    <a:pt x="1389" y="500"/>
                  </a:cubicBezTo>
                  <a:cubicBezTo>
                    <a:pt x="1384" y="441"/>
                    <a:pt x="1357" y="387"/>
                    <a:pt x="1319" y="344"/>
                  </a:cubicBezTo>
                  <a:cubicBezTo>
                    <a:pt x="1303" y="328"/>
                    <a:pt x="1287" y="312"/>
                    <a:pt x="1265" y="296"/>
                  </a:cubicBezTo>
                  <a:cubicBezTo>
                    <a:pt x="1228" y="269"/>
                    <a:pt x="1184" y="258"/>
                    <a:pt x="1136" y="253"/>
                  </a:cubicBezTo>
                  <a:cubicBezTo>
                    <a:pt x="1109" y="253"/>
                    <a:pt x="1088" y="253"/>
                    <a:pt x="1061" y="258"/>
                  </a:cubicBezTo>
                  <a:cubicBezTo>
                    <a:pt x="1023" y="263"/>
                    <a:pt x="980" y="280"/>
                    <a:pt x="948" y="307"/>
                  </a:cubicBezTo>
                  <a:cubicBezTo>
                    <a:pt x="953" y="296"/>
                    <a:pt x="953" y="285"/>
                    <a:pt x="953" y="280"/>
                  </a:cubicBezTo>
                  <a:cubicBezTo>
                    <a:pt x="964" y="145"/>
                    <a:pt x="856" y="0"/>
                    <a:pt x="716" y="0"/>
                  </a:cubicBezTo>
                  <a:cubicBezTo>
                    <a:pt x="576" y="0"/>
                    <a:pt x="452" y="91"/>
                    <a:pt x="442" y="237"/>
                  </a:cubicBezTo>
                  <a:cubicBezTo>
                    <a:pt x="442" y="242"/>
                    <a:pt x="442" y="242"/>
                    <a:pt x="442" y="242"/>
                  </a:cubicBezTo>
                  <a:cubicBezTo>
                    <a:pt x="415" y="231"/>
                    <a:pt x="382" y="220"/>
                    <a:pt x="350" y="220"/>
                  </a:cubicBezTo>
                  <a:cubicBezTo>
                    <a:pt x="280" y="220"/>
                    <a:pt x="280" y="220"/>
                    <a:pt x="280" y="220"/>
                  </a:cubicBezTo>
                  <a:cubicBezTo>
                    <a:pt x="237" y="231"/>
                    <a:pt x="194" y="253"/>
                    <a:pt x="156" y="285"/>
                  </a:cubicBezTo>
                  <a:cubicBezTo>
                    <a:pt x="108" y="328"/>
                    <a:pt x="76" y="393"/>
                    <a:pt x="70" y="457"/>
                  </a:cubicBezTo>
                  <a:cubicBezTo>
                    <a:pt x="70" y="489"/>
                    <a:pt x="70" y="522"/>
                    <a:pt x="81" y="554"/>
                  </a:cubicBezTo>
                  <a:cubicBezTo>
                    <a:pt x="0" y="705"/>
                    <a:pt x="86" y="942"/>
                    <a:pt x="296" y="974"/>
                  </a:cubicBezTo>
                  <a:cubicBezTo>
                    <a:pt x="469" y="996"/>
                    <a:pt x="668" y="942"/>
                    <a:pt x="835" y="920"/>
                  </a:cubicBezTo>
                  <a:cubicBezTo>
                    <a:pt x="996" y="899"/>
                    <a:pt x="1195" y="904"/>
                    <a:pt x="1346" y="829"/>
                  </a:cubicBezTo>
                  <a:cubicBezTo>
                    <a:pt x="1378" y="883"/>
                    <a:pt x="1427" y="920"/>
                    <a:pt x="1497" y="926"/>
                  </a:cubicBezTo>
                  <a:cubicBezTo>
                    <a:pt x="1561" y="926"/>
                    <a:pt x="1615" y="899"/>
                    <a:pt x="1653" y="850"/>
                  </a:cubicBezTo>
                  <a:cubicBezTo>
                    <a:pt x="1664" y="834"/>
                    <a:pt x="1674" y="818"/>
                    <a:pt x="1680" y="796"/>
                  </a:cubicBezTo>
                  <a:cubicBezTo>
                    <a:pt x="1691" y="769"/>
                    <a:pt x="1691" y="737"/>
                    <a:pt x="1685" y="70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167" name="Freeform 10"/>
          <p:cNvSpPr>
            <a:spLocks noChangeArrowheads="1"/>
          </p:cNvSpPr>
          <p:nvPr/>
        </p:nvSpPr>
        <p:spPr bwMode="auto">
          <a:xfrm>
            <a:off x="5265361" y="10902626"/>
            <a:ext cx="1099583" cy="649008"/>
          </a:xfrm>
          <a:custGeom>
            <a:avLst/>
            <a:gdLst>
              <a:gd name="T0" fmla="*/ 1685 w 1691"/>
              <a:gd name="T1" fmla="*/ 705 h 997"/>
              <a:gd name="T2" fmla="*/ 1685 w 1691"/>
              <a:gd name="T3" fmla="*/ 705 h 997"/>
              <a:gd name="T4" fmla="*/ 1664 w 1691"/>
              <a:gd name="T5" fmla="*/ 646 h 997"/>
              <a:gd name="T6" fmla="*/ 1669 w 1691"/>
              <a:gd name="T7" fmla="*/ 651 h 997"/>
              <a:gd name="T8" fmla="*/ 1620 w 1691"/>
              <a:gd name="T9" fmla="*/ 581 h 997"/>
              <a:gd name="T10" fmla="*/ 1583 w 1691"/>
              <a:gd name="T11" fmla="*/ 538 h 997"/>
              <a:gd name="T12" fmla="*/ 1513 w 1691"/>
              <a:gd name="T13" fmla="*/ 495 h 997"/>
              <a:gd name="T14" fmla="*/ 1389 w 1691"/>
              <a:gd name="T15" fmla="*/ 500 h 997"/>
              <a:gd name="T16" fmla="*/ 1319 w 1691"/>
              <a:gd name="T17" fmla="*/ 344 h 997"/>
              <a:gd name="T18" fmla="*/ 1265 w 1691"/>
              <a:gd name="T19" fmla="*/ 296 h 997"/>
              <a:gd name="T20" fmla="*/ 1136 w 1691"/>
              <a:gd name="T21" fmla="*/ 253 h 997"/>
              <a:gd name="T22" fmla="*/ 1066 w 1691"/>
              <a:gd name="T23" fmla="*/ 258 h 997"/>
              <a:gd name="T24" fmla="*/ 948 w 1691"/>
              <a:gd name="T25" fmla="*/ 307 h 997"/>
              <a:gd name="T26" fmla="*/ 953 w 1691"/>
              <a:gd name="T27" fmla="*/ 280 h 997"/>
              <a:gd name="T28" fmla="*/ 716 w 1691"/>
              <a:gd name="T29" fmla="*/ 0 h 997"/>
              <a:gd name="T30" fmla="*/ 441 w 1691"/>
              <a:gd name="T31" fmla="*/ 237 h 997"/>
              <a:gd name="T32" fmla="*/ 441 w 1691"/>
              <a:gd name="T33" fmla="*/ 242 h 997"/>
              <a:gd name="T34" fmla="*/ 350 w 1691"/>
              <a:gd name="T35" fmla="*/ 220 h 997"/>
              <a:gd name="T36" fmla="*/ 285 w 1691"/>
              <a:gd name="T37" fmla="*/ 220 h 997"/>
              <a:gd name="T38" fmla="*/ 156 w 1691"/>
              <a:gd name="T39" fmla="*/ 285 h 997"/>
              <a:gd name="T40" fmla="*/ 70 w 1691"/>
              <a:gd name="T41" fmla="*/ 457 h 997"/>
              <a:gd name="T42" fmla="*/ 81 w 1691"/>
              <a:gd name="T43" fmla="*/ 554 h 997"/>
              <a:gd name="T44" fmla="*/ 302 w 1691"/>
              <a:gd name="T45" fmla="*/ 974 h 997"/>
              <a:gd name="T46" fmla="*/ 840 w 1691"/>
              <a:gd name="T47" fmla="*/ 920 h 997"/>
              <a:gd name="T48" fmla="*/ 1346 w 1691"/>
              <a:gd name="T49" fmla="*/ 829 h 997"/>
              <a:gd name="T50" fmla="*/ 1497 w 1691"/>
              <a:gd name="T51" fmla="*/ 926 h 997"/>
              <a:gd name="T52" fmla="*/ 1653 w 1691"/>
              <a:gd name="T53" fmla="*/ 850 h 997"/>
              <a:gd name="T54" fmla="*/ 1680 w 1691"/>
              <a:gd name="T55" fmla="*/ 796 h 997"/>
              <a:gd name="T56" fmla="*/ 1685 w 1691"/>
              <a:gd name="T57" fmla="*/ 705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1" h="997">
                <a:moveTo>
                  <a:pt x="1685" y="705"/>
                </a:moveTo>
                <a:lnTo>
                  <a:pt x="1685" y="705"/>
                </a:lnTo>
                <a:cubicBezTo>
                  <a:pt x="1680" y="678"/>
                  <a:pt x="1674" y="662"/>
                  <a:pt x="1664" y="646"/>
                </a:cubicBezTo>
                <a:cubicBezTo>
                  <a:pt x="1664" y="646"/>
                  <a:pt x="1664" y="646"/>
                  <a:pt x="1669" y="651"/>
                </a:cubicBezTo>
                <a:cubicBezTo>
                  <a:pt x="1653" y="624"/>
                  <a:pt x="1637" y="603"/>
                  <a:pt x="1620" y="581"/>
                </a:cubicBezTo>
                <a:cubicBezTo>
                  <a:pt x="1610" y="565"/>
                  <a:pt x="1594" y="554"/>
                  <a:pt x="1583" y="538"/>
                </a:cubicBezTo>
                <a:cubicBezTo>
                  <a:pt x="1561" y="517"/>
                  <a:pt x="1540" y="500"/>
                  <a:pt x="1513" y="495"/>
                </a:cubicBezTo>
                <a:cubicBezTo>
                  <a:pt x="1470" y="479"/>
                  <a:pt x="1427" y="484"/>
                  <a:pt x="1389" y="500"/>
                </a:cubicBezTo>
                <a:cubicBezTo>
                  <a:pt x="1384" y="441"/>
                  <a:pt x="1362" y="387"/>
                  <a:pt x="1319" y="344"/>
                </a:cubicBezTo>
                <a:cubicBezTo>
                  <a:pt x="1303" y="328"/>
                  <a:pt x="1287" y="312"/>
                  <a:pt x="1265" y="296"/>
                </a:cubicBezTo>
                <a:cubicBezTo>
                  <a:pt x="1228" y="269"/>
                  <a:pt x="1184" y="258"/>
                  <a:pt x="1136" y="253"/>
                </a:cubicBezTo>
                <a:cubicBezTo>
                  <a:pt x="1109" y="253"/>
                  <a:pt x="1087" y="253"/>
                  <a:pt x="1066" y="258"/>
                </a:cubicBezTo>
                <a:cubicBezTo>
                  <a:pt x="1023" y="263"/>
                  <a:pt x="985" y="280"/>
                  <a:pt x="948" y="307"/>
                </a:cubicBezTo>
                <a:cubicBezTo>
                  <a:pt x="953" y="296"/>
                  <a:pt x="953" y="285"/>
                  <a:pt x="953" y="280"/>
                </a:cubicBezTo>
                <a:cubicBezTo>
                  <a:pt x="964" y="145"/>
                  <a:pt x="856" y="0"/>
                  <a:pt x="716" y="0"/>
                </a:cubicBezTo>
                <a:cubicBezTo>
                  <a:pt x="576" y="0"/>
                  <a:pt x="452" y="91"/>
                  <a:pt x="441" y="237"/>
                </a:cubicBezTo>
                <a:cubicBezTo>
                  <a:pt x="441" y="242"/>
                  <a:pt x="441" y="242"/>
                  <a:pt x="441" y="242"/>
                </a:cubicBezTo>
                <a:cubicBezTo>
                  <a:pt x="415" y="231"/>
                  <a:pt x="382" y="220"/>
                  <a:pt x="350" y="220"/>
                </a:cubicBezTo>
                <a:cubicBezTo>
                  <a:pt x="285" y="220"/>
                  <a:pt x="285" y="220"/>
                  <a:pt x="285" y="220"/>
                </a:cubicBezTo>
                <a:cubicBezTo>
                  <a:pt x="237" y="231"/>
                  <a:pt x="194" y="253"/>
                  <a:pt x="156" y="285"/>
                </a:cubicBezTo>
                <a:cubicBezTo>
                  <a:pt x="108" y="328"/>
                  <a:pt x="75" y="393"/>
                  <a:pt x="70" y="457"/>
                </a:cubicBezTo>
                <a:cubicBezTo>
                  <a:pt x="70" y="489"/>
                  <a:pt x="75" y="522"/>
                  <a:pt x="81" y="554"/>
                </a:cubicBezTo>
                <a:cubicBezTo>
                  <a:pt x="0" y="705"/>
                  <a:pt x="86" y="942"/>
                  <a:pt x="302" y="974"/>
                </a:cubicBezTo>
                <a:cubicBezTo>
                  <a:pt x="468" y="996"/>
                  <a:pt x="668" y="942"/>
                  <a:pt x="840" y="920"/>
                </a:cubicBezTo>
                <a:cubicBezTo>
                  <a:pt x="996" y="899"/>
                  <a:pt x="1200" y="904"/>
                  <a:pt x="1346" y="829"/>
                </a:cubicBezTo>
                <a:cubicBezTo>
                  <a:pt x="1378" y="883"/>
                  <a:pt x="1432" y="920"/>
                  <a:pt x="1497" y="926"/>
                </a:cubicBezTo>
                <a:cubicBezTo>
                  <a:pt x="1561" y="926"/>
                  <a:pt x="1615" y="899"/>
                  <a:pt x="1653" y="850"/>
                </a:cubicBezTo>
                <a:cubicBezTo>
                  <a:pt x="1664" y="834"/>
                  <a:pt x="1674" y="818"/>
                  <a:pt x="1680" y="796"/>
                </a:cubicBezTo>
                <a:cubicBezTo>
                  <a:pt x="1690" y="769"/>
                  <a:pt x="1690" y="737"/>
                  <a:pt x="1685" y="705"/>
                </a:cubicBezTo>
              </a:path>
            </a:pathLst>
          </a:custGeom>
          <a:solidFill>
            <a:srgbClr val="3FB87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17" name="Group 16"/>
          <p:cNvGrpSpPr/>
          <p:nvPr/>
        </p:nvGrpSpPr>
        <p:grpSpPr>
          <a:xfrm>
            <a:off x="149290" y="10334025"/>
            <a:ext cx="1010582" cy="1051049"/>
            <a:chOff x="149290" y="10334025"/>
            <a:chExt cx="1010582" cy="1051049"/>
          </a:xfrm>
        </p:grpSpPr>
        <p:sp>
          <p:nvSpPr>
            <p:cNvPr id="168" name="Freeform 11"/>
            <p:cNvSpPr>
              <a:spLocks noChangeArrowheads="1"/>
            </p:cNvSpPr>
            <p:nvPr/>
          </p:nvSpPr>
          <p:spPr bwMode="auto">
            <a:xfrm>
              <a:off x="149290" y="10334025"/>
              <a:ext cx="1010582" cy="1051049"/>
            </a:xfrm>
            <a:custGeom>
              <a:avLst/>
              <a:gdLst>
                <a:gd name="T0" fmla="*/ 1550 w 1551"/>
                <a:gd name="T1" fmla="*/ 608 h 1616"/>
                <a:gd name="T2" fmla="*/ 1410 w 1551"/>
                <a:gd name="T3" fmla="*/ 274 h 1616"/>
                <a:gd name="T4" fmla="*/ 1108 w 1551"/>
                <a:gd name="T5" fmla="*/ 274 h 1616"/>
                <a:gd name="T6" fmla="*/ 1108 w 1551"/>
                <a:gd name="T7" fmla="*/ 0 h 1616"/>
                <a:gd name="T8" fmla="*/ 915 w 1551"/>
                <a:gd name="T9" fmla="*/ 0 h 1616"/>
                <a:gd name="T10" fmla="*/ 915 w 1551"/>
                <a:gd name="T11" fmla="*/ 274 h 1616"/>
                <a:gd name="T12" fmla="*/ 775 w 1551"/>
                <a:gd name="T13" fmla="*/ 274 h 1616"/>
                <a:gd name="T14" fmla="*/ 134 w 1551"/>
                <a:gd name="T15" fmla="*/ 274 h 1616"/>
                <a:gd name="T16" fmla="*/ 0 w 1551"/>
                <a:gd name="T17" fmla="*/ 608 h 1616"/>
                <a:gd name="T18" fmla="*/ 226 w 1551"/>
                <a:gd name="T19" fmla="*/ 608 h 1616"/>
                <a:gd name="T20" fmla="*/ 226 w 1551"/>
                <a:gd name="T21" fmla="*/ 1615 h 1616"/>
                <a:gd name="T22" fmla="*/ 1308 w 1551"/>
                <a:gd name="T23" fmla="*/ 1615 h 1616"/>
                <a:gd name="T24" fmla="*/ 1308 w 1551"/>
                <a:gd name="T25" fmla="*/ 608 h 1616"/>
                <a:gd name="T26" fmla="*/ 1550 w 1551"/>
                <a:gd name="T27" fmla="*/ 608 h 1616"/>
                <a:gd name="T28" fmla="*/ 629 w 1551"/>
                <a:gd name="T29" fmla="*/ 1103 h 1616"/>
                <a:gd name="T30" fmla="*/ 457 w 1551"/>
                <a:gd name="T31" fmla="*/ 1103 h 1616"/>
                <a:gd name="T32" fmla="*/ 457 w 1551"/>
                <a:gd name="T33" fmla="*/ 791 h 1616"/>
                <a:gd name="T34" fmla="*/ 629 w 1551"/>
                <a:gd name="T35" fmla="*/ 791 h 1616"/>
                <a:gd name="T36" fmla="*/ 629 w 1551"/>
                <a:gd name="T37" fmla="*/ 1103 h 1616"/>
                <a:gd name="T38" fmla="*/ 1108 w 1551"/>
                <a:gd name="T39" fmla="*/ 1103 h 1616"/>
                <a:gd name="T40" fmla="*/ 941 w 1551"/>
                <a:gd name="T41" fmla="*/ 1103 h 1616"/>
                <a:gd name="T42" fmla="*/ 941 w 1551"/>
                <a:gd name="T43" fmla="*/ 791 h 1616"/>
                <a:gd name="T44" fmla="*/ 1108 w 1551"/>
                <a:gd name="T45" fmla="*/ 791 h 1616"/>
                <a:gd name="T46" fmla="*/ 1108 w 1551"/>
                <a:gd name="T47" fmla="*/ 1103 h 1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1" h="1616">
                  <a:moveTo>
                    <a:pt x="1550" y="608"/>
                  </a:moveTo>
                  <a:lnTo>
                    <a:pt x="1410" y="274"/>
                  </a:lnTo>
                  <a:lnTo>
                    <a:pt x="1108" y="274"/>
                  </a:lnTo>
                  <a:lnTo>
                    <a:pt x="1108" y="0"/>
                  </a:lnTo>
                  <a:lnTo>
                    <a:pt x="915" y="0"/>
                  </a:lnTo>
                  <a:lnTo>
                    <a:pt x="915" y="274"/>
                  </a:lnTo>
                  <a:lnTo>
                    <a:pt x="775" y="274"/>
                  </a:lnTo>
                  <a:lnTo>
                    <a:pt x="134" y="274"/>
                  </a:lnTo>
                  <a:lnTo>
                    <a:pt x="0" y="608"/>
                  </a:lnTo>
                  <a:lnTo>
                    <a:pt x="226" y="608"/>
                  </a:lnTo>
                  <a:lnTo>
                    <a:pt x="226" y="1615"/>
                  </a:lnTo>
                  <a:lnTo>
                    <a:pt x="1308" y="1615"/>
                  </a:lnTo>
                  <a:lnTo>
                    <a:pt x="1308" y="608"/>
                  </a:lnTo>
                  <a:lnTo>
                    <a:pt x="1550" y="608"/>
                  </a:lnTo>
                  <a:close/>
                  <a:moveTo>
                    <a:pt x="629" y="1103"/>
                  </a:moveTo>
                  <a:lnTo>
                    <a:pt x="457" y="1103"/>
                  </a:lnTo>
                  <a:lnTo>
                    <a:pt x="457" y="791"/>
                  </a:lnTo>
                  <a:lnTo>
                    <a:pt x="629" y="791"/>
                  </a:lnTo>
                  <a:lnTo>
                    <a:pt x="629" y="1103"/>
                  </a:lnTo>
                  <a:close/>
                  <a:moveTo>
                    <a:pt x="1108" y="1103"/>
                  </a:moveTo>
                  <a:lnTo>
                    <a:pt x="941" y="1103"/>
                  </a:lnTo>
                  <a:lnTo>
                    <a:pt x="941" y="791"/>
                  </a:lnTo>
                  <a:lnTo>
                    <a:pt x="1108" y="791"/>
                  </a:lnTo>
                  <a:lnTo>
                    <a:pt x="1108" y="1103"/>
                  </a:lnTo>
                  <a:close/>
                </a:path>
              </a:pathLst>
            </a:custGeom>
            <a:solidFill>
              <a:schemeClr val="accent3"/>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169" name="Freeform 12"/>
            <p:cNvSpPr>
              <a:spLocks noChangeArrowheads="1"/>
            </p:cNvSpPr>
            <p:nvPr/>
          </p:nvSpPr>
          <p:spPr bwMode="auto">
            <a:xfrm>
              <a:off x="763679" y="10848062"/>
              <a:ext cx="109096" cy="203893"/>
            </a:xfrm>
            <a:custGeom>
              <a:avLst/>
              <a:gdLst>
                <a:gd name="T0" fmla="*/ 0 w 168"/>
                <a:gd name="T1" fmla="*/ 312 h 313"/>
                <a:gd name="T2" fmla="*/ 167 w 168"/>
                <a:gd name="T3" fmla="*/ 312 h 313"/>
                <a:gd name="T4" fmla="*/ 167 w 168"/>
                <a:gd name="T5" fmla="*/ 0 h 313"/>
                <a:gd name="T6" fmla="*/ 0 w 168"/>
                <a:gd name="T7" fmla="*/ 0 h 313"/>
                <a:gd name="T8" fmla="*/ 0 w 168"/>
                <a:gd name="T9" fmla="*/ 312 h 313"/>
              </a:gdLst>
              <a:ahLst/>
              <a:cxnLst>
                <a:cxn ang="0">
                  <a:pos x="T0" y="T1"/>
                </a:cxn>
                <a:cxn ang="0">
                  <a:pos x="T2" y="T3"/>
                </a:cxn>
                <a:cxn ang="0">
                  <a:pos x="T4" y="T5"/>
                </a:cxn>
                <a:cxn ang="0">
                  <a:pos x="T6" y="T7"/>
                </a:cxn>
                <a:cxn ang="0">
                  <a:pos x="T8" y="T9"/>
                </a:cxn>
              </a:cxnLst>
              <a:rect l="0" t="0" r="r" b="b"/>
              <a:pathLst>
                <a:path w="168" h="313">
                  <a:moveTo>
                    <a:pt x="0" y="312"/>
                  </a:moveTo>
                  <a:lnTo>
                    <a:pt x="167" y="312"/>
                  </a:lnTo>
                  <a:lnTo>
                    <a:pt x="167" y="0"/>
                  </a:lnTo>
                  <a:lnTo>
                    <a:pt x="0" y="0"/>
                  </a:lnTo>
                  <a:lnTo>
                    <a:pt x="0" y="31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70" name="Freeform 13"/>
            <p:cNvSpPr>
              <a:spLocks noChangeArrowheads="1"/>
            </p:cNvSpPr>
            <p:nvPr/>
          </p:nvSpPr>
          <p:spPr bwMode="auto">
            <a:xfrm>
              <a:off x="447872" y="10848062"/>
              <a:ext cx="111968" cy="203893"/>
            </a:xfrm>
            <a:custGeom>
              <a:avLst/>
              <a:gdLst>
                <a:gd name="T0" fmla="*/ 0 w 173"/>
                <a:gd name="T1" fmla="*/ 312 h 313"/>
                <a:gd name="T2" fmla="*/ 172 w 173"/>
                <a:gd name="T3" fmla="*/ 312 h 313"/>
                <a:gd name="T4" fmla="*/ 172 w 173"/>
                <a:gd name="T5" fmla="*/ 0 h 313"/>
                <a:gd name="T6" fmla="*/ 0 w 173"/>
                <a:gd name="T7" fmla="*/ 0 h 313"/>
                <a:gd name="T8" fmla="*/ 0 w 173"/>
                <a:gd name="T9" fmla="*/ 312 h 313"/>
              </a:gdLst>
              <a:ahLst/>
              <a:cxnLst>
                <a:cxn ang="0">
                  <a:pos x="T0" y="T1"/>
                </a:cxn>
                <a:cxn ang="0">
                  <a:pos x="T2" y="T3"/>
                </a:cxn>
                <a:cxn ang="0">
                  <a:pos x="T4" y="T5"/>
                </a:cxn>
                <a:cxn ang="0">
                  <a:pos x="T6" y="T7"/>
                </a:cxn>
                <a:cxn ang="0">
                  <a:pos x="T8" y="T9"/>
                </a:cxn>
              </a:cxnLst>
              <a:rect l="0" t="0" r="r" b="b"/>
              <a:pathLst>
                <a:path w="173" h="313">
                  <a:moveTo>
                    <a:pt x="0" y="312"/>
                  </a:moveTo>
                  <a:lnTo>
                    <a:pt x="172" y="312"/>
                  </a:lnTo>
                  <a:lnTo>
                    <a:pt x="172" y="0"/>
                  </a:lnTo>
                  <a:lnTo>
                    <a:pt x="0" y="0"/>
                  </a:lnTo>
                  <a:lnTo>
                    <a:pt x="0" y="31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31" name="Group 30"/>
          <p:cNvGrpSpPr/>
          <p:nvPr/>
        </p:nvGrpSpPr>
        <p:grpSpPr>
          <a:xfrm>
            <a:off x="11802564" y="10305307"/>
            <a:ext cx="855549" cy="1079766"/>
            <a:chOff x="11802564" y="10305307"/>
            <a:chExt cx="855549" cy="1079766"/>
          </a:xfrm>
        </p:grpSpPr>
        <p:sp>
          <p:nvSpPr>
            <p:cNvPr id="171" name="Freeform 14"/>
            <p:cNvSpPr>
              <a:spLocks noChangeArrowheads="1"/>
            </p:cNvSpPr>
            <p:nvPr/>
          </p:nvSpPr>
          <p:spPr bwMode="auto">
            <a:xfrm>
              <a:off x="11802564" y="10305307"/>
              <a:ext cx="855549" cy="1079766"/>
            </a:xfrm>
            <a:custGeom>
              <a:avLst/>
              <a:gdLst>
                <a:gd name="T0" fmla="*/ 1313 w 1314"/>
                <a:gd name="T1" fmla="*/ 775 h 1659"/>
                <a:gd name="T2" fmla="*/ 1200 w 1314"/>
                <a:gd name="T3" fmla="*/ 339 h 1659"/>
                <a:gd name="T4" fmla="*/ 657 w 1314"/>
                <a:gd name="T5" fmla="*/ 339 h 1659"/>
                <a:gd name="T6" fmla="*/ 570 w 1314"/>
                <a:gd name="T7" fmla="*/ 339 h 1659"/>
                <a:gd name="T8" fmla="*/ 570 w 1314"/>
                <a:gd name="T9" fmla="*/ 0 h 1659"/>
                <a:gd name="T10" fmla="*/ 409 w 1314"/>
                <a:gd name="T11" fmla="*/ 0 h 1659"/>
                <a:gd name="T12" fmla="*/ 409 w 1314"/>
                <a:gd name="T13" fmla="*/ 339 h 1659"/>
                <a:gd name="T14" fmla="*/ 113 w 1314"/>
                <a:gd name="T15" fmla="*/ 339 h 1659"/>
                <a:gd name="T16" fmla="*/ 0 w 1314"/>
                <a:gd name="T17" fmla="*/ 775 h 1659"/>
                <a:gd name="T18" fmla="*/ 215 w 1314"/>
                <a:gd name="T19" fmla="*/ 775 h 1659"/>
                <a:gd name="T20" fmla="*/ 215 w 1314"/>
                <a:gd name="T21" fmla="*/ 1658 h 1659"/>
                <a:gd name="T22" fmla="*/ 1120 w 1314"/>
                <a:gd name="T23" fmla="*/ 1658 h 1659"/>
                <a:gd name="T24" fmla="*/ 1120 w 1314"/>
                <a:gd name="T25" fmla="*/ 775 h 1659"/>
                <a:gd name="T26" fmla="*/ 1313 w 1314"/>
                <a:gd name="T27" fmla="*/ 775 h 1659"/>
                <a:gd name="T28" fmla="*/ 527 w 1314"/>
                <a:gd name="T29" fmla="*/ 1222 h 1659"/>
                <a:gd name="T30" fmla="*/ 377 w 1314"/>
                <a:gd name="T31" fmla="*/ 1222 h 1659"/>
                <a:gd name="T32" fmla="*/ 377 w 1314"/>
                <a:gd name="T33" fmla="*/ 947 h 1659"/>
                <a:gd name="T34" fmla="*/ 527 w 1314"/>
                <a:gd name="T35" fmla="*/ 947 h 1659"/>
                <a:gd name="T36" fmla="*/ 527 w 1314"/>
                <a:gd name="T37" fmla="*/ 1222 h 1659"/>
                <a:gd name="T38" fmla="*/ 947 w 1314"/>
                <a:gd name="T39" fmla="*/ 1222 h 1659"/>
                <a:gd name="T40" fmla="*/ 802 w 1314"/>
                <a:gd name="T41" fmla="*/ 1222 h 1659"/>
                <a:gd name="T42" fmla="*/ 802 w 1314"/>
                <a:gd name="T43" fmla="*/ 947 h 1659"/>
                <a:gd name="T44" fmla="*/ 947 w 1314"/>
                <a:gd name="T45" fmla="*/ 947 h 1659"/>
                <a:gd name="T46" fmla="*/ 947 w 1314"/>
                <a:gd name="T47" fmla="*/ 1222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14" h="1659">
                  <a:moveTo>
                    <a:pt x="1313" y="775"/>
                  </a:moveTo>
                  <a:lnTo>
                    <a:pt x="1200" y="339"/>
                  </a:lnTo>
                  <a:lnTo>
                    <a:pt x="657" y="339"/>
                  </a:lnTo>
                  <a:lnTo>
                    <a:pt x="570" y="339"/>
                  </a:lnTo>
                  <a:lnTo>
                    <a:pt x="570" y="0"/>
                  </a:lnTo>
                  <a:lnTo>
                    <a:pt x="409" y="0"/>
                  </a:lnTo>
                  <a:lnTo>
                    <a:pt x="409" y="339"/>
                  </a:lnTo>
                  <a:lnTo>
                    <a:pt x="113" y="339"/>
                  </a:lnTo>
                  <a:lnTo>
                    <a:pt x="0" y="775"/>
                  </a:lnTo>
                  <a:lnTo>
                    <a:pt x="215" y="775"/>
                  </a:lnTo>
                  <a:lnTo>
                    <a:pt x="215" y="1658"/>
                  </a:lnTo>
                  <a:lnTo>
                    <a:pt x="1120" y="1658"/>
                  </a:lnTo>
                  <a:lnTo>
                    <a:pt x="1120" y="775"/>
                  </a:lnTo>
                  <a:lnTo>
                    <a:pt x="1313" y="775"/>
                  </a:lnTo>
                  <a:close/>
                  <a:moveTo>
                    <a:pt x="527" y="1222"/>
                  </a:moveTo>
                  <a:lnTo>
                    <a:pt x="377" y="1222"/>
                  </a:lnTo>
                  <a:lnTo>
                    <a:pt x="377" y="947"/>
                  </a:lnTo>
                  <a:lnTo>
                    <a:pt x="527" y="947"/>
                  </a:lnTo>
                  <a:lnTo>
                    <a:pt x="527" y="1222"/>
                  </a:lnTo>
                  <a:close/>
                  <a:moveTo>
                    <a:pt x="947" y="1222"/>
                  </a:moveTo>
                  <a:lnTo>
                    <a:pt x="802" y="1222"/>
                  </a:lnTo>
                  <a:lnTo>
                    <a:pt x="802" y="947"/>
                  </a:lnTo>
                  <a:lnTo>
                    <a:pt x="947" y="947"/>
                  </a:lnTo>
                  <a:lnTo>
                    <a:pt x="947" y="1222"/>
                  </a:lnTo>
                  <a:close/>
                </a:path>
              </a:pathLst>
            </a:custGeom>
            <a:solidFill>
              <a:schemeClr val="accent4"/>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172" name="Freeform 15"/>
            <p:cNvSpPr>
              <a:spLocks noChangeArrowheads="1"/>
            </p:cNvSpPr>
            <p:nvPr/>
          </p:nvSpPr>
          <p:spPr bwMode="auto">
            <a:xfrm>
              <a:off x="12325081" y="10922727"/>
              <a:ext cx="94741" cy="180919"/>
            </a:xfrm>
            <a:custGeom>
              <a:avLst/>
              <a:gdLst>
                <a:gd name="T0" fmla="*/ 0 w 146"/>
                <a:gd name="T1" fmla="*/ 275 h 276"/>
                <a:gd name="T2" fmla="*/ 145 w 146"/>
                <a:gd name="T3" fmla="*/ 275 h 276"/>
                <a:gd name="T4" fmla="*/ 145 w 146"/>
                <a:gd name="T5" fmla="*/ 0 h 276"/>
                <a:gd name="T6" fmla="*/ 0 w 146"/>
                <a:gd name="T7" fmla="*/ 0 h 276"/>
                <a:gd name="T8" fmla="*/ 0 w 146"/>
                <a:gd name="T9" fmla="*/ 275 h 276"/>
              </a:gdLst>
              <a:ahLst/>
              <a:cxnLst>
                <a:cxn ang="0">
                  <a:pos x="T0" y="T1"/>
                </a:cxn>
                <a:cxn ang="0">
                  <a:pos x="T2" y="T3"/>
                </a:cxn>
                <a:cxn ang="0">
                  <a:pos x="T4" y="T5"/>
                </a:cxn>
                <a:cxn ang="0">
                  <a:pos x="T6" y="T7"/>
                </a:cxn>
                <a:cxn ang="0">
                  <a:pos x="T8" y="T9"/>
                </a:cxn>
              </a:cxnLst>
              <a:rect l="0" t="0" r="r" b="b"/>
              <a:pathLst>
                <a:path w="146" h="276">
                  <a:moveTo>
                    <a:pt x="0" y="275"/>
                  </a:moveTo>
                  <a:lnTo>
                    <a:pt x="145" y="275"/>
                  </a:lnTo>
                  <a:lnTo>
                    <a:pt x="145" y="0"/>
                  </a:lnTo>
                  <a:lnTo>
                    <a:pt x="0" y="0"/>
                  </a:lnTo>
                  <a:lnTo>
                    <a:pt x="0" y="27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73" name="Freeform 16"/>
            <p:cNvSpPr>
              <a:spLocks noChangeArrowheads="1"/>
            </p:cNvSpPr>
            <p:nvPr/>
          </p:nvSpPr>
          <p:spPr bwMode="auto">
            <a:xfrm>
              <a:off x="12046596" y="10922727"/>
              <a:ext cx="97613" cy="180919"/>
            </a:xfrm>
            <a:custGeom>
              <a:avLst/>
              <a:gdLst>
                <a:gd name="T0" fmla="*/ 0 w 151"/>
                <a:gd name="T1" fmla="*/ 275 h 276"/>
                <a:gd name="T2" fmla="*/ 150 w 151"/>
                <a:gd name="T3" fmla="*/ 275 h 276"/>
                <a:gd name="T4" fmla="*/ 150 w 151"/>
                <a:gd name="T5" fmla="*/ 0 h 276"/>
                <a:gd name="T6" fmla="*/ 0 w 151"/>
                <a:gd name="T7" fmla="*/ 0 h 276"/>
                <a:gd name="T8" fmla="*/ 0 w 151"/>
                <a:gd name="T9" fmla="*/ 275 h 276"/>
              </a:gdLst>
              <a:ahLst/>
              <a:cxnLst>
                <a:cxn ang="0">
                  <a:pos x="T0" y="T1"/>
                </a:cxn>
                <a:cxn ang="0">
                  <a:pos x="T2" y="T3"/>
                </a:cxn>
                <a:cxn ang="0">
                  <a:pos x="T4" y="T5"/>
                </a:cxn>
                <a:cxn ang="0">
                  <a:pos x="T6" y="T7"/>
                </a:cxn>
                <a:cxn ang="0">
                  <a:pos x="T8" y="T9"/>
                </a:cxn>
              </a:cxnLst>
              <a:rect l="0" t="0" r="r" b="b"/>
              <a:pathLst>
                <a:path w="151" h="276">
                  <a:moveTo>
                    <a:pt x="0" y="275"/>
                  </a:moveTo>
                  <a:lnTo>
                    <a:pt x="150" y="275"/>
                  </a:lnTo>
                  <a:lnTo>
                    <a:pt x="150" y="0"/>
                  </a:lnTo>
                  <a:lnTo>
                    <a:pt x="0" y="0"/>
                  </a:lnTo>
                  <a:lnTo>
                    <a:pt x="0" y="27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6" name="Group 15"/>
          <p:cNvGrpSpPr/>
          <p:nvPr/>
        </p:nvGrpSpPr>
        <p:grpSpPr>
          <a:xfrm>
            <a:off x="953164" y="10431662"/>
            <a:ext cx="924452" cy="953411"/>
            <a:chOff x="953164" y="10431662"/>
            <a:chExt cx="924452" cy="953411"/>
          </a:xfrm>
        </p:grpSpPr>
        <p:sp>
          <p:nvSpPr>
            <p:cNvPr id="174" name="Freeform 17"/>
            <p:cNvSpPr>
              <a:spLocks noChangeArrowheads="1"/>
            </p:cNvSpPr>
            <p:nvPr/>
          </p:nvSpPr>
          <p:spPr bwMode="auto">
            <a:xfrm>
              <a:off x="953164" y="10431662"/>
              <a:ext cx="924452" cy="953411"/>
            </a:xfrm>
            <a:custGeom>
              <a:avLst/>
              <a:gdLst>
                <a:gd name="T0" fmla="*/ 1421 w 1422"/>
                <a:gd name="T1" fmla="*/ 792 h 1466"/>
                <a:gd name="T2" fmla="*/ 1298 w 1422"/>
                <a:gd name="T3" fmla="*/ 221 h 1466"/>
                <a:gd name="T4" fmla="*/ 1034 w 1422"/>
                <a:gd name="T5" fmla="*/ 221 h 1466"/>
                <a:gd name="T6" fmla="*/ 1034 w 1422"/>
                <a:gd name="T7" fmla="*/ 0 h 1466"/>
                <a:gd name="T8" fmla="*/ 840 w 1422"/>
                <a:gd name="T9" fmla="*/ 0 h 1466"/>
                <a:gd name="T10" fmla="*/ 840 w 1422"/>
                <a:gd name="T11" fmla="*/ 221 h 1466"/>
                <a:gd name="T12" fmla="*/ 711 w 1422"/>
                <a:gd name="T13" fmla="*/ 221 h 1466"/>
                <a:gd name="T14" fmla="*/ 124 w 1422"/>
                <a:gd name="T15" fmla="*/ 221 h 1466"/>
                <a:gd name="T16" fmla="*/ 0 w 1422"/>
                <a:gd name="T17" fmla="*/ 792 h 1466"/>
                <a:gd name="T18" fmla="*/ 194 w 1422"/>
                <a:gd name="T19" fmla="*/ 792 h 1466"/>
                <a:gd name="T20" fmla="*/ 194 w 1422"/>
                <a:gd name="T21" fmla="*/ 1465 h 1466"/>
                <a:gd name="T22" fmla="*/ 1195 w 1422"/>
                <a:gd name="T23" fmla="*/ 1465 h 1466"/>
                <a:gd name="T24" fmla="*/ 1195 w 1422"/>
                <a:gd name="T25" fmla="*/ 792 h 1466"/>
                <a:gd name="T26" fmla="*/ 1421 w 1422"/>
                <a:gd name="T27" fmla="*/ 792 h 1466"/>
                <a:gd name="T28" fmla="*/ 565 w 1422"/>
                <a:gd name="T29" fmla="*/ 1168 h 1466"/>
                <a:gd name="T30" fmla="*/ 420 w 1422"/>
                <a:gd name="T31" fmla="*/ 1168 h 1466"/>
                <a:gd name="T32" fmla="*/ 420 w 1422"/>
                <a:gd name="T33" fmla="*/ 905 h 1466"/>
                <a:gd name="T34" fmla="*/ 565 w 1422"/>
                <a:gd name="T35" fmla="*/ 905 h 1466"/>
                <a:gd name="T36" fmla="*/ 565 w 1422"/>
                <a:gd name="T37" fmla="*/ 1168 h 1466"/>
                <a:gd name="T38" fmla="*/ 980 w 1422"/>
                <a:gd name="T39" fmla="*/ 1168 h 1466"/>
                <a:gd name="T40" fmla="*/ 840 w 1422"/>
                <a:gd name="T41" fmla="*/ 1168 h 1466"/>
                <a:gd name="T42" fmla="*/ 840 w 1422"/>
                <a:gd name="T43" fmla="*/ 905 h 1466"/>
                <a:gd name="T44" fmla="*/ 980 w 1422"/>
                <a:gd name="T45" fmla="*/ 905 h 1466"/>
                <a:gd name="T46" fmla="*/ 980 w 1422"/>
                <a:gd name="T47" fmla="*/ 1168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2" h="1466">
                  <a:moveTo>
                    <a:pt x="1421" y="792"/>
                  </a:moveTo>
                  <a:lnTo>
                    <a:pt x="1298" y="221"/>
                  </a:lnTo>
                  <a:lnTo>
                    <a:pt x="1034" y="221"/>
                  </a:lnTo>
                  <a:lnTo>
                    <a:pt x="1034" y="0"/>
                  </a:lnTo>
                  <a:lnTo>
                    <a:pt x="840" y="0"/>
                  </a:lnTo>
                  <a:lnTo>
                    <a:pt x="840" y="221"/>
                  </a:lnTo>
                  <a:lnTo>
                    <a:pt x="711" y="221"/>
                  </a:lnTo>
                  <a:lnTo>
                    <a:pt x="124" y="221"/>
                  </a:lnTo>
                  <a:lnTo>
                    <a:pt x="0" y="792"/>
                  </a:lnTo>
                  <a:lnTo>
                    <a:pt x="194" y="792"/>
                  </a:lnTo>
                  <a:lnTo>
                    <a:pt x="194" y="1465"/>
                  </a:lnTo>
                  <a:lnTo>
                    <a:pt x="1195" y="1465"/>
                  </a:lnTo>
                  <a:lnTo>
                    <a:pt x="1195" y="792"/>
                  </a:lnTo>
                  <a:lnTo>
                    <a:pt x="1421" y="792"/>
                  </a:lnTo>
                  <a:close/>
                  <a:moveTo>
                    <a:pt x="565" y="1168"/>
                  </a:moveTo>
                  <a:lnTo>
                    <a:pt x="420" y="1168"/>
                  </a:lnTo>
                  <a:lnTo>
                    <a:pt x="420" y="905"/>
                  </a:lnTo>
                  <a:lnTo>
                    <a:pt x="565" y="905"/>
                  </a:lnTo>
                  <a:lnTo>
                    <a:pt x="565" y="1168"/>
                  </a:lnTo>
                  <a:close/>
                  <a:moveTo>
                    <a:pt x="980" y="1168"/>
                  </a:moveTo>
                  <a:lnTo>
                    <a:pt x="840" y="1168"/>
                  </a:lnTo>
                  <a:lnTo>
                    <a:pt x="840" y="905"/>
                  </a:lnTo>
                  <a:lnTo>
                    <a:pt x="980" y="905"/>
                  </a:lnTo>
                  <a:lnTo>
                    <a:pt x="980" y="1168"/>
                  </a:lnTo>
                  <a:close/>
                </a:path>
              </a:pathLst>
            </a:custGeom>
            <a:solidFill>
              <a:schemeClr val="accent5"/>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175" name="Freeform 18"/>
            <p:cNvSpPr>
              <a:spLocks noChangeArrowheads="1"/>
            </p:cNvSpPr>
            <p:nvPr/>
          </p:nvSpPr>
          <p:spPr bwMode="auto">
            <a:xfrm>
              <a:off x="1225906" y="11020364"/>
              <a:ext cx="94741" cy="172303"/>
            </a:xfrm>
            <a:custGeom>
              <a:avLst/>
              <a:gdLst>
                <a:gd name="T0" fmla="*/ 0 w 146"/>
                <a:gd name="T1" fmla="*/ 263 h 264"/>
                <a:gd name="T2" fmla="*/ 145 w 146"/>
                <a:gd name="T3" fmla="*/ 263 h 264"/>
                <a:gd name="T4" fmla="*/ 145 w 146"/>
                <a:gd name="T5" fmla="*/ 0 h 264"/>
                <a:gd name="T6" fmla="*/ 0 w 146"/>
                <a:gd name="T7" fmla="*/ 0 h 264"/>
                <a:gd name="T8" fmla="*/ 0 w 146"/>
                <a:gd name="T9" fmla="*/ 263 h 264"/>
              </a:gdLst>
              <a:ahLst/>
              <a:cxnLst>
                <a:cxn ang="0">
                  <a:pos x="T0" y="T1"/>
                </a:cxn>
                <a:cxn ang="0">
                  <a:pos x="T2" y="T3"/>
                </a:cxn>
                <a:cxn ang="0">
                  <a:pos x="T4" y="T5"/>
                </a:cxn>
                <a:cxn ang="0">
                  <a:pos x="T6" y="T7"/>
                </a:cxn>
                <a:cxn ang="0">
                  <a:pos x="T8" y="T9"/>
                </a:cxn>
              </a:cxnLst>
              <a:rect l="0" t="0" r="r" b="b"/>
              <a:pathLst>
                <a:path w="146" h="264">
                  <a:moveTo>
                    <a:pt x="0" y="263"/>
                  </a:moveTo>
                  <a:lnTo>
                    <a:pt x="145" y="263"/>
                  </a:lnTo>
                  <a:lnTo>
                    <a:pt x="145" y="0"/>
                  </a:lnTo>
                  <a:lnTo>
                    <a:pt x="0" y="0"/>
                  </a:lnTo>
                  <a:lnTo>
                    <a:pt x="0" y="2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76" name="Freeform 19"/>
            <p:cNvSpPr>
              <a:spLocks noChangeArrowheads="1"/>
            </p:cNvSpPr>
            <p:nvPr/>
          </p:nvSpPr>
          <p:spPr bwMode="auto">
            <a:xfrm>
              <a:off x="1498647" y="11020364"/>
              <a:ext cx="91871" cy="172303"/>
            </a:xfrm>
            <a:custGeom>
              <a:avLst/>
              <a:gdLst>
                <a:gd name="T0" fmla="*/ 0 w 141"/>
                <a:gd name="T1" fmla="*/ 263 h 264"/>
                <a:gd name="T2" fmla="*/ 140 w 141"/>
                <a:gd name="T3" fmla="*/ 263 h 264"/>
                <a:gd name="T4" fmla="*/ 140 w 141"/>
                <a:gd name="T5" fmla="*/ 0 h 264"/>
                <a:gd name="T6" fmla="*/ 0 w 141"/>
                <a:gd name="T7" fmla="*/ 0 h 264"/>
                <a:gd name="T8" fmla="*/ 0 w 141"/>
                <a:gd name="T9" fmla="*/ 263 h 264"/>
              </a:gdLst>
              <a:ahLst/>
              <a:cxnLst>
                <a:cxn ang="0">
                  <a:pos x="T0" y="T1"/>
                </a:cxn>
                <a:cxn ang="0">
                  <a:pos x="T2" y="T3"/>
                </a:cxn>
                <a:cxn ang="0">
                  <a:pos x="T4" y="T5"/>
                </a:cxn>
                <a:cxn ang="0">
                  <a:pos x="T6" y="T7"/>
                </a:cxn>
                <a:cxn ang="0">
                  <a:pos x="T8" y="T9"/>
                </a:cxn>
              </a:cxnLst>
              <a:rect l="0" t="0" r="r" b="b"/>
              <a:pathLst>
                <a:path w="141" h="264">
                  <a:moveTo>
                    <a:pt x="0" y="263"/>
                  </a:moveTo>
                  <a:lnTo>
                    <a:pt x="140" y="263"/>
                  </a:lnTo>
                  <a:lnTo>
                    <a:pt x="140" y="0"/>
                  </a:lnTo>
                  <a:lnTo>
                    <a:pt x="0" y="0"/>
                  </a:lnTo>
                  <a:lnTo>
                    <a:pt x="0" y="2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5" name="Group 14"/>
          <p:cNvGrpSpPr/>
          <p:nvPr/>
        </p:nvGrpSpPr>
        <p:grpSpPr>
          <a:xfrm>
            <a:off x="10817819" y="10431662"/>
            <a:ext cx="930195" cy="953411"/>
            <a:chOff x="10817819" y="10431662"/>
            <a:chExt cx="930195" cy="953411"/>
          </a:xfrm>
        </p:grpSpPr>
        <p:sp>
          <p:nvSpPr>
            <p:cNvPr id="177" name="Freeform 20"/>
            <p:cNvSpPr>
              <a:spLocks noChangeArrowheads="1"/>
            </p:cNvSpPr>
            <p:nvPr/>
          </p:nvSpPr>
          <p:spPr bwMode="auto">
            <a:xfrm>
              <a:off x="10817819" y="10431662"/>
              <a:ext cx="930195" cy="953411"/>
            </a:xfrm>
            <a:custGeom>
              <a:avLst/>
              <a:gdLst>
                <a:gd name="T0" fmla="*/ 1427 w 1428"/>
                <a:gd name="T1" fmla="*/ 792 h 1466"/>
                <a:gd name="T2" fmla="*/ 1303 w 1428"/>
                <a:gd name="T3" fmla="*/ 221 h 1466"/>
                <a:gd name="T4" fmla="*/ 1039 w 1428"/>
                <a:gd name="T5" fmla="*/ 221 h 1466"/>
                <a:gd name="T6" fmla="*/ 1039 w 1428"/>
                <a:gd name="T7" fmla="*/ 0 h 1466"/>
                <a:gd name="T8" fmla="*/ 835 w 1428"/>
                <a:gd name="T9" fmla="*/ 0 h 1466"/>
                <a:gd name="T10" fmla="*/ 835 w 1428"/>
                <a:gd name="T11" fmla="*/ 221 h 1466"/>
                <a:gd name="T12" fmla="*/ 716 w 1428"/>
                <a:gd name="T13" fmla="*/ 221 h 1466"/>
                <a:gd name="T14" fmla="*/ 129 w 1428"/>
                <a:gd name="T15" fmla="*/ 221 h 1466"/>
                <a:gd name="T16" fmla="*/ 0 w 1428"/>
                <a:gd name="T17" fmla="*/ 792 h 1466"/>
                <a:gd name="T18" fmla="*/ 205 w 1428"/>
                <a:gd name="T19" fmla="*/ 792 h 1466"/>
                <a:gd name="T20" fmla="*/ 205 w 1428"/>
                <a:gd name="T21" fmla="*/ 1465 h 1466"/>
                <a:gd name="T22" fmla="*/ 1211 w 1428"/>
                <a:gd name="T23" fmla="*/ 1465 h 1466"/>
                <a:gd name="T24" fmla="*/ 1211 w 1428"/>
                <a:gd name="T25" fmla="*/ 792 h 1466"/>
                <a:gd name="T26" fmla="*/ 1427 w 1428"/>
                <a:gd name="T27" fmla="*/ 792 h 1466"/>
                <a:gd name="T28" fmla="*/ 571 w 1428"/>
                <a:gd name="T29" fmla="*/ 1168 h 1466"/>
                <a:gd name="T30" fmla="*/ 425 w 1428"/>
                <a:gd name="T31" fmla="*/ 1168 h 1466"/>
                <a:gd name="T32" fmla="*/ 425 w 1428"/>
                <a:gd name="T33" fmla="*/ 905 h 1466"/>
                <a:gd name="T34" fmla="*/ 571 w 1428"/>
                <a:gd name="T35" fmla="*/ 905 h 1466"/>
                <a:gd name="T36" fmla="*/ 571 w 1428"/>
                <a:gd name="T37" fmla="*/ 1168 h 1466"/>
                <a:gd name="T38" fmla="*/ 980 w 1428"/>
                <a:gd name="T39" fmla="*/ 1168 h 1466"/>
                <a:gd name="T40" fmla="*/ 835 w 1428"/>
                <a:gd name="T41" fmla="*/ 1168 h 1466"/>
                <a:gd name="T42" fmla="*/ 835 w 1428"/>
                <a:gd name="T43" fmla="*/ 905 h 1466"/>
                <a:gd name="T44" fmla="*/ 980 w 1428"/>
                <a:gd name="T45" fmla="*/ 905 h 1466"/>
                <a:gd name="T46" fmla="*/ 980 w 1428"/>
                <a:gd name="T47" fmla="*/ 1168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8" h="1466">
                  <a:moveTo>
                    <a:pt x="1427" y="792"/>
                  </a:moveTo>
                  <a:lnTo>
                    <a:pt x="1303" y="221"/>
                  </a:lnTo>
                  <a:lnTo>
                    <a:pt x="1039" y="221"/>
                  </a:lnTo>
                  <a:lnTo>
                    <a:pt x="1039" y="0"/>
                  </a:lnTo>
                  <a:lnTo>
                    <a:pt x="835" y="0"/>
                  </a:lnTo>
                  <a:lnTo>
                    <a:pt x="835" y="221"/>
                  </a:lnTo>
                  <a:lnTo>
                    <a:pt x="716" y="221"/>
                  </a:lnTo>
                  <a:lnTo>
                    <a:pt x="129" y="221"/>
                  </a:lnTo>
                  <a:lnTo>
                    <a:pt x="0" y="792"/>
                  </a:lnTo>
                  <a:lnTo>
                    <a:pt x="205" y="792"/>
                  </a:lnTo>
                  <a:lnTo>
                    <a:pt x="205" y="1465"/>
                  </a:lnTo>
                  <a:lnTo>
                    <a:pt x="1211" y="1465"/>
                  </a:lnTo>
                  <a:lnTo>
                    <a:pt x="1211" y="792"/>
                  </a:lnTo>
                  <a:lnTo>
                    <a:pt x="1427" y="792"/>
                  </a:lnTo>
                  <a:close/>
                  <a:moveTo>
                    <a:pt x="571" y="1168"/>
                  </a:moveTo>
                  <a:lnTo>
                    <a:pt x="425" y="1168"/>
                  </a:lnTo>
                  <a:lnTo>
                    <a:pt x="425" y="905"/>
                  </a:lnTo>
                  <a:lnTo>
                    <a:pt x="571" y="905"/>
                  </a:lnTo>
                  <a:lnTo>
                    <a:pt x="571" y="1168"/>
                  </a:lnTo>
                  <a:close/>
                  <a:moveTo>
                    <a:pt x="980" y="1168"/>
                  </a:moveTo>
                  <a:lnTo>
                    <a:pt x="835" y="1168"/>
                  </a:lnTo>
                  <a:lnTo>
                    <a:pt x="835" y="905"/>
                  </a:lnTo>
                  <a:lnTo>
                    <a:pt x="980" y="905"/>
                  </a:lnTo>
                  <a:lnTo>
                    <a:pt x="980" y="1168"/>
                  </a:ln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78" name="Freeform 21"/>
            <p:cNvSpPr>
              <a:spLocks noChangeArrowheads="1"/>
            </p:cNvSpPr>
            <p:nvPr/>
          </p:nvSpPr>
          <p:spPr bwMode="auto">
            <a:xfrm>
              <a:off x="11093432" y="11020364"/>
              <a:ext cx="94743" cy="172303"/>
            </a:xfrm>
            <a:custGeom>
              <a:avLst/>
              <a:gdLst>
                <a:gd name="T0" fmla="*/ 0 w 147"/>
                <a:gd name="T1" fmla="*/ 263 h 264"/>
                <a:gd name="T2" fmla="*/ 146 w 147"/>
                <a:gd name="T3" fmla="*/ 263 h 264"/>
                <a:gd name="T4" fmla="*/ 146 w 147"/>
                <a:gd name="T5" fmla="*/ 0 h 264"/>
                <a:gd name="T6" fmla="*/ 0 w 147"/>
                <a:gd name="T7" fmla="*/ 0 h 264"/>
                <a:gd name="T8" fmla="*/ 0 w 147"/>
                <a:gd name="T9" fmla="*/ 263 h 264"/>
              </a:gdLst>
              <a:ahLst/>
              <a:cxnLst>
                <a:cxn ang="0">
                  <a:pos x="T0" y="T1"/>
                </a:cxn>
                <a:cxn ang="0">
                  <a:pos x="T2" y="T3"/>
                </a:cxn>
                <a:cxn ang="0">
                  <a:pos x="T4" y="T5"/>
                </a:cxn>
                <a:cxn ang="0">
                  <a:pos x="T6" y="T7"/>
                </a:cxn>
                <a:cxn ang="0">
                  <a:pos x="T8" y="T9"/>
                </a:cxn>
              </a:cxnLst>
              <a:rect l="0" t="0" r="r" b="b"/>
              <a:pathLst>
                <a:path w="147" h="264">
                  <a:moveTo>
                    <a:pt x="0" y="263"/>
                  </a:moveTo>
                  <a:lnTo>
                    <a:pt x="146" y="263"/>
                  </a:lnTo>
                  <a:lnTo>
                    <a:pt x="146" y="0"/>
                  </a:lnTo>
                  <a:lnTo>
                    <a:pt x="0" y="0"/>
                  </a:lnTo>
                  <a:lnTo>
                    <a:pt x="0" y="2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79" name="Freeform 22"/>
            <p:cNvSpPr>
              <a:spLocks noChangeArrowheads="1"/>
            </p:cNvSpPr>
            <p:nvPr/>
          </p:nvSpPr>
          <p:spPr bwMode="auto">
            <a:xfrm>
              <a:off x="11360434" y="11020364"/>
              <a:ext cx="94741" cy="172303"/>
            </a:xfrm>
            <a:custGeom>
              <a:avLst/>
              <a:gdLst>
                <a:gd name="T0" fmla="*/ 0 w 146"/>
                <a:gd name="T1" fmla="*/ 263 h 264"/>
                <a:gd name="T2" fmla="*/ 145 w 146"/>
                <a:gd name="T3" fmla="*/ 263 h 264"/>
                <a:gd name="T4" fmla="*/ 145 w 146"/>
                <a:gd name="T5" fmla="*/ 0 h 264"/>
                <a:gd name="T6" fmla="*/ 0 w 146"/>
                <a:gd name="T7" fmla="*/ 0 h 264"/>
                <a:gd name="T8" fmla="*/ 0 w 146"/>
                <a:gd name="T9" fmla="*/ 263 h 264"/>
              </a:gdLst>
              <a:ahLst/>
              <a:cxnLst>
                <a:cxn ang="0">
                  <a:pos x="T0" y="T1"/>
                </a:cxn>
                <a:cxn ang="0">
                  <a:pos x="T2" y="T3"/>
                </a:cxn>
                <a:cxn ang="0">
                  <a:pos x="T4" y="T5"/>
                </a:cxn>
                <a:cxn ang="0">
                  <a:pos x="T6" y="T7"/>
                </a:cxn>
                <a:cxn ang="0">
                  <a:pos x="T8" y="T9"/>
                </a:cxn>
              </a:cxnLst>
              <a:rect l="0" t="0" r="r" b="b"/>
              <a:pathLst>
                <a:path w="146" h="264">
                  <a:moveTo>
                    <a:pt x="0" y="263"/>
                  </a:moveTo>
                  <a:lnTo>
                    <a:pt x="145" y="263"/>
                  </a:lnTo>
                  <a:lnTo>
                    <a:pt x="145" y="0"/>
                  </a:lnTo>
                  <a:lnTo>
                    <a:pt x="0" y="0"/>
                  </a:lnTo>
                  <a:lnTo>
                    <a:pt x="0" y="2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0" name="Group 19"/>
          <p:cNvGrpSpPr/>
          <p:nvPr/>
        </p:nvGrpSpPr>
        <p:grpSpPr>
          <a:xfrm>
            <a:off x="2790585" y="6715659"/>
            <a:ext cx="1429744" cy="4669415"/>
            <a:chOff x="2790585" y="6715659"/>
            <a:chExt cx="1429744" cy="4669415"/>
          </a:xfrm>
        </p:grpSpPr>
        <p:sp>
          <p:nvSpPr>
            <p:cNvPr id="286" name="Freeform 129"/>
            <p:cNvSpPr>
              <a:spLocks noChangeArrowheads="1"/>
            </p:cNvSpPr>
            <p:nvPr/>
          </p:nvSpPr>
          <p:spPr bwMode="auto">
            <a:xfrm>
              <a:off x="2790585" y="6715659"/>
              <a:ext cx="1429744" cy="4669415"/>
            </a:xfrm>
            <a:custGeom>
              <a:avLst/>
              <a:gdLst>
                <a:gd name="T0" fmla="*/ 0 w 2198"/>
                <a:gd name="T1" fmla="*/ 7170 h 7171"/>
                <a:gd name="T2" fmla="*/ 2197 w 2198"/>
                <a:gd name="T3" fmla="*/ 0 h 7171"/>
                <a:gd name="T4" fmla="*/ 695 w 2198"/>
                <a:gd name="T5" fmla="*/ 6787 h 7171"/>
                <a:gd name="T6" fmla="*/ 404 w 2198"/>
                <a:gd name="T7" fmla="*/ 6244 h 7171"/>
                <a:gd name="T8" fmla="*/ 695 w 2198"/>
                <a:gd name="T9" fmla="*/ 6787 h 7171"/>
                <a:gd name="T10" fmla="*/ 404 w 2198"/>
                <a:gd name="T11" fmla="*/ 5948 h 7171"/>
                <a:gd name="T12" fmla="*/ 695 w 2198"/>
                <a:gd name="T13" fmla="*/ 5468 h 7171"/>
                <a:gd name="T14" fmla="*/ 695 w 2198"/>
                <a:gd name="T15" fmla="*/ 5162 h 7171"/>
                <a:gd name="T16" fmla="*/ 404 w 2198"/>
                <a:gd name="T17" fmla="*/ 4629 h 7171"/>
                <a:gd name="T18" fmla="*/ 695 w 2198"/>
                <a:gd name="T19" fmla="*/ 5162 h 7171"/>
                <a:gd name="T20" fmla="*/ 404 w 2198"/>
                <a:gd name="T21" fmla="*/ 4365 h 7171"/>
                <a:gd name="T22" fmla="*/ 695 w 2198"/>
                <a:gd name="T23" fmla="*/ 3816 h 7171"/>
                <a:gd name="T24" fmla="*/ 695 w 2198"/>
                <a:gd name="T25" fmla="*/ 3525 h 7171"/>
                <a:gd name="T26" fmla="*/ 404 w 2198"/>
                <a:gd name="T27" fmla="*/ 2987 h 7171"/>
                <a:gd name="T28" fmla="*/ 695 w 2198"/>
                <a:gd name="T29" fmla="*/ 3525 h 7171"/>
                <a:gd name="T30" fmla="*/ 404 w 2198"/>
                <a:gd name="T31" fmla="*/ 2718 h 7171"/>
                <a:gd name="T32" fmla="*/ 695 w 2198"/>
                <a:gd name="T33" fmla="*/ 2179 h 7171"/>
                <a:gd name="T34" fmla="*/ 695 w 2198"/>
                <a:gd name="T35" fmla="*/ 1889 h 7171"/>
                <a:gd name="T36" fmla="*/ 404 w 2198"/>
                <a:gd name="T37" fmla="*/ 1393 h 7171"/>
                <a:gd name="T38" fmla="*/ 695 w 2198"/>
                <a:gd name="T39" fmla="*/ 1889 h 7171"/>
                <a:gd name="T40" fmla="*/ 404 w 2198"/>
                <a:gd name="T41" fmla="*/ 1097 h 7171"/>
                <a:gd name="T42" fmla="*/ 695 w 2198"/>
                <a:gd name="T43" fmla="*/ 565 h 7171"/>
                <a:gd name="T44" fmla="*/ 1244 w 2198"/>
                <a:gd name="T45" fmla="*/ 6787 h 7171"/>
                <a:gd name="T46" fmla="*/ 948 w 2198"/>
                <a:gd name="T47" fmla="*/ 6244 h 7171"/>
                <a:gd name="T48" fmla="*/ 1244 w 2198"/>
                <a:gd name="T49" fmla="*/ 6787 h 7171"/>
                <a:gd name="T50" fmla="*/ 948 w 2198"/>
                <a:gd name="T51" fmla="*/ 5948 h 7171"/>
                <a:gd name="T52" fmla="*/ 1244 w 2198"/>
                <a:gd name="T53" fmla="*/ 5468 h 7171"/>
                <a:gd name="T54" fmla="*/ 1244 w 2198"/>
                <a:gd name="T55" fmla="*/ 5162 h 7171"/>
                <a:gd name="T56" fmla="*/ 948 w 2198"/>
                <a:gd name="T57" fmla="*/ 4629 h 7171"/>
                <a:gd name="T58" fmla="*/ 1244 w 2198"/>
                <a:gd name="T59" fmla="*/ 5162 h 7171"/>
                <a:gd name="T60" fmla="*/ 948 w 2198"/>
                <a:gd name="T61" fmla="*/ 4365 h 7171"/>
                <a:gd name="T62" fmla="*/ 1244 w 2198"/>
                <a:gd name="T63" fmla="*/ 3816 h 7171"/>
                <a:gd name="T64" fmla="*/ 1244 w 2198"/>
                <a:gd name="T65" fmla="*/ 3525 h 7171"/>
                <a:gd name="T66" fmla="*/ 948 w 2198"/>
                <a:gd name="T67" fmla="*/ 2987 h 7171"/>
                <a:gd name="T68" fmla="*/ 1244 w 2198"/>
                <a:gd name="T69" fmla="*/ 3525 h 7171"/>
                <a:gd name="T70" fmla="*/ 948 w 2198"/>
                <a:gd name="T71" fmla="*/ 2718 h 7171"/>
                <a:gd name="T72" fmla="*/ 1244 w 2198"/>
                <a:gd name="T73" fmla="*/ 2179 h 7171"/>
                <a:gd name="T74" fmla="*/ 1244 w 2198"/>
                <a:gd name="T75" fmla="*/ 1889 h 7171"/>
                <a:gd name="T76" fmla="*/ 948 w 2198"/>
                <a:gd name="T77" fmla="*/ 1393 h 7171"/>
                <a:gd name="T78" fmla="*/ 1244 w 2198"/>
                <a:gd name="T79" fmla="*/ 1889 h 7171"/>
                <a:gd name="T80" fmla="*/ 948 w 2198"/>
                <a:gd name="T81" fmla="*/ 1097 h 7171"/>
                <a:gd name="T82" fmla="*/ 1244 w 2198"/>
                <a:gd name="T83" fmla="*/ 565 h 7171"/>
                <a:gd name="T84" fmla="*/ 1782 w 2198"/>
                <a:gd name="T85" fmla="*/ 6787 h 7171"/>
                <a:gd name="T86" fmla="*/ 1486 w 2198"/>
                <a:gd name="T87" fmla="*/ 6244 h 7171"/>
                <a:gd name="T88" fmla="*/ 1782 w 2198"/>
                <a:gd name="T89" fmla="*/ 6787 h 7171"/>
                <a:gd name="T90" fmla="*/ 1486 w 2198"/>
                <a:gd name="T91" fmla="*/ 5948 h 7171"/>
                <a:gd name="T92" fmla="*/ 1782 w 2198"/>
                <a:gd name="T93" fmla="*/ 5468 h 7171"/>
                <a:gd name="T94" fmla="*/ 1782 w 2198"/>
                <a:gd name="T95" fmla="*/ 5162 h 7171"/>
                <a:gd name="T96" fmla="*/ 1486 w 2198"/>
                <a:gd name="T97" fmla="*/ 4629 h 7171"/>
                <a:gd name="T98" fmla="*/ 1782 w 2198"/>
                <a:gd name="T99" fmla="*/ 5162 h 7171"/>
                <a:gd name="T100" fmla="*/ 1486 w 2198"/>
                <a:gd name="T101" fmla="*/ 4365 h 7171"/>
                <a:gd name="T102" fmla="*/ 1782 w 2198"/>
                <a:gd name="T103" fmla="*/ 3816 h 7171"/>
                <a:gd name="T104" fmla="*/ 1782 w 2198"/>
                <a:gd name="T105" fmla="*/ 3525 h 7171"/>
                <a:gd name="T106" fmla="*/ 1486 w 2198"/>
                <a:gd name="T107" fmla="*/ 2987 h 7171"/>
                <a:gd name="T108" fmla="*/ 1782 w 2198"/>
                <a:gd name="T109" fmla="*/ 3525 h 7171"/>
                <a:gd name="T110" fmla="*/ 1486 w 2198"/>
                <a:gd name="T111" fmla="*/ 2718 h 7171"/>
                <a:gd name="T112" fmla="*/ 1782 w 2198"/>
                <a:gd name="T113" fmla="*/ 2179 h 7171"/>
                <a:gd name="T114" fmla="*/ 1782 w 2198"/>
                <a:gd name="T115" fmla="*/ 1889 h 7171"/>
                <a:gd name="T116" fmla="*/ 1486 w 2198"/>
                <a:gd name="T117" fmla="*/ 1393 h 7171"/>
                <a:gd name="T118" fmla="*/ 1782 w 2198"/>
                <a:gd name="T119" fmla="*/ 1889 h 7171"/>
                <a:gd name="T120" fmla="*/ 1486 w 2198"/>
                <a:gd name="T121" fmla="*/ 1097 h 7171"/>
                <a:gd name="T122" fmla="*/ 1782 w 2198"/>
                <a:gd name="T123" fmla="*/ 565 h 7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8" h="7171">
                  <a:moveTo>
                    <a:pt x="0" y="0"/>
                  </a:moveTo>
                  <a:lnTo>
                    <a:pt x="0" y="7170"/>
                  </a:lnTo>
                  <a:lnTo>
                    <a:pt x="2197" y="7170"/>
                  </a:lnTo>
                  <a:lnTo>
                    <a:pt x="2197" y="0"/>
                  </a:lnTo>
                  <a:lnTo>
                    <a:pt x="0" y="0"/>
                  </a:lnTo>
                  <a:close/>
                  <a:moveTo>
                    <a:pt x="695" y="6787"/>
                  </a:moveTo>
                  <a:lnTo>
                    <a:pt x="404" y="6787"/>
                  </a:lnTo>
                  <a:lnTo>
                    <a:pt x="404" y="6244"/>
                  </a:lnTo>
                  <a:lnTo>
                    <a:pt x="695" y="6244"/>
                  </a:lnTo>
                  <a:lnTo>
                    <a:pt x="695" y="6787"/>
                  </a:lnTo>
                  <a:close/>
                  <a:moveTo>
                    <a:pt x="695" y="5948"/>
                  </a:moveTo>
                  <a:lnTo>
                    <a:pt x="404" y="5948"/>
                  </a:lnTo>
                  <a:lnTo>
                    <a:pt x="404" y="5468"/>
                  </a:lnTo>
                  <a:lnTo>
                    <a:pt x="695" y="5468"/>
                  </a:lnTo>
                  <a:lnTo>
                    <a:pt x="695" y="5948"/>
                  </a:lnTo>
                  <a:close/>
                  <a:moveTo>
                    <a:pt x="695" y="5162"/>
                  </a:moveTo>
                  <a:lnTo>
                    <a:pt x="404" y="5162"/>
                  </a:lnTo>
                  <a:lnTo>
                    <a:pt x="404" y="4629"/>
                  </a:lnTo>
                  <a:lnTo>
                    <a:pt x="695" y="4629"/>
                  </a:lnTo>
                  <a:lnTo>
                    <a:pt x="695" y="5162"/>
                  </a:lnTo>
                  <a:close/>
                  <a:moveTo>
                    <a:pt x="695" y="4365"/>
                  </a:moveTo>
                  <a:lnTo>
                    <a:pt x="404" y="4365"/>
                  </a:lnTo>
                  <a:lnTo>
                    <a:pt x="404" y="3816"/>
                  </a:lnTo>
                  <a:lnTo>
                    <a:pt x="695" y="3816"/>
                  </a:lnTo>
                  <a:lnTo>
                    <a:pt x="695" y="4365"/>
                  </a:lnTo>
                  <a:close/>
                  <a:moveTo>
                    <a:pt x="695" y="3525"/>
                  </a:moveTo>
                  <a:lnTo>
                    <a:pt x="404" y="3525"/>
                  </a:lnTo>
                  <a:lnTo>
                    <a:pt x="404" y="2987"/>
                  </a:lnTo>
                  <a:lnTo>
                    <a:pt x="695" y="2987"/>
                  </a:lnTo>
                  <a:lnTo>
                    <a:pt x="695" y="3525"/>
                  </a:lnTo>
                  <a:close/>
                  <a:moveTo>
                    <a:pt x="695" y="2718"/>
                  </a:moveTo>
                  <a:lnTo>
                    <a:pt x="404" y="2718"/>
                  </a:lnTo>
                  <a:lnTo>
                    <a:pt x="404" y="2179"/>
                  </a:lnTo>
                  <a:lnTo>
                    <a:pt x="695" y="2179"/>
                  </a:lnTo>
                  <a:lnTo>
                    <a:pt x="695" y="2718"/>
                  </a:lnTo>
                  <a:close/>
                  <a:moveTo>
                    <a:pt x="695" y="1889"/>
                  </a:moveTo>
                  <a:lnTo>
                    <a:pt x="404" y="1889"/>
                  </a:lnTo>
                  <a:lnTo>
                    <a:pt x="404" y="1393"/>
                  </a:lnTo>
                  <a:lnTo>
                    <a:pt x="695" y="1393"/>
                  </a:lnTo>
                  <a:lnTo>
                    <a:pt x="695" y="1889"/>
                  </a:lnTo>
                  <a:close/>
                  <a:moveTo>
                    <a:pt x="695" y="1097"/>
                  </a:moveTo>
                  <a:lnTo>
                    <a:pt x="404" y="1097"/>
                  </a:lnTo>
                  <a:lnTo>
                    <a:pt x="404" y="565"/>
                  </a:lnTo>
                  <a:lnTo>
                    <a:pt x="695" y="565"/>
                  </a:lnTo>
                  <a:lnTo>
                    <a:pt x="695" y="1097"/>
                  </a:lnTo>
                  <a:close/>
                  <a:moveTo>
                    <a:pt x="1244" y="6787"/>
                  </a:moveTo>
                  <a:lnTo>
                    <a:pt x="948" y="6787"/>
                  </a:lnTo>
                  <a:lnTo>
                    <a:pt x="948" y="6244"/>
                  </a:lnTo>
                  <a:lnTo>
                    <a:pt x="1244" y="6244"/>
                  </a:lnTo>
                  <a:lnTo>
                    <a:pt x="1244" y="6787"/>
                  </a:lnTo>
                  <a:close/>
                  <a:moveTo>
                    <a:pt x="1244" y="5948"/>
                  </a:moveTo>
                  <a:lnTo>
                    <a:pt x="948" y="5948"/>
                  </a:lnTo>
                  <a:lnTo>
                    <a:pt x="948" y="5468"/>
                  </a:lnTo>
                  <a:lnTo>
                    <a:pt x="1244" y="5468"/>
                  </a:lnTo>
                  <a:lnTo>
                    <a:pt x="1244" y="5948"/>
                  </a:lnTo>
                  <a:close/>
                  <a:moveTo>
                    <a:pt x="1244" y="5162"/>
                  </a:moveTo>
                  <a:lnTo>
                    <a:pt x="948" y="5162"/>
                  </a:lnTo>
                  <a:lnTo>
                    <a:pt x="948" y="4629"/>
                  </a:lnTo>
                  <a:lnTo>
                    <a:pt x="1244" y="4629"/>
                  </a:lnTo>
                  <a:lnTo>
                    <a:pt x="1244" y="5162"/>
                  </a:lnTo>
                  <a:close/>
                  <a:moveTo>
                    <a:pt x="1244" y="4365"/>
                  </a:moveTo>
                  <a:lnTo>
                    <a:pt x="948" y="4365"/>
                  </a:lnTo>
                  <a:lnTo>
                    <a:pt x="948" y="3816"/>
                  </a:lnTo>
                  <a:lnTo>
                    <a:pt x="1244" y="3816"/>
                  </a:lnTo>
                  <a:lnTo>
                    <a:pt x="1244" y="4365"/>
                  </a:lnTo>
                  <a:close/>
                  <a:moveTo>
                    <a:pt x="1244" y="3525"/>
                  </a:moveTo>
                  <a:lnTo>
                    <a:pt x="948" y="3525"/>
                  </a:lnTo>
                  <a:lnTo>
                    <a:pt x="948" y="2987"/>
                  </a:lnTo>
                  <a:lnTo>
                    <a:pt x="1244" y="2987"/>
                  </a:lnTo>
                  <a:lnTo>
                    <a:pt x="1244" y="3525"/>
                  </a:lnTo>
                  <a:close/>
                  <a:moveTo>
                    <a:pt x="1244" y="2718"/>
                  </a:moveTo>
                  <a:lnTo>
                    <a:pt x="948" y="2718"/>
                  </a:lnTo>
                  <a:lnTo>
                    <a:pt x="948" y="2179"/>
                  </a:lnTo>
                  <a:lnTo>
                    <a:pt x="1244" y="2179"/>
                  </a:lnTo>
                  <a:lnTo>
                    <a:pt x="1244" y="2718"/>
                  </a:lnTo>
                  <a:close/>
                  <a:moveTo>
                    <a:pt x="1244" y="1889"/>
                  </a:moveTo>
                  <a:lnTo>
                    <a:pt x="948" y="1889"/>
                  </a:lnTo>
                  <a:lnTo>
                    <a:pt x="948" y="1393"/>
                  </a:lnTo>
                  <a:lnTo>
                    <a:pt x="1244" y="1393"/>
                  </a:lnTo>
                  <a:lnTo>
                    <a:pt x="1244" y="1889"/>
                  </a:lnTo>
                  <a:close/>
                  <a:moveTo>
                    <a:pt x="1244" y="1097"/>
                  </a:moveTo>
                  <a:lnTo>
                    <a:pt x="948" y="1097"/>
                  </a:lnTo>
                  <a:lnTo>
                    <a:pt x="948" y="565"/>
                  </a:lnTo>
                  <a:lnTo>
                    <a:pt x="1244" y="565"/>
                  </a:lnTo>
                  <a:lnTo>
                    <a:pt x="1244" y="1097"/>
                  </a:lnTo>
                  <a:close/>
                  <a:moveTo>
                    <a:pt x="1782" y="6787"/>
                  </a:moveTo>
                  <a:lnTo>
                    <a:pt x="1486" y="6787"/>
                  </a:lnTo>
                  <a:lnTo>
                    <a:pt x="1486" y="6244"/>
                  </a:lnTo>
                  <a:lnTo>
                    <a:pt x="1782" y="6244"/>
                  </a:lnTo>
                  <a:lnTo>
                    <a:pt x="1782" y="6787"/>
                  </a:lnTo>
                  <a:close/>
                  <a:moveTo>
                    <a:pt x="1782" y="5948"/>
                  </a:moveTo>
                  <a:lnTo>
                    <a:pt x="1486" y="5948"/>
                  </a:lnTo>
                  <a:lnTo>
                    <a:pt x="1486" y="5468"/>
                  </a:lnTo>
                  <a:lnTo>
                    <a:pt x="1782" y="5468"/>
                  </a:lnTo>
                  <a:lnTo>
                    <a:pt x="1782" y="5948"/>
                  </a:lnTo>
                  <a:close/>
                  <a:moveTo>
                    <a:pt x="1782" y="5162"/>
                  </a:moveTo>
                  <a:lnTo>
                    <a:pt x="1486" y="5162"/>
                  </a:lnTo>
                  <a:lnTo>
                    <a:pt x="1486" y="4629"/>
                  </a:lnTo>
                  <a:lnTo>
                    <a:pt x="1782" y="4629"/>
                  </a:lnTo>
                  <a:lnTo>
                    <a:pt x="1782" y="5162"/>
                  </a:lnTo>
                  <a:close/>
                  <a:moveTo>
                    <a:pt x="1782" y="4365"/>
                  </a:moveTo>
                  <a:lnTo>
                    <a:pt x="1486" y="4365"/>
                  </a:lnTo>
                  <a:lnTo>
                    <a:pt x="1486" y="3816"/>
                  </a:lnTo>
                  <a:lnTo>
                    <a:pt x="1782" y="3816"/>
                  </a:lnTo>
                  <a:lnTo>
                    <a:pt x="1782" y="4365"/>
                  </a:lnTo>
                  <a:close/>
                  <a:moveTo>
                    <a:pt x="1782" y="3525"/>
                  </a:moveTo>
                  <a:lnTo>
                    <a:pt x="1486" y="3525"/>
                  </a:lnTo>
                  <a:lnTo>
                    <a:pt x="1486" y="2987"/>
                  </a:lnTo>
                  <a:lnTo>
                    <a:pt x="1782" y="2987"/>
                  </a:lnTo>
                  <a:lnTo>
                    <a:pt x="1782" y="3525"/>
                  </a:lnTo>
                  <a:close/>
                  <a:moveTo>
                    <a:pt x="1782" y="2718"/>
                  </a:moveTo>
                  <a:lnTo>
                    <a:pt x="1486" y="2718"/>
                  </a:lnTo>
                  <a:lnTo>
                    <a:pt x="1486" y="2179"/>
                  </a:lnTo>
                  <a:lnTo>
                    <a:pt x="1782" y="2179"/>
                  </a:lnTo>
                  <a:lnTo>
                    <a:pt x="1782" y="2718"/>
                  </a:lnTo>
                  <a:close/>
                  <a:moveTo>
                    <a:pt x="1782" y="1889"/>
                  </a:moveTo>
                  <a:lnTo>
                    <a:pt x="1486" y="1889"/>
                  </a:lnTo>
                  <a:lnTo>
                    <a:pt x="1486" y="1393"/>
                  </a:lnTo>
                  <a:lnTo>
                    <a:pt x="1782" y="1393"/>
                  </a:lnTo>
                  <a:lnTo>
                    <a:pt x="1782" y="1889"/>
                  </a:lnTo>
                  <a:close/>
                  <a:moveTo>
                    <a:pt x="1782" y="1097"/>
                  </a:moveTo>
                  <a:lnTo>
                    <a:pt x="1486" y="1097"/>
                  </a:lnTo>
                  <a:lnTo>
                    <a:pt x="1486" y="565"/>
                  </a:lnTo>
                  <a:lnTo>
                    <a:pt x="1782" y="565"/>
                  </a:lnTo>
                  <a:lnTo>
                    <a:pt x="1782" y="1097"/>
                  </a:lnTo>
                  <a:close/>
                </a:path>
              </a:pathLst>
            </a:custGeom>
            <a:solidFill>
              <a:schemeClr val="accent3"/>
            </a:solidFill>
            <a:ln>
              <a:noFill/>
            </a:ln>
            <a:effectLst/>
            <a:extLst/>
          </p:spPr>
          <p:txBody>
            <a:bodyPr wrap="none" lIns="152366" tIns="76183" rIns="152366" bIns="76183" anchor="ctr"/>
            <a:lstStyle/>
            <a:p>
              <a:endParaRPr lang="en-US" dirty="0">
                <a:latin typeface="微软雅黑" panose="020B0503020204020204" pitchFamily="34" charset="-122"/>
              </a:endParaRPr>
            </a:p>
          </p:txBody>
        </p:sp>
        <p:grpSp>
          <p:nvGrpSpPr>
            <p:cNvPr id="19" name="Group 18"/>
            <p:cNvGrpSpPr/>
            <p:nvPr/>
          </p:nvGrpSpPr>
          <p:grpSpPr>
            <a:xfrm>
              <a:off x="3054714" y="7083239"/>
              <a:ext cx="895741" cy="4051994"/>
              <a:chOff x="3054714" y="7083239"/>
              <a:chExt cx="895741" cy="4051994"/>
            </a:xfrm>
          </p:grpSpPr>
          <p:sp>
            <p:nvSpPr>
              <p:cNvPr id="287" name="Freeform 130"/>
              <p:cNvSpPr>
                <a:spLocks noChangeArrowheads="1"/>
              </p:cNvSpPr>
              <p:nvPr/>
            </p:nvSpPr>
            <p:spPr bwMode="auto">
              <a:xfrm>
                <a:off x="3758101" y="7083239"/>
                <a:ext cx="192354" cy="347477"/>
              </a:xfrm>
              <a:custGeom>
                <a:avLst/>
                <a:gdLst>
                  <a:gd name="T0" fmla="*/ 0 w 297"/>
                  <a:gd name="T1" fmla="*/ 532 h 533"/>
                  <a:gd name="T2" fmla="*/ 296 w 297"/>
                  <a:gd name="T3" fmla="*/ 532 h 533"/>
                  <a:gd name="T4" fmla="*/ 296 w 297"/>
                  <a:gd name="T5" fmla="*/ 0 h 533"/>
                  <a:gd name="T6" fmla="*/ 0 w 297"/>
                  <a:gd name="T7" fmla="*/ 0 h 533"/>
                  <a:gd name="T8" fmla="*/ 0 w 297"/>
                  <a:gd name="T9" fmla="*/ 532 h 533"/>
                </a:gdLst>
                <a:ahLst/>
                <a:cxnLst>
                  <a:cxn ang="0">
                    <a:pos x="T0" y="T1"/>
                  </a:cxn>
                  <a:cxn ang="0">
                    <a:pos x="T2" y="T3"/>
                  </a:cxn>
                  <a:cxn ang="0">
                    <a:pos x="T4" y="T5"/>
                  </a:cxn>
                  <a:cxn ang="0">
                    <a:pos x="T6" y="T7"/>
                  </a:cxn>
                  <a:cxn ang="0">
                    <a:pos x="T8" y="T9"/>
                  </a:cxn>
                </a:cxnLst>
                <a:rect l="0" t="0" r="r" b="b"/>
                <a:pathLst>
                  <a:path w="297" h="533">
                    <a:moveTo>
                      <a:pt x="0" y="532"/>
                    </a:moveTo>
                    <a:lnTo>
                      <a:pt x="296" y="532"/>
                    </a:lnTo>
                    <a:lnTo>
                      <a:pt x="296" y="0"/>
                    </a:lnTo>
                    <a:lnTo>
                      <a:pt x="0" y="0"/>
                    </a:lnTo>
                    <a:lnTo>
                      <a:pt x="0" y="53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8" name="Freeform 131"/>
              <p:cNvSpPr>
                <a:spLocks noChangeArrowheads="1"/>
              </p:cNvSpPr>
              <p:nvPr/>
            </p:nvSpPr>
            <p:spPr bwMode="auto">
              <a:xfrm>
                <a:off x="3407844" y="7083239"/>
                <a:ext cx="192354" cy="347477"/>
              </a:xfrm>
              <a:custGeom>
                <a:avLst/>
                <a:gdLst>
                  <a:gd name="T0" fmla="*/ 0 w 297"/>
                  <a:gd name="T1" fmla="*/ 532 h 533"/>
                  <a:gd name="T2" fmla="*/ 296 w 297"/>
                  <a:gd name="T3" fmla="*/ 532 h 533"/>
                  <a:gd name="T4" fmla="*/ 296 w 297"/>
                  <a:gd name="T5" fmla="*/ 0 h 533"/>
                  <a:gd name="T6" fmla="*/ 0 w 297"/>
                  <a:gd name="T7" fmla="*/ 0 h 533"/>
                  <a:gd name="T8" fmla="*/ 0 w 297"/>
                  <a:gd name="T9" fmla="*/ 532 h 533"/>
                </a:gdLst>
                <a:ahLst/>
                <a:cxnLst>
                  <a:cxn ang="0">
                    <a:pos x="T0" y="T1"/>
                  </a:cxn>
                  <a:cxn ang="0">
                    <a:pos x="T2" y="T3"/>
                  </a:cxn>
                  <a:cxn ang="0">
                    <a:pos x="T4" y="T5"/>
                  </a:cxn>
                  <a:cxn ang="0">
                    <a:pos x="T6" y="T7"/>
                  </a:cxn>
                  <a:cxn ang="0">
                    <a:pos x="T8" y="T9"/>
                  </a:cxn>
                </a:cxnLst>
                <a:rect l="0" t="0" r="r" b="b"/>
                <a:pathLst>
                  <a:path w="297" h="533">
                    <a:moveTo>
                      <a:pt x="0" y="532"/>
                    </a:moveTo>
                    <a:lnTo>
                      <a:pt x="296" y="532"/>
                    </a:lnTo>
                    <a:lnTo>
                      <a:pt x="296" y="0"/>
                    </a:lnTo>
                    <a:lnTo>
                      <a:pt x="0" y="0"/>
                    </a:lnTo>
                    <a:lnTo>
                      <a:pt x="0" y="53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9" name="Freeform 132"/>
              <p:cNvSpPr>
                <a:spLocks noChangeArrowheads="1"/>
              </p:cNvSpPr>
              <p:nvPr/>
            </p:nvSpPr>
            <p:spPr bwMode="auto">
              <a:xfrm>
                <a:off x="3054714" y="7083239"/>
                <a:ext cx="189485" cy="347477"/>
              </a:xfrm>
              <a:custGeom>
                <a:avLst/>
                <a:gdLst>
                  <a:gd name="T0" fmla="*/ 0 w 292"/>
                  <a:gd name="T1" fmla="*/ 532 h 533"/>
                  <a:gd name="T2" fmla="*/ 291 w 292"/>
                  <a:gd name="T3" fmla="*/ 532 h 533"/>
                  <a:gd name="T4" fmla="*/ 291 w 292"/>
                  <a:gd name="T5" fmla="*/ 0 h 533"/>
                  <a:gd name="T6" fmla="*/ 0 w 292"/>
                  <a:gd name="T7" fmla="*/ 0 h 533"/>
                  <a:gd name="T8" fmla="*/ 0 w 292"/>
                  <a:gd name="T9" fmla="*/ 532 h 533"/>
                </a:gdLst>
                <a:ahLst/>
                <a:cxnLst>
                  <a:cxn ang="0">
                    <a:pos x="T0" y="T1"/>
                  </a:cxn>
                  <a:cxn ang="0">
                    <a:pos x="T2" y="T3"/>
                  </a:cxn>
                  <a:cxn ang="0">
                    <a:pos x="T4" y="T5"/>
                  </a:cxn>
                  <a:cxn ang="0">
                    <a:pos x="T6" y="T7"/>
                  </a:cxn>
                  <a:cxn ang="0">
                    <a:pos x="T8" y="T9"/>
                  </a:cxn>
                </a:cxnLst>
                <a:rect l="0" t="0" r="r" b="b"/>
                <a:pathLst>
                  <a:path w="292" h="533">
                    <a:moveTo>
                      <a:pt x="0" y="532"/>
                    </a:moveTo>
                    <a:lnTo>
                      <a:pt x="291" y="532"/>
                    </a:lnTo>
                    <a:lnTo>
                      <a:pt x="291" y="0"/>
                    </a:lnTo>
                    <a:lnTo>
                      <a:pt x="0" y="0"/>
                    </a:lnTo>
                    <a:lnTo>
                      <a:pt x="0" y="53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0" name="Freeform 133"/>
              <p:cNvSpPr>
                <a:spLocks noChangeArrowheads="1"/>
              </p:cNvSpPr>
              <p:nvPr/>
            </p:nvSpPr>
            <p:spPr bwMode="auto">
              <a:xfrm>
                <a:off x="3758101" y="7623122"/>
                <a:ext cx="192354" cy="324503"/>
              </a:xfrm>
              <a:custGeom>
                <a:avLst/>
                <a:gdLst>
                  <a:gd name="T0" fmla="*/ 0 w 297"/>
                  <a:gd name="T1" fmla="*/ 496 h 497"/>
                  <a:gd name="T2" fmla="*/ 296 w 297"/>
                  <a:gd name="T3" fmla="*/ 496 h 497"/>
                  <a:gd name="T4" fmla="*/ 296 w 297"/>
                  <a:gd name="T5" fmla="*/ 0 h 497"/>
                  <a:gd name="T6" fmla="*/ 0 w 297"/>
                  <a:gd name="T7" fmla="*/ 0 h 497"/>
                  <a:gd name="T8" fmla="*/ 0 w 297"/>
                  <a:gd name="T9" fmla="*/ 496 h 497"/>
                </a:gdLst>
                <a:ahLst/>
                <a:cxnLst>
                  <a:cxn ang="0">
                    <a:pos x="T0" y="T1"/>
                  </a:cxn>
                  <a:cxn ang="0">
                    <a:pos x="T2" y="T3"/>
                  </a:cxn>
                  <a:cxn ang="0">
                    <a:pos x="T4" y="T5"/>
                  </a:cxn>
                  <a:cxn ang="0">
                    <a:pos x="T6" y="T7"/>
                  </a:cxn>
                  <a:cxn ang="0">
                    <a:pos x="T8" y="T9"/>
                  </a:cxn>
                </a:cxnLst>
                <a:rect l="0" t="0" r="r" b="b"/>
                <a:pathLst>
                  <a:path w="297" h="497">
                    <a:moveTo>
                      <a:pt x="0" y="496"/>
                    </a:moveTo>
                    <a:lnTo>
                      <a:pt x="296" y="496"/>
                    </a:lnTo>
                    <a:lnTo>
                      <a:pt x="296" y="0"/>
                    </a:lnTo>
                    <a:lnTo>
                      <a:pt x="0" y="0"/>
                    </a:lnTo>
                    <a:lnTo>
                      <a:pt x="0" y="49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1" name="Freeform 134"/>
              <p:cNvSpPr>
                <a:spLocks noChangeArrowheads="1"/>
              </p:cNvSpPr>
              <p:nvPr/>
            </p:nvSpPr>
            <p:spPr bwMode="auto">
              <a:xfrm>
                <a:off x="3407844" y="7623122"/>
                <a:ext cx="192354" cy="324503"/>
              </a:xfrm>
              <a:custGeom>
                <a:avLst/>
                <a:gdLst>
                  <a:gd name="T0" fmla="*/ 0 w 297"/>
                  <a:gd name="T1" fmla="*/ 496 h 497"/>
                  <a:gd name="T2" fmla="*/ 296 w 297"/>
                  <a:gd name="T3" fmla="*/ 496 h 497"/>
                  <a:gd name="T4" fmla="*/ 296 w 297"/>
                  <a:gd name="T5" fmla="*/ 0 h 497"/>
                  <a:gd name="T6" fmla="*/ 0 w 297"/>
                  <a:gd name="T7" fmla="*/ 0 h 497"/>
                  <a:gd name="T8" fmla="*/ 0 w 297"/>
                  <a:gd name="T9" fmla="*/ 496 h 497"/>
                </a:gdLst>
                <a:ahLst/>
                <a:cxnLst>
                  <a:cxn ang="0">
                    <a:pos x="T0" y="T1"/>
                  </a:cxn>
                  <a:cxn ang="0">
                    <a:pos x="T2" y="T3"/>
                  </a:cxn>
                  <a:cxn ang="0">
                    <a:pos x="T4" y="T5"/>
                  </a:cxn>
                  <a:cxn ang="0">
                    <a:pos x="T6" y="T7"/>
                  </a:cxn>
                  <a:cxn ang="0">
                    <a:pos x="T8" y="T9"/>
                  </a:cxn>
                </a:cxnLst>
                <a:rect l="0" t="0" r="r" b="b"/>
                <a:pathLst>
                  <a:path w="297" h="497">
                    <a:moveTo>
                      <a:pt x="0" y="496"/>
                    </a:moveTo>
                    <a:lnTo>
                      <a:pt x="296" y="496"/>
                    </a:lnTo>
                    <a:lnTo>
                      <a:pt x="296" y="0"/>
                    </a:lnTo>
                    <a:lnTo>
                      <a:pt x="0" y="0"/>
                    </a:lnTo>
                    <a:lnTo>
                      <a:pt x="0" y="49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2" name="Freeform 135"/>
              <p:cNvSpPr>
                <a:spLocks noChangeArrowheads="1"/>
              </p:cNvSpPr>
              <p:nvPr/>
            </p:nvSpPr>
            <p:spPr bwMode="auto">
              <a:xfrm>
                <a:off x="3054714" y="7623122"/>
                <a:ext cx="189485" cy="324503"/>
              </a:xfrm>
              <a:custGeom>
                <a:avLst/>
                <a:gdLst>
                  <a:gd name="T0" fmla="*/ 0 w 292"/>
                  <a:gd name="T1" fmla="*/ 496 h 497"/>
                  <a:gd name="T2" fmla="*/ 291 w 292"/>
                  <a:gd name="T3" fmla="*/ 496 h 497"/>
                  <a:gd name="T4" fmla="*/ 291 w 292"/>
                  <a:gd name="T5" fmla="*/ 0 h 497"/>
                  <a:gd name="T6" fmla="*/ 0 w 292"/>
                  <a:gd name="T7" fmla="*/ 0 h 497"/>
                  <a:gd name="T8" fmla="*/ 0 w 292"/>
                  <a:gd name="T9" fmla="*/ 496 h 497"/>
                </a:gdLst>
                <a:ahLst/>
                <a:cxnLst>
                  <a:cxn ang="0">
                    <a:pos x="T0" y="T1"/>
                  </a:cxn>
                  <a:cxn ang="0">
                    <a:pos x="T2" y="T3"/>
                  </a:cxn>
                  <a:cxn ang="0">
                    <a:pos x="T4" y="T5"/>
                  </a:cxn>
                  <a:cxn ang="0">
                    <a:pos x="T6" y="T7"/>
                  </a:cxn>
                  <a:cxn ang="0">
                    <a:pos x="T8" y="T9"/>
                  </a:cxn>
                </a:cxnLst>
                <a:rect l="0" t="0" r="r" b="b"/>
                <a:pathLst>
                  <a:path w="292" h="497">
                    <a:moveTo>
                      <a:pt x="0" y="496"/>
                    </a:moveTo>
                    <a:lnTo>
                      <a:pt x="291" y="496"/>
                    </a:lnTo>
                    <a:lnTo>
                      <a:pt x="291" y="0"/>
                    </a:lnTo>
                    <a:lnTo>
                      <a:pt x="0" y="0"/>
                    </a:lnTo>
                    <a:lnTo>
                      <a:pt x="0" y="49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3" name="Freeform 136"/>
              <p:cNvSpPr>
                <a:spLocks noChangeArrowheads="1"/>
              </p:cNvSpPr>
              <p:nvPr/>
            </p:nvSpPr>
            <p:spPr bwMode="auto">
              <a:xfrm>
                <a:off x="3758101" y="8134288"/>
                <a:ext cx="192354" cy="350350"/>
              </a:xfrm>
              <a:custGeom>
                <a:avLst/>
                <a:gdLst>
                  <a:gd name="T0" fmla="*/ 0 w 297"/>
                  <a:gd name="T1" fmla="*/ 539 h 540"/>
                  <a:gd name="T2" fmla="*/ 296 w 297"/>
                  <a:gd name="T3" fmla="*/ 539 h 540"/>
                  <a:gd name="T4" fmla="*/ 296 w 297"/>
                  <a:gd name="T5" fmla="*/ 0 h 540"/>
                  <a:gd name="T6" fmla="*/ 0 w 297"/>
                  <a:gd name="T7" fmla="*/ 0 h 540"/>
                  <a:gd name="T8" fmla="*/ 0 w 297"/>
                  <a:gd name="T9" fmla="*/ 539 h 540"/>
                </a:gdLst>
                <a:ahLst/>
                <a:cxnLst>
                  <a:cxn ang="0">
                    <a:pos x="T0" y="T1"/>
                  </a:cxn>
                  <a:cxn ang="0">
                    <a:pos x="T2" y="T3"/>
                  </a:cxn>
                  <a:cxn ang="0">
                    <a:pos x="T4" y="T5"/>
                  </a:cxn>
                  <a:cxn ang="0">
                    <a:pos x="T6" y="T7"/>
                  </a:cxn>
                  <a:cxn ang="0">
                    <a:pos x="T8" y="T9"/>
                  </a:cxn>
                </a:cxnLst>
                <a:rect l="0" t="0" r="r" b="b"/>
                <a:pathLst>
                  <a:path w="297" h="540">
                    <a:moveTo>
                      <a:pt x="0" y="539"/>
                    </a:moveTo>
                    <a:lnTo>
                      <a:pt x="296" y="539"/>
                    </a:lnTo>
                    <a:lnTo>
                      <a:pt x="296" y="0"/>
                    </a:lnTo>
                    <a:lnTo>
                      <a:pt x="0" y="0"/>
                    </a:lnTo>
                    <a:lnTo>
                      <a:pt x="0" y="53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4" name="Freeform 137"/>
              <p:cNvSpPr>
                <a:spLocks noChangeArrowheads="1"/>
              </p:cNvSpPr>
              <p:nvPr/>
            </p:nvSpPr>
            <p:spPr bwMode="auto">
              <a:xfrm>
                <a:off x="3407844" y="8134288"/>
                <a:ext cx="192354" cy="350350"/>
              </a:xfrm>
              <a:custGeom>
                <a:avLst/>
                <a:gdLst>
                  <a:gd name="T0" fmla="*/ 0 w 297"/>
                  <a:gd name="T1" fmla="*/ 539 h 540"/>
                  <a:gd name="T2" fmla="*/ 296 w 297"/>
                  <a:gd name="T3" fmla="*/ 539 h 540"/>
                  <a:gd name="T4" fmla="*/ 296 w 297"/>
                  <a:gd name="T5" fmla="*/ 0 h 540"/>
                  <a:gd name="T6" fmla="*/ 0 w 297"/>
                  <a:gd name="T7" fmla="*/ 0 h 540"/>
                  <a:gd name="T8" fmla="*/ 0 w 297"/>
                  <a:gd name="T9" fmla="*/ 539 h 540"/>
                </a:gdLst>
                <a:ahLst/>
                <a:cxnLst>
                  <a:cxn ang="0">
                    <a:pos x="T0" y="T1"/>
                  </a:cxn>
                  <a:cxn ang="0">
                    <a:pos x="T2" y="T3"/>
                  </a:cxn>
                  <a:cxn ang="0">
                    <a:pos x="T4" y="T5"/>
                  </a:cxn>
                  <a:cxn ang="0">
                    <a:pos x="T6" y="T7"/>
                  </a:cxn>
                  <a:cxn ang="0">
                    <a:pos x="T8" y="T9"/>
                  </a:cxn>
                </a:cxnLst>
                <a:rect l="0" t="0" r="r" b="b"/>
                <a:pathLst>
                  <a:path w="297" h="540">
                    <a:moveTo>
                      <a:pt x="0" y="539"/>
                    </a:moveTo>
                    <a:lnTo>
                      <a:pt x="296" y="539"/>
                    </a:lnTo>
                    <a:lnTo>
                      <a:pt x="296" y="0"/>
                    </a:lnTo>
                    <a:lnTo>
                      <a:pt x="0" y="0"/>
                    </a:lnTo>
                    <a:lnTo>
                      <a:pt x="0" y="53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5" name="Freeform 138"/>
              <p:cNvSpPr>
                <a:spLocks noChangeArrowheads="1"/>
              </p:cNvSpPr>
              <p:nvPr/>
            </p:nvSpPr>
            <p:spPr bwMode="auto">
              <a:xfrm>
                <a:off x="3054714" y="8134288"/>
                <a:ext cx="189485" cy="350350"/>
              </a:xfrm>
              <a:custGeom>
                <a:avLst/>
                <a:gdLst>
                  <a:gd name="T0" fmla="*/ 0 w 292"/>
                  <a:gd name="T1" fmla="*/ 539 h 540"/>
                  <a:gd name="T2" fmla="*/ 291 w 292"/>
                  <a:gd name="T3" fmla="*/ 539 h 540"/>
                  <a:gd name="T4" fmla="*/ 291 w 292"/>
                  <a:gd name="T5" fmla="*/ 0 h 540"/>
                  <a:gd name="T6" fmla="*/ 0 w 292"/>
                  <a:gd name="T7" fmla="*/ 0 h 540"/>
                  <a:gd name="T8" fmla="*/ 0 w 292"/>
                  <a:gd name="T9" fmla="*/ 539 h 540"/>
                </a:gdLst>
                <a:ahLst/>
                <a:cxnLst>
                  <a:cxn ang="0">
                    <a:pos x="T0" y="T1"/>
                  </a:cxn>
                  <a:cxn ang="0">
                    <a:pos x="T2" y="T3"/>
                  </a:cxn>
                  <a:cxn ang="0">
                    <a:pos x="T4" y="T5"/>
                  </a:cxn>
                  <a:cxn ang="0">
                    <a:pos x="T6" y="T7"/>
                  </a:cxn>
                  <a:cxn ang="0">
                    <a:pos x="T8" y="T9"/>
                  </a:cxn>
                </a:cxnLst>
                <a:rect l="0" t="0" r="r" b="b"/>
                <a:pathLst>
                  <a:path w="292" h="540">
                    <a:moveTo>
                      <a:pt x="0" y="539"/>
                    </a:moveTo>
                    <a:lnTo>
                      <a:pt x="291" y="539"/>
                    </a:lnTo>
                    <a:lnTo>
                      <a:pt x="291" y="0"/>
                    </a:lnTo>
                    <a:lnTo>
                      <a:pt x="0" y="0"/>
                    </a:lnTo>
                    <a:lnTo>
                      <a:pt x="0" y="53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6" name="Freeform 139"/>
              <p:cNvSpPr>
                <a:spLocks noChangeArrowheads="1"/>
              </p:cNvSpPr>
              <p:nvPr/>
            </p:nvSpPr>
            <p:spPr bwMode="auto">
              <a:xfrm>
                <a:off x="3758101" y="8662685"/>
                <a:ext cx="192354" cy="350350"/>
              </a:xfrm>
              <a:custGeom>
                <a:avLst/>
                <a:gdLst>
                  <a:gd name="T0" fmla="*/ 0 w 297"/>
                  <a:gd name="T1" fmla="*/ 538 h 539"/>
                  <a:gd name="T2" fmla="*/ 296 w 297"/>
                  <a:gd name="T3" fmla="*/ 538 h 539"/>
                  <a:gd name="T4" fmla="*/ 296 w 297"/>
                  <a:gd name="T5" fmla="*/ 0 h 539"/>
                  <a:gd name="T6" fmla="*/ 0 w 297"/>
                  <a:gd name="T7" fmla="*/ 0 h 539"/>
                  <a:gd name="T8" fmla="*/ 0 w 297"/>
                  <a:gd name="T9" fmla="*/ 538 h 539"/>
                </a:gdLst>
                <a:ahLst/>
                <a:cxnLst>
                  <a:cxn ang="0">
                    <a:pos x="T0" y="T1"/>
                  </a:cxn>
                  <a:cxn ang="0">
                    <a:pos x="T2" y="T3"/>
                  </a:cxn>
                  <a:cxn ang="0">
                    <a:pos x="T4" y="T5"/>
                  </a:cxn>
                  <a:cxn ang="0">
                    <a:pos x="T6" y="T7"/>
                  </a:cxn>
                  <a:cxn ang="0">
                    <a:pos x="T8" y="T9"/>
                  </a:cxn>
                </a:cxnLst>
                <a:rect l="0" t="0" r="r" b="b"/>
                <a:pathLst>
                  <a:path w="297" h="539">
                    <a:moveTo>
                      <a:pt x="0" y="538"/>
                    </a:moveTo>
                    <a:lnTo>
                      <a:pt x="296" y="538"/>
                    </a:lnTo>
                    <a:lnTo>
                      <a:pt x="296" y="0"/>
                    </a:lnTo>
                    <a:lnTo>
                      <a:pt x="0" y="0"/>
                    </a:lnTo>
                    <a:lnTo>
                      <a:pt x="0" y="53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7" name="Freeform 140"/>
              <p:cNvSpPr>
                <a:spLocks noChangeArrowheads="1"/>
              </p:cNvSpPr>
              <p:nvPr/>
            </p:nvSpPr>
            <p:spPr bwMode="auto">
              <a:xfrm>
                <a:off x="3407844" y="8662685"/>
                <a:ext cx="192354" cy="350350"/>
              </a:xfrm>
              <a:custGeom>
                <a:avLst/>
                <a:gdLst>
                  <a:gd name="T0" fmla="*/ 0 w 297"/>
                  <a:gd name="T1" fmla="*/ 538 h 539"/>
                  <a:gd name="T2" fmla="*/ 296 w 297"/>
                  <a:gd name="T3" fmla="*/ 538 h 539"/>
                  <a:gd name="T4" fmla="*/ 296 w 297"/>
                  <a:gd name="T5" fmla="*/ 0 h 539"/>
                  <a:gd name="T6" fmla="*/ 0 w 297"/>
                  <a:gd name="T7" fmla="*/ 0 h 539"/>
                  <a:gd name="T8" fmla="*/ 0 w 297"/>
                  <a:gd name="T9" fmla="*/ 538 h 539"/>
                </a:gdLst>
                <a:ahLst/>
                <a:cxnLst>
                  <a:cxn ang="0">
                    <a:pos x="T0" y="T1"/>
                  </a:cxn>
                  <a:cxn ang="0">
                    <a:pos x="T2" y="T3"/>
                  </a:cxn>
                  <a:cxn ang="0">
                    <a:pos x="T4" y="T5"/>
                  </a:cxn>
                  <a:cxn ang="0">
                    <a:pos x="T6" y="T7"/>
                  </a:cxn>
                  <a:cxn ang="0">
                    <a:pos x="T8" y="T9"/>
                  </a:cxn>
                </a:cxnLst>
                <a:rect l="0" t="0" r="r" b="b"/>
                <a:pathLst>
                  <a:path w="297" h="539">
                    <a:moveTo>
                      <a:pt x="0" y="538"/>
                    </a:moveTo>
                    <a:lnTo>
                      <a:pt x="296" y="538"/>
                    </a:lnTo>
                    <a:lnTo>
                      <a:pt x="296" y="0"/>
                    </a:lnTo>
                    <a:lnTo>
                      <a:pt x="0" y="0"/>
                    </a:lnTo>
                    <a:lnTo>
                      <a:pt x="0" y="53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8" name="Freeform 141"/>
              <p:cNvSpPr>
                <a:spLocks noChangeArrowheads="1"/>
              </p:cNvSpPr>
              <p:nvPr/>
            </p:nvSpPr>
            <p:spPr bwMode="auto">
              <a:xfrm>
                <a:off x="3054714" y="8662685"/>
                <a:ext cx="189485" cy="350350"/>
              </a:xfrm>
              <a:custGeom>
                <a:avLst/>
                <a:gdLst>
                  <a:gd name="T0" fmla="*/ 0 w 292"/>
                  <a:gd name="T1" fmla="*/ 538 h 539"/>
                  <a:gd name="T2" fmla="*/ 291 w 292"/>
                  <a:gd name="T3" fmla="*/ 538 h 539"/>
                  <a:gd name="T4" fmla="*/ 291 w 292"/>
                  <a:gd name="T5" fmla="*/ 0 h 539"/>
                  <a:gd name="T6" fmla="*/ 0 w 292"/>
                  <a:gd name="T7" fmla="*/ 0 h 539"/>
                  <a:gd name="T8" fmla="*/ 0 w 292"/>
                  <a:gd name="T9" fmla="*/ 538 h 539"/>
                </a:gdLst>
                <a:ahLst/>
                <a:cxnLst>
                  <a:cxn ang="0">
                    <a:pos x="T0" y="T1"/>
                  </a:cxn>
                  <a:cxn ang="0">
                    <a:pos x="T2" y="T3"/>
                  </a:cxn>
                  <a:cxn ang="0">
                    <a:pos x="T4" y="T5"/>
                  </a:cxn>
                  <a:cxn ang="0">
                    <a:pos x="T6" y="T7"/>
                  </a:cxn>
                  <a:cxn ang="0">
                    <a:pos x="T8" y="T9"/>
                  </a:cxn>
                </a:cxnLst>
                <a:rect l="0" t="0" r="r" b="b"/>
                <a:pathLst>
                  <a:path w="292" h="539">
                    <a:moveTo>
                      <a:pt x="0" y="538"/>
                    </a:moveTo>
                    <a:lnTo>
                      <a:pt x="291" y="538"/>
                    </a:lnTo>
                    <a:lnTo>
                      <a:pt x="291" y="0"/>
                    </a:lnTo>
                    <a:lnTo>
                      <a:pt x="0" y="0"/>
                    </a:lnTo>
                    <a:lnTo>
                      <a:pt x="0" y="53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9" name="Freeform 142"/>
              <p:cNvSpPr>
                <a:spLocks noChangeArrowheads="1"/>
              </p:cNvSpPr>
              <p:nvPr/>
            </p:nvSpPr>
            <p:spPr bwMode="auto">
              <a:xfrm>
                <a:off x="3758101" y="9202568"/>
                <a:ext cx="192354" cy="358964"/>
              </a:xfrm>
              <a:custGeom>
                <a:avLst/>
                <a:gdLst>
                  <a:gd name="T0" fmla="*/ 0 w 297"/>
                  <a:gd name="T1" fmla="*/ 549 h 550"/>
                  <a:gd name="T2" fmla="*/ 296 w 297"/>
                  <a:gd name="T3" fmla="*/ 549 h 550"/>
                  <a:gd name="T4" fmla="*/ 296 w 297"/>
                  <a:gd name="T5" fmla="*/ 0 h 550"/>
                  <a:gd name="T6" fmla="*/ 0 w 297"/>
                  <a:gd name="T7" fmla="*/ 0 h 550"/>
                  <a:gd name="T8" fmla="*/ 0 w 297"/>
                  <a:gd name="T9" fmla="*/ 549 h 550"/>
                </a:gdLst>
                <a:ahLst/>
                <a:cxnLst>
                  <a:cxn ang="0">
                    <a:pos x="T0" y="T1"/>
                  </a:cxn>
                  <a:cxn ang="0">
                    <a:pos x="T2" y="T3"/>
                  </a:cxn>
                  <a:cxn ang="0">
                    <a:pos x="T4" y="T5"/>
                  </a:cxn>
                  <a:cxn ang="0">
                    <a:pos x="T6" y="T7"/>
                  </a:cxn>
                  <a:cxn ang="0">
                    <a:pos x="T8" y="T9"/>
                  </a:cxn>
                </a:cxnLst>
                <a:rect l="0" t="0" r="r" b="b"/>
                <a:pathLst>
                  <a:path w="297" h="550">
                    <a:moveTo>
                      <a:pt x="0" y="549"/>
                    </a:moveTo>
                    <a:lnTo>
                      <a:pt x="296" y="549"/>
                    </a:lnTo>
                    <a:lnTo>
                      <a:pt x="296" y="0"/>
                    </a:lnTo>
                    <a:lnTo>
                      <a:pt x="0" y="0"/>
                    </a:lnTo>
                    <a:lnTo>
                      <a:pt x="0" y="54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0" name="Freeform 143"/>
              <p:cNvSpPr>
                <a:spLocks noChangeArrowheads="1"/>
              </p:cNvSpPr>
              <p:nvPr/>
            </p:nvSpPr>
            <p:spPr bwMode="auto">
              <a:xfrm>
                <a:off x="3407844" y="9202568"/>
                <a:ext cx="192354" cy="358964"/>
              </a:xfrm>
              <a:custGeom>
                <a:avLst/>
                <a:gdLst>
                  <a:gd name="T0" fmla="*/ 0 w 297"/>
                  <a:gd name="T1" fmla="*/ 549 h 550"/>
                  <a:gd name="T2" fmla="*/ 296 w 297"/>
                  <a:gd name="T3" fmla="*/ 549 h 550"/>
                  <a:gd name="T4" fmla="*/ 296 w 297"/>
                  <a:gd name="T5" fmla="*/ 0 h 550"/>
                  <a:gd name="T6" fmla="*/ 0 w 297"/>
                  <a:gd name="T7" fmla="*/ 0 h 550"/>
                  <a:gd name="T8" fmla="*/ 0 w 297"/>
                  <a:gd name="T9" fmla="*/ 549 h 550"/>
                </a:gdLst>
                <a:ahLst/>
                <a:cxnLst>
                  <a:cxn ang="0">
                    <a:pos x="T0" y="T1"/>
                  </a:cxn>
                  <a:cxn ang="0">
                    <a:pos x="T2" y="T3"/>
                  </a:cxn>
                  <a:cxn ang="0">
                    <a:pos x="T4" y="T5"/>
                  </a:cxn>
                  <a:cxn ang="0">
                    <a:pos x="T6" y="T7"/>
                  </a:cxn>
                  <a:cxn ang="0">
                    <a:pos x="T8" y="T9"/>
                  </a:cxn>
                </a:cxnLst>
                <a:rect l="0" t="0" r="r" b="b"/>
                <a:pathLst>
                  <a:path w="297" h="550">
                    <a:moveTo>
                      <a:pt x="0" y="549"/>
                    </a:moveTo>
                    <a:lnTo>
                      <a:pt x="296" y="549"/>
                    </a:lnTo>
                    <a:lnTo>
                      <a:pt x="296" y="0"/>
                    </a:lnTo>
                    <a:lnTo>
                      <a:pt x="0" y="0"/>
                    </a:lnTo>
                    <a:lnTo>
                      <a:pt x="0" y="54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1" name="Freeform 144"/>
              <p:cNvSpPr>
                <a:spLocks noChangeArrowheads="1"/>
              </p:cNvSpPr>
              <p:nvPr/>
            </p:nvSpPr>
            <p:spPr bwMode="auto">
              <a:xfrm>
                <a:off x="3054714" y="9202568"/>
                <a:ext cx="189485" cy="358964"/>
              </a:xfrm>
              <a:custGeom>
                <a:avLst/>
                <a:gdLst>
                  <a:gd name="T0" fmla="*/ 0 w 292"/>
                  <a:gd name="T1" fmla="*/ 549 h 550"/>
                  <a:gd name="T2" fmla="*/ 291 w 292"/>
                  <a:gd name="T3" fmla="*/ 549 h 550"/>
                  <a:gd name="T4" fmla="*/ 291 w 292"/>
                  <a:gd name="T5" fmla="*/ 0 h 550"/>
                  <a:gd name="T6" fmla="*/ 0 w 292"/>
                  <a:gd name="T7" fmla="*/ 0 h 550"/>
                  <a:gd name="T8" fmla="*/ 0 w 292"/>
                  <a:gd name="T9" fmla="*/ 549 h 550"/>
                </a:gdLst>
                <a:ahLst/>
                <a:cxnLst>
                  <a:cxn ang="0">
                    <a:pos x="T0" y="T1"/>
                  </a:cxn>
                  <a:cxn ang="0">
                    <a:pos x="T2" y="T3"/>
                  </a:cxn>
                  <a:cxn ang="0">
                    <a:pos x="T4" y="T5"/>
                  </a:cxn>
                  <a:cxn ang="0">
                    <a:pos x="T6" y="T7"/>
                  </a:cxn>
                  <a:cxn ang="0">
                    <a:pos x="T8" y="T9"/>
                  </a:cxn>
                </a:cxnLst>
                <a:rect l="0" t="0" r="r" b="b"/>
                <a:pathLst>
                  <a:path w="292" h="550">
                    <a:moveTo>
                      <a:pt x="0" y="549"/>
                    </a:moveTo>
                    <a:lnTo>
                      <a:pt x="291" y="549"/>
                    </a:lnTo>
                    <a:lnTo>
                      <a:pt x="291" y="0"/>
                    </a:lnTo>
                    <a:lnTo>
                      <a:pt x="0" y="0"/>
                    </a:lnTo>
                    <a:lnTo>
                      <a:pt x="0" y="54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2" name="Freeform 145"/>
              <p:cNvSpPr>
                <a:spLocks noChangeArrowheads="1"/>
              </p:cNvSpPr>
              <p:nvPr/>
            </p:nvSpPr>
            <p:spPr bwMode="auto">
              <a:xfrm>
                <a:off x="3758101" y="9730964"/>
                <a:ext cx="192354" cy="347477"/>
              </a:xfrm>
              <a:custGeom>
                <a:avLst/>
                <a:gdLst>
                  <a:gd name="T0" fmla="*/ 0 w 297"/>
                  <a:gd name="T1" fmla="*/ 533 h 534"/>
                  <a:gd name="T2" fmla="*/ 296 w 297"/>
                  <a:gd name="T3" fmla="*/ 533 h 534"/>
                  <a:gd name="T4" fmla="*/ 296 w 297"/>
                  <a:gd name="T5" fmla="*/ 0 h 534"/>
                  <a:gd name="T6" fmla="*/ 0 w 297"/>
                  <a:gd name="T7" fmla="*/ 0 h 534"/>
                  <a:gd name="T8" fmla="*/ 0 w 297"/>
                  <a:gd name="T9" fmla="*/ 533 h 534"/>
                </a:gdLst>
                <a:ahLst/>
                <a:cxnLst>
                  <a:cxn ang="0">
                    <a:pos x="T0" y="T1"/>
                  </a:cxn>
                  <a:cxn ang="0">
                    <a:pos x="T2" y="T3"/>
                  </a:cxn>
                  <a:cxn ang="0">
                    <a:pos x="T4" y="T5"/>
                  </a:cxn>
                  <a:cxn ang="0">
                    <a:pos x="T6" y="T7"/>
                  </a:cxn>
                  <a:cxn ang="0">
                    <a:pos x="T8" y="T9"/>
                  </a:cxn>
                </a:cxnLst>
                <a:rect l="0" t="0" r="r" b="b"/>
                <a:pathLst>
                  <a:path w="297" h="534">
                    <a:moveTo>
                      <a:pt x="0" y="533"/>
                    </a:moveTo>
                    <a:lnTo>
                      <a:pt x="296" y="533"/>
                    </a:lnTo>
                    <a:lnTo>
                      <a:pt x="296" y="0"/>
                    </a:lnTo>
                    <a:lnTo>
                      <a:pt x="0" y="0"/>
                    </a:lnTo>
                    <a:lnTo>
                      <a:pt x="0" y="53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3" name="Freeform 146"/>
              <p:cNvSpPr>
                <a:spLocks noChangeArrowheads="1"/>
              </p:cNvSpPr>
              <p:nvPr/>
            </p:nvSpPr>
            <p:spPr bwMode="auto">
              <a:xfrm>
                <a:off x="3407844" y="9730964"/>
                <a:ext cx="192354" cy="347477"/>
              </a:xfrm>
              <a:custGeom>
                <a:avLst/>
                <a:gdLst>
                  <a:gd name="T0" fmla="*/ 0 w 297"/>
                  <a:gd name="T1" fmla="*/ 533 h 534"/>
                  <a:gd name="T2" fmla="*/ 296 w 297"/>
                  <a:gd name="T3" fmla="*/ 533 h 534"/>
                  <a:gd name="T4" fmla="*/ 296 w 297"/>
                  <a:gd name="T5" fmla="*/ 0 h 534"/>
                  <a:gd name="T6" fmla="*/ 0 w 297"/>
                  <a:gd name="T7" fmla="*/ 0 h 534"/>
                  <a:gd name="T8" fmla="*/ 0 w 297"/>
                  <a:gd name="T9" fmla="*/ 533 h 534"/>
                </a:gdLst>
                <a:ahLst/>
                <a:cxnLst>
                  <a:cxn ang="0">
                    <a:pos x="T0" y="T1"/>
                  </a:cxn>
                  <a:cxn ang="0">
                    <a:pos x="T2" y="T3"/>
                  </a:cxn>
                  <a:cxn ang="0">
                    <a:pos x="T4" y="T5"/>
                  </a:cxn>
                  <a:cxn ang="0">
                    <a:pos x="T6" y="T7"/>
                  </a:cxn>
                  <a:cxn ang="0">
                    <a:pos x="T8" y="T9"/>
                  </a:cxn>
                </a:cxnLst>
                <a:rect l="0" t="0" r="r" b="b"/>
                <a:pathLst>
                  <a:path w="297" h="534">
                    <a:moveTo>
                      <a:pt x="0" y="533"/>
                    </a:moveTo>
                    <a:lnTo>
                      <a:pt x="296" y="533"/>
                    </a:lnTo>
                    <a:lnTo>
                      <a:pt x="296" y="0"/>
                    </a:lnTo>
                    <a:lnTo>
                      <a:pt x="0" y="0"/>
                    </a:lnTo>
                    <a:lnTo>
                      <a:pt x="0" y="53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4" name="Freeform 147"/>
              <p:cNvSpPr>
                <a:spLocks noChangeArrowheads="1"/>
              </p:cNvSpPr>
              <p:nvPr/>
            </p:nvSpPr>
            <p:spPr bwMode="auto">
              <a:xfrm>
                <a:off x="3054714" y="9730964"/>
                <a:ext cx="189485" cy="347477"/>
              </a:xfrm>
              <a:custGeom>
                <a:avLst/>
                <a:gdLst>
                  <a:gd name="T0" fmla="*/ 0 w 292"/>
                  <a:gd name="T1" fmla="*/ 533 h 534"/>
                  <a:gd name="T2" fmla="*/ 291 w 292"/>
                  <a:gd name="T3" fmla="*/ 533 h 534"/>
                  <a:gd name="T4" fmla="*/ 291 w 292"/>
                  <a:gd name="T5" fmla="*/ 0 h 534"/>
                  <a:gd name="T6" fmla="*/ 0 w 292"/>
                  <a:gd name="T7" fmla="*/ 0 h 534"/>
                  <a:gd name="T8" fmla="*/ 0 w 292"/>
                  <a:gd name="T9" fmla="*/ 533 h 534"/>
                </a:gdLst>
                <a:ahLst/>
                <a:cxnLst>
                  <a:cxn ang="0">
                    <a:pos x="T0" y="T1"/>
                  </a:cxn>
                  <a:cxn ang="0">
                    <a:pos x="T2" y="T3"/>
                  </a:cxn>
                  <a:cxn ang="0">
                    <a:pos x="T4" y="T5"/>
                  </a:cxn>
                  <a:cxn ang="0">
                    <a:pos x="T6" y="T7"/>
                  </a:cxn>
                  <a:cxn ang="0">
                    <a:pos x="T8" y="T9"/>
                  </a:cxn>
                </a:cxnLst>
                <a:rect l="0" t="0" r="r" b="b"/>
                <a:pathLst>
                  <a:path w="292" h="534">
                    <a:moveTo>
                      <a:pt x="0" y="533"/>
                    </a:moveTo>
                    <a:lnTo>
                      <a:pt x="291" y="533"/>
                    </a:lnTo>
                    <a:lnTo>
                      <a:pt x="291" y="0"/>
                    </a:lnTo>
                    <a:lnTo>
                      <a:pt x="0" y="0"/>
                    </a:lnTo>
                    <a:lnTo>
                      <a:pt x="0" y="53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5" name="Freeform 148"/>
              <p:cNvSpPr>
                <a:spLocks noChangeArrowheads="1"/>
              </p:cNvSpPr>
              <p:nvPr/>
            </p:nvSpPr>
            <p:spPr bwMode="auto">
              <a:xfrm>
                <a:off x="3758101" y="10276591"/>
                <a:ext cx="192354" cy="313016"/>
              </a:xfrm>
              <a:custGeom>
                <a:avLst/>
                <a:gdLst>
                  <a:gd name="T0" fmla="*/ 0 w 297"/>
                  <a:gd name="T1" fmla="*/ 480 h 481"/>
                  <a:gd name="T2" fmla="*/ 296 w 297"/>
                  <a:gd name="T3" fmla="*/ 480 h 481"/>
                  <a:gd name="T4" fmla="*/ 296 w 297"/>
                  <a:gd name="T5" fmla="*/ 0 h 481"/>
                  <a:gd name="T6" fmla="*/ 0 w 297"/>
                  <a:gd name="T7" fmla="*/ 0 h 481"/>
                  <a:gd name="T8" fmla="*/ 0 w 297"/>
                  <a:gd name="T9" fmla="*/ 480 h 481"/>
                </a:gdLst>
                <a:ahLst/>
                <a:cxnLst>
                  <a:cxn ang="0">
                    <a:pos x="T0" y="T1"/>
                  </a:cxn>
                  <a:cxn ang="0">
                    <a:pos x="T2" y="T3"/>
                  </a:cxn>
                  <a:cxn ang="0">
                    <a:pos x="T4" y="T5"/>
                  </a:cxn>
                  <a:cxn ang="0">
                    <a:pos x="T6" y="T7"/>
                  </a:cxn>
                  <a:cxn ang="0">
                    <a:pos x="T8" y="T9"/>
                  </a:cxn>
                </a:cxnLst>
                <a:rect l="0" t="0" r="r" b="b"/>
                <a:pathLst>
                  <a:path w="297" h="481">
                    <a:moveTo>
                      <a:pt x="0" y="480"/>
                    </a:moveTo>
                    <a:lnTo>
                      <a:pt x="296" y="480"/>
                    </a:lnTo>
                    <a:lnTo>
                      <a:pt x="296" y="0"/>
                    </a:lnTo>
                    <a:lnTo>
                      <a:pt x="0" y="0"/>
                    </a:lnTo>
                    <a:lnTo>
                      <a:pt x="0" y="48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6" name="Freeform 149"/>
              <p:cNvSpPr>
                <a:spLocks noChangeArrowheads="1"/>
              </p:cNvSpPr>
              <p:nvPr/>
            </p:nvSpPr>
            <p:spPr bwMode="auto">
              <a:xfrm>
                <a:off x="3407844" y="10276591"/>
                <a:ext cx="192354" cy="313016"/>
              </a:xfrm>
              <a:custGeom>
                <a:avLst/>
                <a:gdLst>
                  <a:gd name="T0" fmla="*/ 0 w 297"/>
                  <a:gd name="T1" fmla="*/ 480 h 481"/>
                  <a:gd name="T2" fmla="*/ 296 w 297"/>
                  <a:gd name="T3" fmla="*/ 480 h 481"/>
                  <a:gd name="T4" fmla="*/ 296 w 297"/>
                  <a:gd name="T5" fmla="*/ 0 h 481"/>
                  <a:gd name="T6" fmla="*/ 0 w 297"/>
                  <a:gd name="T7" fmla="*/ 0 h 481"/>
                  <a:gd name="T8" fmla="*/ 0 w 297"/>
                  <a:gd name="T9" fmla="*/ 480 h 481"/>
                </a:gdLst>
                <a:ahLst/>
                <a:cxnLst>
                  <a:cxn ang="0">
                    <a:pos x="T0" y="T1"/>
                  </a:cxn>
                  <a:cxn ang="0">
                    <a:pos x="T2" y="T3"/>
                  </a:cxn>
                  <a:cxn ang="0">
                    <a:pos x="T4" y="T5"/>
                  </a:cxn>
                  <a:cxn ang="0">
                    <a:pos x="T6" y="T7"/>
                  </a:cxn>
                  <a:cxn ang="0">
                    <a:pos x="T8" y="T9"/>
                  </a:cxn>
                </a:cxnLst>
                <a:rect l="0" t="0" r="r" b="b"/>
                <a:pathLst>
                  <a:path w="297" h="481">
                    <a:moveTo>
                      <a:pt x="0" y="480"/>
                    </a:moveTo>
                    <a:lnTo>
                      <a:pt x="296" y="480"/>
                    </a:lnTo>
                    <a:lnTo>
                      <a:pt x="296" y="0"/>
                    </a:lnTo>
                    <a:lnTo>
                      <a:pt x="0" y="0"/>
                    </a:lnTo>
                    <a:lnTo>
                      <a:pt x="0" y="48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7" name="Freeform 150"/>
              <p:cNvSpPr>
                <a:spLocks noChangeArrowheads="1"/>
              </p:cNvSpPr>
              <p:nvPr/>
            </p:nvSpPr>
            <p:spPr bwMode="auto">
              <a:xfrm>
                <a:off x="3054714" y="10276591"/>
                <a:ext cx="189485" cy="313016"/>
              </a:xfrm>
              <a:custGeom>
                <a:avLst/>
                <a:gdLst>
                  <a:gd name="T0" fmla="*/ 0 w 292"/>
                  <a:gd name="T1" fmla="*/ 480 h 481"/>
                  <a:gd name="T2" fmla="*/ 291 w 292"/>
                  <a:gd name="T3" fmla="*/ 480 h 481"/>
                  <a:gd name="T4" fmla="*/ 291 w 292"/>
                  <a:gd name="T5" fmla="*/ 0 h 481"/>
                  <a:gd name="T6" fmla="*/ 0 w 292"/>
                  <a:gd name="T7" fmla="*/ 0 h 481"/>
                  <a:gd name="T8" fmla="*/ 0 w 292"/>
                  <a:gd name="T9" fmla="*/ 480 h 481"/>
                </a:gdLst>
                <a:ahLst/>
                <a:cxnLst>
                  <a:cxn ang="0">
                    <a:pos x="T0" y="T1"/>
                  </a:cxn>
                  <a:cxn ang="0">
                    <a:pos x="T2" y="T3"/>
                  </a:cxn>
                  <a:cxn ang="0">
                    <a:pos x="T4" y="T5"/>
                  </a:cxn>
                  <a:cxn ang="0">
                    <a:pos x="T6" y="T7"/>
                  </a:cxn>
                  <a:cxn ang="0">
                    <a:pos x="T8" y="T9"/>
                  </a:cxn>
                </a:cxnLst>
                <a:rect l="0" t="0" r="r" b="b"/>
                <a:pathLst>
                  <a:path w="292" h="481">
                    <a:moveTo>
                      <a:pt x="0" y="480"/>
                    </a:moveTo>
                    <a:lnTo>
                      <a:pt x="291" y="480"/>
                    </a:lnTo>
                    <a:lnTo>
                      <a:pt x="291" y="0"/>
                    </a:lnTo>
                    <a:lnTo>
                      <a:pt x="0" y="0"/>
                    </a:lnTo>
                    <a:lnTo>
                      <a:pt x="0" y="48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8" name="Freeform 151"/>
              <p:cNvSpPr>
                <a:spLocks noChangeArrowheads="1"/>
              </p:cNvSpPr>
              <p:nvPr/>
            </p:nvSpPr>
            <p:spPr bwMode="auto">
              <a:xfrm>
                <a:off x="3758101" y="10782012"/>
                <a:ext cx="192354" cy="353221"/>
              </a:xfrm>
              <a:custGeom>
                <a:avLst/>
                <a:gdLst>
                  <a:gd name="T0" fmla="*/ 0 w 297"/>
                  <a:gd name="T1" fmla="*/ 543 h 544"/>
                  <a:gd name="T2" fmla="*/ 296 w 297"/>
                  <a:gd name="T3" fmla="*/ 543 h 544"/>
                  <a:gd name="T4" fmla="*/ 296 w 297"/>
                  <a:gd name="T5" fmla="*/ 0 h 544"/>
                  <a:gd name="T6" fmla="*/ 0 w 297"/>
                  <a:gd name="T7" fmla="*/ 0 h 544"/>
                  <a:gd name="T8" fmla="*/ 0 w 297"/>
                  <a:gd name="T9" fmla="*/ 543 h 544"/>
                </a:gdLst>
                <a:ahLst/>
                <a:cxnLst>
                  <a:cxn ang="0">
                    <a:pos x="T0" y="T1"/>
                  </a:cxn>
                  <a:cxn ang="0">
                    <a:pos x="T2" y="T3"/>
                  </a:cxn>
                  <a:cxn ang="0">
                    <a:pos x="T4" y="T5"/>
                  </a:cxn>
                  <a:cxn ang="0">
                    <a:pos x="T6" y="T7"/>
                  </a:cxn>
                  <a:cxn ang="0">
                    <a:pos x="T8" y="T9"/>
                  </a:cxn>
                </a:cxnLst>
                <a:rect l="0" t="0" r="r" b="b"/>
                <a:pathLst>
                  <a:path w="297" h="544">
                    <a:moveTo>
                      <a:pt x="0" y="543"/>
                    </a:moveTo>
                    <a:lnTo>
                      <a:pt x="296" y="543"/>
                    </a:lnTo>
                    <a:lnTo>
                      <a:pt x="296" y="0"/>
                    </a:lnTo>
                    <a:lnTo>
                      <a:pt x="0" y="0"/>
                    </a:lnTo>
                    <a:lnTo>
                      <a:pt x="0" y="54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9" name="Freeform 152"/>
              <p:cNvSpPr>
                <a:spLocks noChangeArrowheads="1"/>
              </p:cNvSpPr>
              <p:nvPr/>
            </p:nvSpPr>
            <p:spPr bwMode="auto">
              <a:xfrm>
                <a:off x="3407844" y="10782012"/>
                <a:ext cx="192354" cy="353221"/>
              </a:xfrm>
              <a:custGeom>
                <a:avLst/>
                <a:gdLst>
                  <a:gd name="T0" fmla="*/ 0 w 297"/>
                  <a:gd name="T1" fmla="*/ 543 h 544"/>
                  <a:gd name="T2" fmla="*/ 296 w 297"/>
                  <a:gd name="T3" fmla="*/ 543 h 544"/>
                  <a:gd name="T4" fmla="*/ 296 w 297"/>
                  <a:gd name="T5" fmla="*/ 0 h 544"/>
                  <a:gd name="T6" fmla="*/ 0 w 297"/>
                  <a:gd name="T7" fmla="*/ 0 h 544"/>
                  <a:gd name="T8" fmla="*/ 0 w 297"/>
                  <a:gd name="T9" fmla="*/ 543 h 544"/>
                </a:gdLst>
                <a:ahLst/>
                <a:cxnLst>
                  <a:cxn ang="0">
                    <a:pos x="T0" y="T1"/>
                  </a:cxn>
                  <a:cxn ang="0">
                    <a:pos x="T2" y="T3"/>
                  </a:cxn>
                  <a:cxn ang="0">
                    <a:pos x="T4" y="T5"/>
                  </a:cxn>
                  <a:cxn ang="0">
                    <a:pos x="T6" y="T7"/>
                  </a:cxn>
                  <a:cxn ang="0">
                    <a:pos x="T8" y="T9"/>
                  </a:cxn>
                </a:cxnLst>
                <a:rect l="0" t="0" r="r" b="b"/>
                <a:pathLst>
                  <a:path w="297" h="544">
                    <a:moveTo>
                      <a:pt x="0" y="543"/>
                    </a:moveTo>
                    <a:lnTo>
                      <a:pt x="296" y="543"/>
                    </a:lnTo>
                    <a:lnTo>
                      <a:pt x="296" y="0"/>
                    </a:lnTo>
                    <a:lnTo>
                      <a:pt x="0" y="0"/>
                    </a:lnTo>
                    <a:lnTo>
                      <a:pt x="0" y="54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0" name="Freeform 153"/>
              <p:cNvSpPr>
                <a:spLocks noChangeArrowheads="1"/>
              </p:cNvSpPr>
              <p:nvPr/>
            </p:nvSpPr>
            <p:spPr bwMode="auto">
              <a:xfrm>
                <a:off x="3054714" y="10782012"/>
                <a:ext cx="189485" cy="353221"/>
              </a:xfrm>
              <a:custGeom>
                <a:avLst/>
                <a:gdLst>
                  <a:gd name="T0" fmla="*/ 0 w 292"/>
                  <a:gd name="T1" fmla="*/ 543 h 544"/>
                  <a:gd name="T2" fmla="*/ 291 w 292"/>
                  <a:gd name="T3" fmla="*/ 543 h 544"/>
                  <a:gd name="T4" fmla="*/ 291 w 292"/>
                  <a:gd name="T5" fmla="*/ 0 h 544"/>
                  <a:gd name="T6" fmla="*/ 0 w 292"/>
                  <a:gd name="T7" fmla="*/ 0 h 544"/>
                  <a:gd name="T8" fmla="*/ 0 w 292"/>
                  <a:gd name="T9" fmla="*/ 543 h 544"/>
                </a:gdLst>
                <a:ahLst/>
                <a:cxnLst>
                  <a:cxn ang="0">
                    <a:pos x="T0" y="T1"/>
                  </a:cxn>
                  <a:cxn ang="0">
                    <a:pos x="T2" y="T3"/>
                  </a:cxn>
                  <a:cxn ang="0">
                    <a:pos x="T4" y="T5"/>
                  </a:cxn>
                  <a:cxn ang="0">
                    <a:pos x="T6" y="T7"/>
                  </a:cxn>
                  <a:cxn ang="0">
                    <a:pos x="T8" y="T9"/>
                  </a:cxn>
                </a:cxnLst>
                <a:rect l="0" t="0" r="r" b="b"/>
                <a:pathLst>
                  <a:path w="292" h="544">
                    <a:moveTo>
                      <a:pt x="0" y="543"/>
                    </a:moveTo>
                    <a:lnTo>
                      <a:pt x="291" y="543"/>
                    </a:lnTo>
                    <a:lnTo>
                      <a:pt x="291" y="0"/>
                    </a:lnTo>
                    <a:lnTo>
                      <a:pt x="0" y="0"/>
                    </a:lnTo>
                    <a:lnTo>
                      <a:pt x="0" y="54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grpSp>
        <p:nvGrpSpPr>
          <p:cNvPr id="18" name="Group 17"/>
          <p:cNvGrpSpPr/>
          <p:nvPr/>
        </p:nvGrpSpPr>
        <p:grpSpPr>
          <a:xfrm>
            <a:off x="4653845" y="5842657"/>
            <a:ext cx="1016325" cy="5528058"/>
            <a:chOff x="4653845" y="5842657"/>
            <a:chExt cx="1016325" cy="5528058"/>
          </a:xfrm>
        </p:grpSpPr>
        <p:sp>
          <p:nvSpPr>
            <p:cNvPr id="311" name="Freeform 154"/>
            <p:cNvSpPr>
              <a:spLocks noChangeArrowheads="1"/>
            </p:cNvSpPr>
            <p:nvPr/>
          </p:nvSpPr>
          <p:spPr bwMode="auto">
            <a:xfrm>
              <a:off x="4653845" y="5842657"/>
              <a:ext cx="1016324" cy="5528058"/>
            </a:xfrm>
            <a:custGeom>
              <a:avLst/>
              <a:gdLst>
                <a:gd name="T0" fmla="*/ 0 w 1562"/>
                <a:gd name="T1" fmla="*/ 484 h 8489"/>
                <a:gd name="T2" fmla="*/ 436 w 1562"/>
                <a:gd name="T3" fmla="*/ 1141 h 8489"/>
                <a:gd name="T4" fmla="*/ 0 w 1562"/>
                <a:gd name="T5" fmla="*/ 1292 h 8489"/>
                <a:gd name="T6" fmla="*/ 436 w 1562"/>
                <a:gd name="T7" fmla="*/ 1970 h 8489"/>
                <a:gd name="T8" fmla="*/ 0 w 1562"/>
                <a:gd name="T9" fmla="*/ 2099 h 8489"/>
                <a:gd name="T10" fmla="*/ 436 w 1562"/>
                <a:gd name="T11" fmla="*/ 2787 h 8489"/>
                <a:gd name="T12" fmla="*/ 0 w 1562"/>
                <a:gd name="T13" fmla="*/ 2933 h 8489"/>
                <a:gd name="T14" fmla="*/ 436 w 1562"/>
                <a:gd name="T15" fmla="*/ 3584 h 8489"/>
                <a:gd name="T16" fmla="*/ 0 w 1562"/>
                <a:gd name="T17" fmla="*/ 3735 h 8489"/>
                <a:gd name="T18" fmla="*/ 436 w 1562"/>
                <a:gd name="T19" fmla="*/ 4424 h 8489"/>
                <a:gd name="T20" fmla="*/ 0 w 1562"/>
                <a:gd name="T21" fmla="*/ 4569 h 8489"/>
                <a:gd name="T22" fmla="*/ 436 w 1562"/>
                <a:gd name="T23" fmla="*/ 5237 h 8489"/>
                <a:gd name="T24" fmla="*/ 0 w 1562"/>
                <a:gd name="T25" fmla="*/ 5382 h 8489"/>
                <a:gd name="T26" fmla="*/ 436 w 1562"/>
                <a:gd name="T27" fmla="*/ 6060 h 8489"/>
                <a:gd name="T28" fmla="*/ 0 w 1562"/>
                <a:gd name="T29" fmla="*/ 6184 h 8489"/>
                <a:gd name="T30" fmla="*/ 436 w 1562"/>
                <a:gd name="T31" fmla="*/ 6873 h 8489"/>
                <a:gd name="T32" fmla="*/ 0 w 1562"/>
                <a:gd name="T33" fmla="*/ 7024 h 8489"/>
                <a:gd name="T34" fmla="*/ 436 w 1562"/>
                <a:gd name="T35" fmla="*/ 7707 h 8489"/>
                <a:gd name="T36" fmla="*/ 0 w 1562"/>
                <a:gd name="T37" fmla="*/ 8488 h 8489"/>
                <a:gd name="T38" fmla="*/ 1561 w 1562"/>
                <a:gd name="T39" fmla="*/ 7707 h 8489"/>
                <a:gd name="T40" fmla="*/ 1147 w 1562"/>
                <a:gd name="T41" fmla="*/ 7024 h 8489"/>
                <a:gd name="T42" fmla="*/ 1561 w 1562"/>
                <a:gd name="T43" fmla="*/ 6873 h 8489"/>
                <a:gd name="T44" fmla="*/ 1147 w 1562"/>
                <a:gd name="T45" fmla="*/ 6184 h 8489"/>
                <a:gd name="T46" fmla="*/ 1561 w 1562"/>
                <a:gd name="T47" fmla="*/ 6060 h 8489"/>
                <a:gd name="T48" fmla="*/ 1147 w 1562"/>
                <a:gd name="T49" fmla="*/ 5382 h 8489"/>
                <a:gd name="T50" fmla="*/ 1561 w 1562"/>
                <a:gd name="T51" fmla="*/ 5237 h 8489"/>
                <a:gd name="T52" fmla="*/ 1147 w 1562"/>
                <a:gd name="T53" fmla="*/ 4569 h 8489"/>
                <a:gd name="T54" fmla="*/ 1561 w 1562"/>
                <a:gd name="T55" fmla="*/ 4424 h 8489"/>
                <a:gd name="T56" fmla="*/ 1147 w 1562"/>
                <a:gd name="T57" fmla="*/ 3735 h 8489"/>
                <a:gd name="T58" fmla="*/ 1561 w 1562"/>
                <a:gd name="T59" fmla="*/ 3584 h 8489"/>
                <a:gd name="T60" fmla="*/ 1147 w 1562"/>
                <a:gd name="T61" fmla="*/ 2933 h 8489"/>
                <a:gd name="T62" fmla="*/ 1561 w 1562"/>
                <a:gd name="T63" fmla="*/ 2787 h 8489"/>
                <a:gd name="T64" fmla="*/ 1147 w 1562"/>
                <a:gd name="T65" fmla="*/ 2099 h 8489"/>
                <a:gd name="T66" fmla="*/ 1561 w 1562"/>
                <a:gd name="T67" fmla="*/ 1970 h 8489"/>
                <a:gd name="T68" fmla="*/ 1147 w 1562"/>
                <a:gd name="T69" fmla="*/ 1292 h 8489"/>
                <a:gd name="T70" fmla="*/ 1561 w 1562"/>
                <a:gd name="T71" fmla="*/ 1141 h 8489"/>
                <a:gd name="T72" fmla="*/ 1147 w 1562"/>
                <a:gd name="T73" fmla="*/ 484 h 8489"/>
                <a:gd name="T74" fmla="*/ 1561 w 1562"/>
                <a:gd name="T75" fmla="*/ 0 h 8489"/>
                <a:gd name="T76" fmla="*/ 1001 w 1562"/>
                <a:gd name="T77" fmla="*/ 7707 h 8489"/>
                <a:gd name="T78" fmla="*/ 581 w 1562"/>
                <a:gd name="T79" fmla="*/ 7024 h 8489"/>
                <a:gd name="T80" fmla="*/ 1001 w 1562"/>
                <a:gd name="T81" fmla="*/ 7707 h 8489"/>
                <a:gd name="T82" fmla="*/ 581 w 1562"/>
                <a:gd name="T83" fmla="*/ 6873 h 8489"/>
                <a:gd name="T84" fmla="*/ 1001 w 1562"/>
                <a:gd name="T85" fmla="*/ 6184 h 8489"/>
                <a:gd name="T86" fmla="*/ 1001 w 1562"/>
                <a:gd name="T87" fmla="*/ 6060 h 8489"/>
                <a:gd name="T88" fmla="*/ 581 w 1562"/>
                <a:gd name="T89" fmla="*/ 5382 h 8489"/>
                <a:gd name="T90" fmla="*/ 1001 w 1562"/>
                <a:gd name="T91" fmla="*/ 6060 h 8489"/>
                <a:gd name="T92" fmla="*/ 581 w 1562"/>
                <a:gd name="T93" fmla="*/ 5237 h 8489"/>
                <a:gd name="T94" fmla="*/ 1001 w 1562"/>
                <a:gd name="T95" fmla="*/ 4569 h 8489"/>
                <a:gd name="T96" fmla="*/ 1001 w 1562"/>
                <a:gd name="T97" fmla="*/ 4424 h 8489"/>
                <a:gd name="T98" fmla="*/ 581 w 1562"/>
                <a:gd name="T99" fmla="*/ 3735 h 8489"/>
                <a:gd name="T100" fmla="*/ 1001 w 1562"/>
                <a:gd name="T101" fmla="*/ 4424 h 8489"/>
                <a:gd name="T102" fmla="*/ 581 w 1562"/>
                <a:gd name="T103" fmla="*/ 3584 h 8489"/>
                <a:gd name="T104" fmla="*/ 1001 w 1562"/>
                <a:gd name="T105" fmla="*/ 2933 h 8489"/>
                <a:gd name="T106" fmla="*/ 1001 w 1562"/>
                <a:gd name="T107" fmla="*/ 2787 h 8489"/>
                <a:gd name="T108" fmla="*/ 581 w 1562"/>
                <a:gd name="T109" fmla="*/ 2099 h 8489"/>
                <a:gd name="T110" fmla="*/ 1001 w 1562"/>
                <a:gd name="T111" fmla="*/ 2787 h 8489"/>
                <a:gd name="T112" fmla="*/ 581 w 1562"/>
                <a:gd name="T113" fmla="*/ 1970 h 8489"/>
                <a:gd name="T114" fmla="*/ 1001 w 1562"/>
                <a:gd name="T115" fmla="*/ 1292 h 8489"/>
                <a:gd name="T116" fmla="*/ 1001 w 1562"/>
                <a:gd name="T117" fmla="*/ 1141 h 8489"/>
                <a:gd name="T118" fmla="*/ 581 w 1562"/>
                <a:gd name="T119" fmla="*/ 484 h 8489"/>
                <a:gd name="T120" fmla="*/ 1001 w 1562"/>
                <a:gd name="T121" fmla="*/ 1141 h 8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2" h="8489">
                  <a:moveTo>
                    <a:pt x="0" y="0"/>
                  </a:moveTo>
                  <a:lnTo>
                    <a:pt x="0" y="484"/>
                  </a:lnTo>
                  <a:lnTo>
                    <a:pt x="436" y="484"/>
                  </a:lnTo>
                  <a:lnTo>
                    <a:pt x="436" y="1141"/>
                  </a:lnTo>
                  <a:lnTo>
                    <a:pt x="0" y="1141"/>
                  </a:lnTo>
                  <a:lnTo>
                    <a:pt x="0" y="1292"/>
                  </a:lnTo>
                  <a:lnTo>
                    <a:pt x="436" y="1292"/>
                  </a:lnTo>
                  <a:lnTo>
                    <a:pt x="436" y="1970"/>
                  </a:lnTo>
                  <a:lnTo>
                    <a:pt x="0" y="1970"/>
                  </a:lnTo>
                  <a:lnTo>
                    <a:pt x="0" y="2099"/>
                  </a:lnTo>
                  <a:lnTo>
                    <a:pt x="436" y="2099"/>
                  </a:lnTo>
                  <a:lnTo>
                    <a:pt x="436" y="2787"/>
                  </a:lnTo>
                  <a:lnTo>
                    <a:pt x="0" y="2787"/>
                  </a:lnTo>
                  <a:lnTo>
                    <a:pt x="0" y="2933"/>
                  </a:lnTo>
                  <a:lnTo>
                    <a:pt x="436" y="2933"/>
                  </a:lnTo>
                  <a:lnTo>
                    <a:pt x="436" y="3584"/>
                  </a:lnTo>
                  <a:lnTo>
                    <a:pt x="0" y="3584"/>
                  </a:lnTo>
                  <a:lnTo>
                    <a:pt x="0" y="3735"/>
                  </a:lnTo>
                  <a:lnTo>
                    <a:pt x="436" y="3735"/>
                  </a:lnTo>
                  <a:lnTo>
                    <a:pt x="436" y="4424"/>
                  </a:lnTo>
                  <a:lnTo>
                    <a:pt x="0" y="4424"/>
                  </a:lnTo>
                  <a:lnTo>
                    <a:pt x="0" y="4569"/>
                  </a:lnTo>
                  <a:lnTo>
                    <a:pt x="436" y="4569"/>
                  </a:lnTo>
                  <a:lnTo>
                    <a:pt x="436" y="5237"/>
                  </a:lnTo>
                  <a:lnTo>
                    <a:pt x="0" y="5237"/>
                  </a:lnTo>
                  <a:lnTo>
                    <a:pt x="0" y="5382"/>
                  </a:lnTo>
                  <a:lnTo>
                    <a:pt x="436" y="5382"/>
                  </a:lnTo>
                  <a:lnTo>
                    <a:pt x="436" y="6060"/>
                  </a:lnTo>
                  <a:lnTo>
                    <a:pt x="0" y="6060"/>
                  </a:lnTo>
                  <a:lnTo>
                    <a:pt x="0" y="6184"/>
                  </a:lnTo>
                  <a:lnTo>
                    <a:pt x="436" y="6184"/>
                  </a:lnTo>
                  <a:lnTo>
                    <a:pt x="436" y="6873"/>
                  </a:lnTo>
                  <a:lnTo>
                    <a:pt x="0" y="6873"/>
                  </a:lnTo>
                  <a:lnTo>
                    <a:pt x="0" y="7024"/>
                  </a:lnTo>
                  <a:lnTo>
                    <a:pt x="436" y="7024"/>
                  </a:lnTo>
                  <a:lnTo>
                    <a:pt x="436" y="7707"/>
                  </a:lnTo>
                  <a:lnTo>
                    <a:pt x="0" y="7707"/>
                  </a:lnTo>
                  <a:lnTo>
                    <a:pt x="0" y="8488"/>
                  </a:lnTo>
                  <a:lnTo>
                    <a:pt x="1561" y="8488"/>
                  </a:lnTo>
                  <a:lnTo>
                    <a:pt x="1561" y="7707"/>
                  </a:lnTo>
                  <a:lnTo>
                    <a:pt x="1147" y="7707"/>
                  </a:lnTo>
                  <a:lnTo>
                    <a:pt x="1147" y="7024"/>
                  </a:lnTo>
                  <a:lnTo>
                    <a:pt x="1561" y="7024"/>
                  </a:lnTo>
                  <a:lnTo>
                    <a:pt x="1561" y="6873"/>
                  </a:lnTo>
                  <a:lnTo>
                    <a:pt x="1147" y="6873"/>
                  </a:lnTo>
                  <a:lnTo>
                    <a:pt x="1147" y="6184"/>
                  </a:lnTo>
                  <a:lnTo>
                    <a:pt x="1561" y="6184"/>
                  </a:lnTo>
                  <a:lnTo>
                    <a:pt x="1561" y="6060"/>
                  </a:lnTo>
                  <a:lnTo>
                    <a:pt x="1147" y="6060"/>
                  </a:lnTo>
                  <a:lnTo>
                    <a:pt x="1147" y="5382"/>
                  </a:lnTo>
                  <a:lnTo>
                    <a:pt x="1561" y="5382"/>
                  </a:lnTo>
                  <a:lnTo>
                    <a:pt x="1561" y="5237"/>
                  </a:lnTo>
                  <a:lnTo>
                    <a:pt x="1147" y="5237"/>
                  </a:lnTo>
                  <a:lnTo>
                    <a:pt x="1147" y="4569"/>
                  </a:lnTo>
                  <a:lnTo>
                    <a:pt x="1561" y="4569"/>
                  </a:lnTo>
                  <a:lnTo>
                    <a:pt x="1561" y="4424"/>
                  </a:lnTo>
                  <a:lnTo>
                    <a:pt x="1147" y="4424"/>
                  </a:lnTo>
                  <a:lnTo>
                    <a:pt x="1147" y="3735"/>
                  </a:lnTo>
                  <a:lnTo>
                    <a:pt x="1561" y="3735"/>
                  </a:lnTo>
                  <a:lnTo>
                    <a:pt x="1561" y="3584"/>
                  </a:lnTo>
                  <a:lnTo>
                    <a:pt x="1147" y="3584"/>
                  </a:lnTo>
                  <a:lnTo>
                    <a:pt x="1147" y="2933"/>
                  </a:lnTo>
                  <a:lnTo>
                    <a:pt x="1561" y="2933"/>
                  </a:lnTo>
                  <a:lnTo>
                    <a:pt x="1561" y="2787"/>
                  </a:lnTo>
                  <a:lnTo>
                    <a:pt x="1147" y="2787"/>
                  </a:lnTo>
                  <a:lnTo>
                    <a:pt x="1147" y="2099"/>
                  </a:lnTo>
                  <a:lnTo>
                    <a:pt x="1561" y="2099"/>
                  </a:lnTo>
                  <a:lnTo>
                    <a:pt x="1561" y="1970"/>
                  </a:lnTo>
                  <a:lnTo>
                    <a:pt x="1147" y="1970"/>
                  </a:lnTo>
                  <a:lnTo>
                    <a:pt x="1147" y="1292"/>
                  </a:lnTo>
                  <a:lnTo>
                    <a:pt x="1561" y="1292"/>
                  </a:lnTo>
                  <a:lnTo>
                    <a:pt x="1561" y="1141"/>
                  </a:lnTo>
                  <a:lnTo>
                    <a:pt x="1147" y="1141"/>
                  </a:lnTo>
                  <a:lnTo>
                    <a:pt x="1147" y="484"/>
                  </a:lnTo>
                  <a:lnTo>
                    <a:pt x="1561" y="484"/>
                  </a:lnTo>
                  <a:lnTo>
                    <a:pt x="1561" y="0"/>
                  </a:lnTo>
                  <a:lnTo>
                    <a:pt x="0" y="0"/>
                  </a:lnTo>
                  <a:close/>
                  <a:moveTo>
                    <a:pt x="1001" y="7707"/>
                  </a:moveTo>
                  <a:lnTo>
                    <a:pt x="581" y="7707"/>
                  </a:lnTo>
                  <a:lnTo>
                    <a:pt x="581" y="7024"/>
                  </a:lnTo>
                  <a:lnTo>
                    <a:pt x="1001" y="7024"/>
                  </a:lnTo>
                  <a:lnTo>
                    <a:pt x="1001" y="7707"/>
                  </a:lnTo>
                  <a:close/>
                  <a:moveTo>
                    <a:pt x="1001" y="6873"/>
                  </a:moveTo>
                  <a:lnTo>
                    <a:pt x="581" y="6873"/>
                  </a:lnTo>
                  <a:lnTo>
                    <a:pt x="581" y="6184"/>
                  </a:lnTo>
                  <a:lnTo>
                    <a:pt x="1001" y="6184"/>
                  </a:lnTo>
                  <a:lnTo>
                    <a:pt x="1001" y="6873"/>
                  </a:lnTo>
                  <a:close/>
                  <a:moveTo>
                    <a:pt x="1001" y="6060"/>
                  </a:moveTo>
                  <a:lnTo>
                    <a:pt x="581" y="6060"/>
                  </a:lnTo>
                  <a:lnTo>
                    <a:pt x="581" y="5382"/>
                  </a:lnTo>
                  <a:lnTo>
                    <a:pt x="1001" y="5382"/>
                  </a:lnTo>
                  <a:lnTo>
                    <a:pt x="1001" y="6060"/>
                  </a:lnTo>
                  <a:close/>
                  <a:moveTo>
                    <a:pt x="1001" y="5237"/>
                  </a:moveTo>
                  <a:lnTo>
                    <a:pt x="581" y="5237"/>
                  </a:lnTo>
                  <a:lnTo>
                    <a:pt x="581" y="4569"/>
                  </a:lnTo>
                  <a:lnTo>
                    <a:pt x="1001" y="4569"/>
                  </a:lnTo>
                  <a:lnTo>
                    <a:pt x="1001" y="5237"/>
                  </a:lnTo>
                  <a:close/>
                  <a:moveTo>
                    <a:pt x="1001" y="4424"/>
                  </a:moveTo>
                  <a:lnTo>
                    <a:pt x="581" y="4424"/>
                  </a:lnTo>
                  <a:lnTo>
                    <a:pt x="581" y="3735"/>
                  </a:lnTo>
                  <a:lnTo>
                    <a:pt x="1001" y="3735"/>
                  </a:lnTo>
                  <a:lnTo>
                    <a:pt x="1001" y="4424"/>
                  </a:lnTo>
                  <a:close/>
                  <a:moveTo>
                    <a:pt x="1001" y="3584"/>
                  </a:moveTo>
                  <a:lnTo>
                    <a:pt x="581" y="3584"/>
                  </a:lnTo>
                  <a:lnTo>
                    <a:pt x="581" y="2933"/>
                  </a:lnTo>
                  <a:lnTo>
                    <a:pt x="1001" y="2933"/>
                  </a:lnTo>
                  <a:lnTo>
                    <a:pt x="1001" y="3584"/>
                  </a:lnTo>
                  <a:close/>
                  <a:moveTo>
                    <a:pt x="1001" y="2787"/>
                  </a:moveTo>
                  <a:lnTo>
                    <a:pt x="581" y="2787"/>
                  </a:lnTo>
                  <a:lnTo>
                    <a:pt x="581" y="2099"/>
                  </a:lnTo>
                  <a:lnTo>
                    <a:pt x="1001" y="2099"/>
                  </a:lnTo>
                  <a:lnTo>
                    <a:pt x="1001" y="2787"/>
                  </a:lnTo>
                  <a:close/>
                  <a:moveTo>
                    <a:pt x="1001" y="1970"/>
                  </a:moveTo>
                  <a:lnTo>
                    <a:pt x="581" y="1970"/>
                  </a:lnTo>
                  <a:lnTo>
                    <a:pt x="581" y="1292"/>
                  </a:lnTo>
                  <a:lnTo>
                    <a:pt x="1001" y="1292"/>
                  </a:lnTo>
                  <a:lnTo>
                    <a:pt x="1001" y="1970"/>
                  </a:lnTo>
                  <a:close/>
                  <a:moveTo>
                    <a:pt x="1001" y="1141"/>
                  </a:moveTo>
                  <a:lnTo>
                    <a:pt x="581" y="1141"/>
                  </a:lnTo>
                  <a:lnTo>
                    <a:pt x="581" y="484"/>
                  </a:lnTo>
                  <a:lnTo>
                    <a:pt x="1001" y="484"/>
                  </a:lnTo>
                  <a:lnTo>
                    <a:pt x="1001" y="1141"/>
                  </a:lnTo>
                  <a:close/>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3" name="Freeform 156"/>
            <p:cNvSpPr>
              <a:spLocks noChangeArrowheads="1"/>
            </p:cNvSpPr>
            <p:nvPr/>
          </p:nvSpPr>
          <p:spPr bwMode="auto">
            <a:xfrm>
              <a:off x="5032814" y="10417304"/>
              <a:ext cx="272741" cy="445117"/>
            </a:xfrm>
            <a:custGeom>
              <a:avLst/>
              <a:gdLst>
                <a:gd name="T0" fmla="*/ 420 w 421"/>
                <a:gd name="T1" fmla="*/ 683 h 684"/>
                <a:gd name="T2" fmla="*/ 0 w 421"/>
                <a:gd name="T3" fmla="*/ 683 h 684"/>
                <a:gd name="T4" fmla="*/ 0 w 421"/>
                <a:gd name="T5" fmla="*/ 0 h 684"/>
                <a:gd name="T6" fmla="*/ 420 w 421"/>
                <a:gd name="T7" fmla="*/ 0 h 684"/>
                <a:gd name="T8" fmla="*/ 420 w 421"/>
                <a:gd name="T9" fmla="*/ 683 h 684"/>
              </a:gdLst>
              <a:ahLst/>
              <a:cxnLst>
                <a:cxn ang="0">
                  <a:pos x="T0" y="T1"/>
                </a:cxn>
                <a:cxn ang="0">
                  <a:pos x="T2" y="T3"/>
                </a:cxn>
                <a:cxn ang="0">
                  <a:pos x="T4" y="T5"/>
                </a:cxn>
                <a:cxn ang="0">
                  <a:pos x="T6" y="T7"/>
                </a:cxn>
                <a:cxn ang="0">
                  <a:pos x="T8" y="T9"/>
                </a:cxn>
              </a:cxnLst>
              <a:rect l="0" t="0" r="r" b="b"/>
              <a:pathLst>
                <a:path w="421" h="684">
                  <a:moveTo>
                    <a:pt x="420" y="683"/>
                  </a:moveTo>
                  <a:lnTo>
                    <a:pt x="0" y="683"/>
                  </a:lnTo>
                  <a:lnTo>
                    <a:pt x="0" y="0"/>
                  </a:lnTo>
                  <a:lnTo>
                    <a:pt x="420" y="0"/>
                  </a:lnTo>
                  <a:lnTo>
                    <a:pt x="420" y="683"/>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4" name="Freeform 157"/>
            <p:cNvSpPr>
              <a:spLocks noChangeArrowheads="1"/>
            </p:cNvSpPr>
            <p:nvPr/>
          </p:nvSpPr>
          <p:spPr bwMode="auto">
            <a:xfrm>
              <a:off x="5032814" y="9871677"/>
              <a:ext cx="272741" cy="447988"/>
            </a:xfrm>
            <a:custGeom>
              <a:avLst/>
              <a:gdLst>
                <a:gd name="T0" fmla="*/ 420 w 421"/>
                <a:gd name="T1" fmla="*/ 689 h 690"/>
                <a:gd name="T2" fmla="*/ 0 w 421"/>
                <a:gd name="T3" fmla="*/ 689 h 690"/>
                <a:gd name="T4" fmla="*/ 0 w 421"/>
                <a:gd name="T5" fmla="*/ 0 h 690"/>
                <a:gd name="T6" fmla="*/ 420 w 421"/>
                <a:gd name="T7" fmla="*/ 0 h 690"/>
                <a:gd name="T8" fmla="*/ 420 w 421"/>
                <a:gd name="T9" fmla="*/ 689 h 690"/>
              </a:gdLst>
              <a:ahLst/>
              <a:cxnLst>
                <a:cxn ang="0">
                  <a:pos x="T0" y="T1"/>
                </a:cxn>
                <a:cxn ang="0">
                  <a:pos x="T2" y="T3"/>
                </a:cxn>
                <a:cxn ang="0">
                  <a:pos x="T4" y="T5"/>
                </a:cxn>
                <a:cxn ang="0">
                  <a:pos x="T6" y="T7"/>
                </a:cxn>
                <a:cxn ang="0">
                  <a:pos x="T8" y="T9"/>
                </a:cxn>
              </a:cxnLst>
              <a:rect l="0" t="0" r="r" b="b"/>
              <a:pathLst>
                <a:path w="421" h="690">
                  <a:moveTo>
                    <a:pt x="420" y="689"/>
                  </a:moveTo>
                  <a:lnTo>
                    <a:pt x="0" y="689"/>
                  </a:lnTo>
                  <a:lnTo>
                    <a:pt x="0" y="0"/>
                  </a:lnTo>
                  <a:lnTo>
                    <a:pt x="420" y="0"/>
                  </a:lnTo>
                  <a:lnTo>
                    <a:pt x="42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5" name="Freeform 158"/>
            <p:cNvSpPr>
              <a:spLocks noChangeArrowheads="1"/>
            </p:cNvSpPr>
            <p:nvPr/>
          </p:nvSpPr>
          <p:spPr bwMode="auto">
            <a:xfrm>
              <a:off x="5032814" y="9349025"/>
              <a:ext cx="272741" cy="442244"/>
            </a:xfrm>
            <a:custGeom>
              <a:avLst/>
              <a:gdLst>
                <a:gd name="T0" fmla="*/ 420 w 421"/>
                <a:gd name="T1" fmla="*/ 678 h 679"/>
                <a:gd name="T2" fmla="*/ 0 w 421"/>
                <a:gd name="T3" fmla="*/ 678 h 679"/>
                <a:gd name="T4" fmla="*/ 0 w 421"/>
                <a:gd name="T5" fmla="*/ 0 h 679"/>
                <a:gd name="T6" fmla="*/ 420 w 421"/>
                <a:gd name="T7" fmla="*/ 0 h 679"/>
                <a:gd name="T8" fmla="*/ 420 w 421"/>
                <a:gd name="T9" fmla="*/ 678 h 679"/>
              </a:gdLst>
              <a:ahLst/>
              <a:cxnLst>
                <a:cxn ang="0">
                  <a:pos x="T0" y="T1"/>
                </a:cxn>
                <a:cxn ang="0">
                  <a:pos x="T2" y="T3"/>
                </a:cxn>
                <a:cxn ang="0">
                  <a:pos x="T4" y="T5"/>
                </a:cxn>
                <a:cxn ang="0">
                  <a:pos x="T6" y="T7"/>
                </a:cxn>
                <a:cxn ang="0">
                  <a:pos x="T8" y="T9"/>
                </a:cxn>
              </a:cxnLst>
              <a:rect l="0" t="0" r="r" b="b"/>
              <a:pathLst>
                <a:path w="421" h="679">
                  <a:moveTo>
                    <a:pt x="420" y="678"/>
                  </a:moveTo>
                  <a:lnTo>
                    <a:pt x="0" y="678"/>
                  </a:lnTo>
                  <a:lnTo>
                    <a:pt x="0" y="0"/>
                  </a:lnTo>
                  <a:lnTo>
                    <a:pt x="420" y="0"/>
                  </a:lnTo>
                  <a:lnTo>
                    <a:pt x="42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6" name="Freeform 159"/>
            <p:cNvSpPr>
              <a:spLocks noChangeArrowheads="1"/>
            </p:cNvSpPr>
            <p:nvPr/>
          </p:nvSpPr>
          <p:spPr bwMode="auto">
            <a:xfrm>
              <a:off x="5032814" y="8820627"/>
              <a:ext cx="272741" cy="436502"/>
            </a:xfrm>
            <a:custGeom>
              <a:avLst/>
              <a:gdLst>
                <a:gd name="T0" fmla="*/ 420 w 421"/>
                <a:gd name="T1" fmla="*/ 668 h 669"/>
                <a:gd name="T2" fmla="*/ 0 w 421"/>
                <a:gd name="T3" fmla="*/ 668 h 669"/>
                <a:gd name="T4" fmla="*/ 0 w 421"/>
                <a:gd name="T5" fmla="*/ 0 h 669"/>
                <a:gd name="T6" fmla="*/ 420 w 421"/>
                <a:gd name="T7" fmla="*/ 0 h 669"/>
                <a:gd name="T8" fmla="*/ 420 w 421"/>
                <a:gd name="T9" fmla="*/ 668 h 669"/>
              </a:gdLst>
              <a:ahLst/>
              <a:cxnLst>
                <a:cxn ang="0">
                  <a:pos x="T0" y="T1"/>
                </a:cxn>
                <a:cxn ang="0">
                  <a:pos x="T2" y="T3"/>
                </a:cxn>
                <a:cxn ang="0">
                  <a:pos x="T4" y="T5"/>
                </a:cxn>
                <a:cxn ang="0">
                  <a:pos x="T6" y="T7"/>
                </a:cxn>
                <a:cxn ang="0">
                  <a:pos x="T8" y="T9"/>
                </a:cxn>
              </a:cxnLst>
              <a:rect l="0" t="0" r="r" b="b"/>
              <a:pathLst>
                <a:path w="421" h="669">
                  <a:moveTo>
                    <a:pt x="420" y="668"/>
                  </a:moveTo>
                  <a:lnTo>
                    <a:pt x="0" y="668"/>
                  </a:lnTo>
                  <a:lnTo>
                    <a:pt x="0" y="0"/>
                  </a:lnTo>
                  <a:lnTo>
                    <a:pt x="420" y="0"/>
                  </a:lnTo>
                  <a:lnTo>
                    <a:pt x="420" y="66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7" name="Freeform 160"/>
            <p:cNvSpPr>
              <a:spLocks noChangeArrowheads="1"/>
            </p:cNvSpPr>
            <p:nvPr/>
          </p:nvSpPr>
          <p:spPr bwMode="auto">
            <a:xfrm>
              <a:off x="5032814" y="8275001"/>
              <a:ext cx="272741" cy="447988"/>
            </a:xfrm>
            <a:custGeom>
              <a:avLst/>
              <a:gdLst>
                <a:gd name="T0" fmla="*/ 420 w 421"/>
                <a:gd name="T1" fmla="*/ 689 h 690"/>
                <a:gd name="T2" fmla="*/ 0 w 421"/>
                <a:gd name="T3" fmla="*/ 689 h 690"/>
                <a:gd name="T4" fmla="*/ 0 w 421"/>
                <a:gd name="T5" fmla="*/ 0 h 690"/>
                <a:gd name="T6" fmla="*/ 420 w 421"/>
                <a:gd name="T7" fmla="*/ 0 h 690"/>
                <a:gd name="T8" fmla="*/ 420 w 421"/>
                <a:gd name="T9" fmla="*/ 689 h 690"/>
              </a:gdLst>
              <a:ahLst/>
              <a:cxnLst>
                <a:cxn ang="0">
                  <a:pos x="T0" y="T1"/>
                </a:cxn>
                <a:cxn ang="0">
                  <a:pos x="T2" y="T3"/>
                </a:cxn>
                <a:cxn ang="0">
                  <a:pos x="T4" y="T5"/>
                </a:cxn>
                <a:cxn ang="0">
                  <a:pos x="T6" y="T7"/>
                </a:cxn>
                <a:cxn ang="0">
                  <a:pos x="T8" y="T9"/>
                </a:cxn>
              </a:cxnLst>
              <a:rect l="0" t="0" r="r" b="b"/>
              <a:pathLst>
                <a:path w="421" h="690">
                  <a:moveTo>
                    <a:pt x="420" y="689"/>
                  </a:moveTo>
                  <a:lnTo>
                    <a:pt x="0" y="689"/>
                  </a:lnTo>
                  <a:lnTo>
                    <a:pt x="0" y="0"/>
                  </a:lnTo>
                  <a:lnTo>
                    <a:pt x="420" y="0"/>
                  </a:lnTo>
                  <a:lnTo>
                    <a:pt x="42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8" name="Freeform 161"/>
            <p:cNvSpPr>
              <a:spLocks noChangeArrowheads="1"/>
            </p:cNvSpPr>
            <p:nvPr/>
          </p:nvSpPr>
          <p:spPr bwMode="auto">
            <a:xfrm>
              <a:off x="5032814" y="7755221"/>
              <a:ext cx="272741" cy="425014"/>
            </a:xfrm>
            <a:custGeom>
              <a:avLst/>
              <a:gdLst>
                <a:gd name="T0" fmla="*/ 420 w 421"/>
                <a:gd name="T1" fmla="*/ 651 h 652"/>
                <a:gd name="T2" fmla="*/ 0 w 421"/>
                <a:gd name="T3" fmla="*/ 651 h 652"/>
                <a:gd name="T4" fmla="*/ 0 w 421"/>
                <a:gd name="T5" fmla="*/ 0 h 652"/>
                <a:gd name="T6" fmla="*/ 420 w 421"/>
                <a:gd name="T7" fmla="*/ 0 h 652"/>
                <a:gd name="T8" fmla="*/ 420 w 421"/>
                <a:gd name="T9" fmla="*/ 651 h 652"/>
              </a:gdLst>
              <a:ahLst/>
              <a:cxnLst>
                <a:cxn ang="0">
                  <a:pos x="T0" y="T1"/>
                </a:cxn>
                <a:cxn ang="0">
                  <a:pos x="T2" y="T3"/>
                </a:cxn>
                <a:cxn ang="0">
                  <a:pos x="T4" y="T5"/>
                </a:cxn>
                <a:cxn ang="0">
                  <a:pos x="T6" y="T7"/>
                </a:cxn>
                <a:cxn ang="0">
                  <a:pos x="T8" y="T9"/>
                </a:cxn>
              </a:cxnLst>
              <a:rect l="0" t="0" r="r" b="b"/>
              <a:pathLst>
                <a:path w="421" h="652">
                  <a:moveTo>
                    <a:pt x="420" y="651"/>
                  </a:moveTo>
                  <a:lnTo>
                    <a:pt x="0" y="651"/>
                  </a:lnTo>
                  <a:lnTo>
                    <a:pt x="0" y="0"/>
                  </a:lnTo>
                  <a:lnTo>
                    <a:pt x="420" y="0"/>
                  </a:lnTo>
                  <a:lnTo>
                    <a:pt x="420" y="651"/>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9" name="Freeform 162"/>
            <p:cNvSpPr>
              <a:spLocks noChangeArrowheads="1"/>
            </p:cNvSpPr>
            <p:nvPr/>
          </p:nvSpPr>
          <p:spPr bwMode="auto">
            <a:xfrm>
              <a:off x="5032814" y="7209594"/>
              <a:ext cx="272741" cy="447988"/>
            </a:xfrm>
            <a:custGeom>
              <a:avLst/>
              <a:gdLst>
                <a:gd name="T0" fmla="*/ 420 w 421"/>
                <a:gd name="T1" fmla="*/ 688 h 689"/>
                <a:gd name="T2" fmla="*/ 0 w 421"/>
                <a:gd name="T3" fmla="*/ 688 h 689"/>
                <a:gd name="T4" fmla="*/ 0 w 421"/>
                <a:gd name="T5" fmla="*/ 0 h 689"/>
                <a:gd name="T6" fmla="*/ 420 w 421"/>
                <a:gd name="T7" fmla="*/ 0 h 689"/>
                <a:gd name="T8" fmla="*/ 420 w 421"/>
                <a:gd name="T9" fmla="*/ 688 h 689"/>
              </a:gdLst>
              <a:ahLst/>
              <a:cxnLst>
                <a:cxn ang="0">
                  <a:pos x="T0" y="T1"/>
                </a:cxn>
                <a:cxn ang="0">
                  <a:pos x="T2" y="T3"/>
                </a:cxn>
                <a:cxn ang="0">
                  <a:pos x="T4" y="T5"/>
                </a:cxn>
                <a:cxn ang="0">
                  <a:pos x="T6" y="T7"/>
                </a:cxn>
                <a:cxn ang="0">
                  <a:pos x="T8" y="T9"/>
                </a:cxn>
              </a:cxnLst>
              <a:rect l="0" t="0" r="r" b="b"/>
              <a:pathLst>
                <a:path w="421" h="689">
                  <a:moveTo>
                    <a:pt x="420" y="688"/>
                  </a:moveTo>
                  <a:lnTo>
                    <a:pt x="0" y="688"/>
                  </a:lnTo>
                  <a:lnTo>
                    <a:pt x="0" y="0"/>
                  </a:lnTo>
                  <a:lnTo>
                    <a:pt x="420" y="0"/>
                  </a:lnTo>
                  <a:lnTo>
                    <a:pt x="420" y="6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0" name="Freeform 163"/>
            <p:cNvSpPr>
              <a:spLocks noChangeArrowheads="1"/>
            </p:cNvSpPr>
            <p:nvPr/>
          </p:nvSpPr>
          <p:spPr bwMode="auto">
            <a:xfrm>
              <a:off x="5032814" y="6684070"/>
              <a:ext cx="272741" cy="442244"/>
            </a:xfrm>
            <a:custGeom>
              <a:avLst/>
              <a:gdLst>
                <a:gd name="T0" fmla="*/ 420 w 421"/>
                <a:gd name="T1" fmla="*/ 678 h 679"/>
                <a:gd name="T2" fmla="*/ 0 w 421"/>
                <a:gd name="T3" fmla="*/ 678 h 679"/>
                <a:gd name="T4" fmla="*/ 0 w 421"/>
                <a:gd name="T5" fmla="*/ 0 h 679"/>
                <a:gd name="T6" fmla="*/ 420 w 421"/>
                <a:gd name="T7" fmla="*/ 0 h 679"/>
                <a:gd name="T8" fmla="*/ 420 w 421"/>
                <a:gd name="T9" fmla="*/ 678 h 679"/>
              </a:gdLst>
              <a:ahLst/>
              <a:cxnLst>
                <a:cxn ang="0">
                  <a:pos x="T0" y="T1"/>
                </a:cxn>
                <a:cxn ang="0">
                  <a:pos x="T2" y="T3"/>
                </a:cxn>
                <a:cxn ang="0">
                  <a:pos x="T4" y="T5"/>
                </a:cxn>
                <a:cxn ang="0">
                  <a:pos x="T6" y="T7"/>
                </a:cxn>
                <a:cxn ang="0">
                  <a:pos x="T8" y="T9"/>
                </a:cxn>
              </a:cxnLst>
              <a:rect l="0" t="0" r="r" b="b"/>
              <a:pathLst>
                <a:path w="421" h="679">
                  <a:moveTo>
                    <a:pt x="420" y="678"/>
                  </a:moveTo>
                  <a:lnTo>
                    <a:pt x="0" y="678"/>
                  </a:lnTo>
                  <a:lnTo>
                    <a:pt x="0" y="0"/>
                  </a:lnTo>
                  <a:lnTo>
                    <a:pt x="420" y="0"/>
                  </a:lnTo>
                  <a:lnTo>
                    <a:pt x="42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9" name="Freeform 164"/>
            <p:cNvSpPr>
              <a:spLocks noChangeArrowheads="1"/>
            </p:cNvSpPr>
            <p:nvPr/>
          </p:nvSpPr>
          <p:spPr bwMode="auto">
            <a:xfrm>
              <a:off x="5032814" y="6158546"/>
              <a:ext cx="272741" cy="427885"/>
            </a:xfrm>
            <a:custGeom>
              <a:avLst/>
              <a:gdLst>
                <a:gd name="T0" fmla="*/ 420 w 421"/>
                <a:gd name="T1" fmla="*/ 657 h 658"/>
                <a:gd name="T2" fmla="*/ 0 w 421"/>
                <a:gd name="T3" fmla="*/ 657 h 658"/>
                <a:gd name="T4" fmla="*/ 0 w 421"/>
                <a:gd name="T5" fmla="*/ 0 h 658"/>
                <a:gd name="T6" fmla="*/ 420 w 421"/>
                <a:gd name="T7" fmla="*/ 0 h 658"/>
                <a:gd name="T8" fmla="*/ 420 w 421"/>
                <a:gd name="T9" fmla="*/ 657 h 658"/>
              </a:gdLst>
              <a:ahLst/>
              <a:cxnLst>
                <a:cxn ang="0">
                  <a:pos x="T0" y="T1"/>
                </a:cxn>
                <a:cxn ang="0">
                  <a:pos x="T2" y="T3"/>
                </a:cxn>
                <a:cxn ang="0">
                  <a:pos x="T4" y="T5"/>
                </a:cxn>
                <a:cxn ang="0">
                  <a:pos x="T6" y="T7"/>
                </a:cxn>
                <a:cxn ang="0">
                  <a:pos x="T8" y="T9"/>
                </a:cxn>
              </a:cxnLst>
              <a:rect l="0" t="0" r="r" b="b"/>
              <a:pathLst>
                <a:path w="421" h="658">
                  <a:moveTo>
                    <a:pt x="420" y="657"/>
                  </a:moveTo>
                  <a:lnTo>
                    <a:pt x="0" y="657"/>
                  </a:lnTo>
                  <a:lnTo>
                    <a:pt x="0" y="0"/>
                  </a:lnTo>
                  <a:lnTo>
                    <a:pt x="420" y="0"/>
                  </a:lnTo>
                  <a:lnTo>
                    <a:pt x="420" y="657"/>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0" name="Freeform 165"/>
            <p:cNvSpPr>
              <a:spLocks noChangeArrowheads="1"/>
            </p:cNvSpPr>
            <p:nvPr/>
          </p:nvSpPr>
          <p:spPr bwMode="auto">
            <a:xfrm>
              <a:off x="4653845" y="6158546"/>
              <a:ext cx="284225" cy="427885"/>
            </a:xfrm>
            <a:custGeom>
              <a:avLst/>
              <a:gdLst>
                <a:gd name="T0" fmla="*/ 436 w 437"/>
                <a:gd name="T1" fmla="*/ 0 h 658"/>
                <a:gd name="T2" fmla="*/ 0 w 437"/>
                <a:gd name="T3" fmla="*/ 0 h 658"/>
                <a:gd name="T4" fmla="*/ 0 w 437"/>
                <a:gd name="T5" fmla="*/ 657 h 658"/>
                <a:gd name="T6" fmla="*/ 436 w 437"/>
                <a:gd name="T7" fmla="*/ 657 h 658"/>
                <a:gd name="T8" fmla="*/ 436 w 437"/>
                <a:gd name="T9" fmla="*/ 0 h 658"/>
              </a:gdLst>
              <a:ahLst/>
              <a:cxnLst>
                <a:cxn ang="0">
                  <a:pos x="T0" y="T1"/>
                </a:cxn>
                <a:cxn ang="0">
                  <a:pos x="T2" y="T3"/>
                </a:cxn>
                <a:cxn ang="0">
                  <a:pos x="T4" y="T5"/>
                </a:cxn>
                <a:cxn ang="0">
                  <a:pos x="T6" y="T7"/>
                </a:cxn>
                <a:cxn ang="0">
                  <a:pos x="T8" y="T9"/>
                </a:cxn>
              </a:cxnLst>
              <a:rect l="0" t="0" r="r" b="b"/>
              <a:pathLst>
                <a:path w="437" h="658">
                  <a:moveTo>
                    <a:pt x="436" y="0"/>
                  </a:moveTo>
                  <a:lnTo>
                    <a:pt x="0" y="0"/>
                  </a:lnTo>
                  <a:lnTo>
                    <a:pt x="0" y="657"/>
                  </a:lnTo>
                  <a:lnTo>
                    <a:pt x="436" y="657"/>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1" name="Freeform 166"/>
            <p:cNvSpPr>
              <a:spLocks noChangeArrowheads="1"/>
            </p:cNvSpPr>
            <p:nvPr/>
          </p:nvSpPr>
          <p:spPr bwMode="auto">
            <a:xfrm>
              <a:off x="4653845" y="6158546"/>
              <a:ext cx="284225" cy="427885"/>
            </a:xfrm>
            <a:custGeom>
              <a:avLst/>
              <a:gdLst>
                <a:gd name="T0" fmla="*/ 436 w 437"/>
                <a:gd name="T1" fmla="*/ 0 h 658"/>
                <a:gd name="T2" fmla="*/ 0 w 437"/>
                <a:gd name="T3" fmla="*/ 0 h 658"/>
                <a:gd name="T4" fmla="*/ 0 w 437"/>
                <a:gd name="T5" fmla="*/ 657 h 658"/>
                <a:gd name="T6" fmla="*/ 436 w 437"/>
                <a:gd name="T7" fmla="*/ 657 h 658"/>
                <a:gd name="T8" fmla="*/ 436 w 437"/>
                <a:gd name="T9" fmla="*/ 0 h 658"/>
              </a:gdLst>
              <a:ahLst/>
              <a:cxnLst>
                <a:cxn ang="0">
                  <a:pos x="T0" y="T1"/>
                </a:cxn>
                <a:cxn ang="0">
                  <a:pos x="T2" y="T3"/>
                </a:cxn>
                <a:cxn ang="0">
                  <a:pos x="T4" y="T5"/>
                </a:cxn>
                <a:cxn ang="0">
                  <a:pos x="T6" y="T7"/>
                </a:cxn>
                <a:cxn ang="0">
                  <a:pos x="T8" y="T9"/>
                </a:cxn>
              </a:cxnLst>
              <a:rect l="0" t="0" r="r" b="b"/>
              <a:pathLst>
                <a:path w="437" h="658">
                  <a:moveTo>
                    <a:pt x="436" y="0"/>
                  </a:moveTo>
                  <a:lnTo>
                    <a:pt x="0" y="0"/>
                  </a:lnTo>
                  <a:lnTo>
                    <a:pt x="0" y="657"/>
                  </a:lnTo>
                  <a:lnTo>
                    <a:pt x="436" y="657"/>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2" name="Freeform 167"/>
            <p:cNvSpPr>
              <a:spLocks noChangeArrowheads="1"/>
            </p:cNvSpPr>
            <p:nvPr/>
          </p:nvSpPr>
          <p:spPr bwMode="auto">
            <a:xfrm>
              <a:off x="4653845" y="6158546"/>
              <a:ext cx="284225" cy="427885"/>
            </a:xfrm>
            <a:custGeom>
              <a:avLst/>
              <a:gdLst>
                <a:gd name="T0" fmla="*/ 436 w 437"/>
                <a:gd name="T1" fmla="*/ 0 h 658"/>
                <a:gd name="T2" fmla="*/ 0 w 437"/>
                <a:gd name="T3" fmla="*/ 0 h 658"/>
                <a:gd name="T4" fmla="*/ 0 w 437"/>
                <a:gd name="T5" fmla="*/ 657 h 658"/>
                <a:gd name="T6" fmla="*/ 436 w 437"/>
                <a:gd name="T7" fmla="*/ 657 h 658"/>
                <a:gd name="T8" fmla="*/ 436 w 437"/>
                <a:gd name="T9" fmla="*/ 0 h 658"/>
              </a:gdLst>
              <a:ahLst/>
              <a:cxnLst>
                <a:cxn ang="0">
                  <a:pos x="T0" y="T1"/>
                </a:cxn>
                <a:cxn ang="0">
                  <a:pos x="T2" y="T3"/>
                </a:cxn>
                <a:cxn ang="0">
                  <a:pos x="T4" y="T5"/>
                </a:cxn>
                <a:cxn ang="0">
                  <a:pos x="T6" y="T7"/>
                </a:cxn>
                <a:cxn ang="0">
                  <a:pos x="T8" y="T9"/>
                </a:cxn>
              </a:cxnLst>
              <a:rect l="0" t="0" r="r" b="b"/>
              <a:pathLst>
                <a:path w="437" h="658">
                  <a:moveTo>
                    <a:pt x="436" y="0"/>
                  </a:moveTo>
                  <a:lnTo>
                    <a:pt x="0" y="0"/>
                  </a:lnTo>
                  <a:lnTo>
                    <a:pt x="0" y="657"/>
                  </a:lnTo>
                  <a:lnTo>
                    <a:pt x="436" y="657"/>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4" name="Freeform 169"/>
            <p:cNvSpPr>
              <a:spLocks noChangeArrowheads="1"/>
            </p:cNvSpPr>
            <p:nvPr/>
          </p:nvSpPr>
          <p:spPr bwMode="auto">
            <a:xfrm>
              <a:off x="5032814" y="6158546"/>
              <a:ext cx="272741" cy="427885"/>
            </a:xfrm>
            <a:custGeom>
              <a:avLst/>
              <a:gdLst>
                <a:gd name="T0" fmla="*/ 0 w 421"/>
                <a:gd name="T1" fmla="*/ 657 h 658"/>
                <a:gd name="T2" fmla="*/ 420 w 421"/>
                <a:gd name="T3" fmla="*/ 657 h 658"/>
                <a:gd name="T4" fmla="*/ 420 w 421"/>
                <a:gd name="T5" fmla="*/ 0 h 658"/>
                <a:gd name="T6" fmla="*/ 0 w 421"/>
                <a:gd name="T7" fmla="*/ 0 h 658"/>
                <a:gd name="T8" fmla="*/ 0 w 421"/>
                <a:gd name="T9" fmla="*/ 657 h 658"/>
              </a:gdLst>
              <a:ahLst/>
              <a:cxnLst>
                <a:cxn ang="0">
                  <a:pos x="T0" y="T1"/>
                </a:cxn>
                <a:cxn ang="0">
                  <a:pos x="T2" y="T3"/>
                </a:cxn>
                <a:cxn ang="0">
                  <a:pos x="T4" y="T5"/>
                </a:cxn>
                <a:cxn ang="0">
                  <a:pos x="T6" y="T7"/>
                </a:cxn>
                <a:cxn ang="0">
                  <a:pos x="T8" y="T9"/>
                </a:cxn>
              </a:cxnLst>
              <a:rect l="0" t="0" r="r" b="b"/>
              <a:pathLst>
                <a:path w="421" h="658">
                  <a:moveTo>
                    <a:pt x="0" y="657"/>
                  </a:moveTo>
                  <a:lnTo>
                    <a:pt x="420" y="657"/>
                  </a:lnTo>
                  <a:lnTo>
                    <a:pt x="420" y="0"/>
                  </a:lnTo>
                  <a:lnTo>
                    <a:pt x="0" y="0"/>
                  </a:lnTo>
                  <a:lnTo>
                    <a:pt x="0" y="65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5" name="Freeform 170"/>
            <p:cNvSpPr>
              <a:spLocks noChangeArrowheads="1"/>
            </p:cNvSpPr>
            <p:nvPr/>
          </p:nvSpPr>
          <p:spPr bwMode="auto">
            <a:xfrm>
              <a:off x="5032814" y="6158546"/>
              <a:ext cx="272741" cy="427885"/>
            </a:xfrm>
            <a:custGeom>
              <a:avLst/>
              <a:gdLst>
                <a:gd name="T0" fmla="*/ 0 w 421"/>
                <a:gd name="T1" fmla="*/ 657 h 658"/>
                <a:gd name="T2" fmla="*/ 420 w 421"/>
                <a:gd name="T3" fmla="*/ 657 h 658"/>
                <a:gd name="T4" fmla="*/ 420 w 421"/>
                <a:gd name="T5" fmla="*/ 0 h 658"/>
                <a:gd name="T6" fmla="*/ 0 w 421"/>
                <a:gd name="T7" fmla="*/ 0 h 658"/>
                <a:gd name="T8" fmla="*/ 0 w 421"/>
                <a:gd name="T9" fmla="*/ 657 h 658"/>
              </a:gdLst>
              <a:ahLst/>
              <a:cxnLst>
                <a:cxn ang="0">
                  <a:pos x="T0" y="T1"/>
                </a:cxn>
                <a:cxn ang="0">
                  <a:pos x="T2" y="T3"/>
                </a:cxn>
                <a:cxn ang="0">
                  <a:pos x="T4" y="T5"/>
                </a:cxn>
                <a:cxn ang="0">
                  <a:pos x="T6" y="T7"/>
                </a:cxn>
                <a:cxn ang="0">
                  <a:pos x="T8" y="T9"/>
                </a:cxn>
              </a:cxnLst>
              <a:rect l="0" t="0" r="r" b="b"/>
              <a:pathLst>
                <a:path w="421" h="658">
                  <a:moveTo>
                    <a:pt x="0" y="657"/>
                  </a:moveTo>
                  <a:lnTo>
                    <a:pt x="420" y="657"/>
                  </a:lnTo>
                  <a:lnTo>
                    <a:pt x="420" y="0"/>
                  </a:lnTo>
                  <a:lnTo>
                    <a:pt x="0" y="0"/>
                  </a:lnTo>
                  <a:lnTo>
                    <a:pt x="0" y="657"/>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6" name="Freeform 171"/>
            <p:cNvSpPr>
              <a:spLocks noChangeArrowheads="1"/>
            </p:cNvSpPr>
            <p:nvPr/>
          </p:nvSpPr>
          <p:spPr bwMode="auto">
            <a:xfrm>
              <a:off x="5032814" y="6158546"/>
              <a:ext cx="272741" cy="427885"/>
            </a:xfrm>
            <a:custGeom>
              <a:avLst/>
              <a:gdLst>
                <a:gd name="T0" fmla="*/ 420 w 421"/>
                <a:gd name="T1" fmla="*/ 0 h 658"/>
                <a:gd name="T2" fmla="*/ 0 w 421"/>
                <a:gd name="T3" fmla="*/ 0 h 658"/>
                <a:gd name="T4" fmla="*/ 0 w 421"/>
                <a:gd name="T5" fmla="*/ 657 h 658"/>
                <a:gd name="T6" fmla="*/ 420 w 421"/>
                <a:gd name="T7" fmla="*/ 657 h 658"/>
                <a:gd name="T8" fmla="*/ 420 w 421"/>
                <a:gd name="T9" fmla="*/ 0 h 658"/>
              </a:gdLst>
              <a:ahLst/>
              <a:cxnLst>
                <a:cxn ang="0">
                  <a:pos x="T0" y="T1"/>
                </a:cxn>
                <a:cxn ang="0">
                  <a:pos x="T2" y="T3"/>
                </a:cxn>
                <a:cxn ang="0">
                  <a:pos x="T4" y="T5"/>
                </a:cxn>
                <a:cxn ang="0">
                  <a:pos x="T6" y="T7"/>
                </a:cxn>
                <a:cxn ang="0">
                  <a:pos x="T8" y="T9"/>
                </a:cxn>
              </a:cxnLst>
              <a:rect l="0" t="0" r="r" b="b"/>
              <a:pathLst>
                <a:path w="421" h="658">
                  <a:moveTo>
                    <a:pt x="420" y="0"/>
                  </a:moveTo>
                  <a:lnTo>
                    <a:pt x="0" y="0"/>
                  </a:lnTo>
                  <a:lnTo>
                    <a:pt x="0" y="657"/>
                  </a:lnTo>
                  <a:lnTo>
                    <a:pt x="420" y="657"/>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8" name="Freeform 173"/>
            <p:cNvSpPr>
              <a:spLocks noChangeArrowheads="1"/>
            </p:cNvSpPr>
            <p:nvPr/>
          </p:nvSpPr>
          <p:spPr bwMode="auto">
            <a:xfrm>
              <a:off x="5400298" y="6158546"/>
              <a:ext cx="269872" cy="427885"/>
            </a:xfrm>
            <a:custGeom>
              <a:avLst/>
              <a:gdLst>
                <a:gd name="T0" fmla="*/ 0 w 415"/>
                <a:gd name="T1" fmla="*/ 657 h 658"/>
                <a:gd name="T2" fmla="*/ 414 w 415"/>
                <a:gd name="T3" fmla="*/ 657 h 658"/>
                <a:gd name="T4" fmla="*/ 414 w 415"/>
                <a:gd name="T5" fmla="*/ 0 h 658"/>
                <a:gd name="T6" fmla="*/ 0 w 415"/>
                <a:gd name="T7" fmla="*/ 0 h 658"/>
                <a:gd name="T8" fmla="*/ 0 w 415"/>
                <a:gd name="T9" fmla="*/ 657 h 658"/>
              </a:gdLst>
              <a:ahLst/>
              <a:cxnLst>
                <a:cxn ang="0">
                  <a:pos x="T0" y="T1"/>
                </a:cxn>
                <a:cxn ang="0">
                  <a:pos x="T2" y="T3"/>
                </a:cxn>
                <a:cxn ang="0">
                  <a:pos x="T4" y="T5"/>
                </a:cxn>
                <a:cxn ang="0">
                  <a:pos x="T6" y="T7"/>
                </a:cxn>
                <a:cxn ang="0">
                  <a:pos x="T8" y="T9"/>
                </a:cxn>
              </a:cxnLst>
              <a:rect l="0" t="0" r="r" b="b"/>
              <a:pathLst>
                <a:path w="415" h="658">
                  <a:moveTo>
                    <a:pt x="0" y="657"/>
                  </a:moveTo>
                  <a:lnTo>
                    <a:pt x="414" y="657"/>
                  </a:lnTo>
                  <a:lnTo>
                    <a:pt x="414" y="0"/>
                  </a:lnTo>
                  <a:lnTo>
                    <a:pt x="0" y="0"/>
                  </a:lnTo>
                  <a:lnTo>
                    <a:pt x="0" y="65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9" name="Freeform 174"/>
            <p:cNvSpPr>
              <a:spLocks noChangeArrowheads="1"/>
            </p:cNvSpPr>
            <p:nvPr/>
          </p:nvSpPr>
          <p:spPr bwMode="auto">
            <a:xfrm>
              <a:off x="5400298" y="6158546"/>
              <a:ext cx="269872" cy="427885"/>
            </a:xfrm>
            <a:custGeom>
              <a:avLst/>
              <a:gdLst>
                <a:gd name="T0" fmla="*/ 0 w 415"/>
                <a:gd name="T1" fmla="*/ 657 h 658"/>
                <a:gd name="T2" fmla="*/ 414 w 415"/>
                <a:gd name="T3" fmla="*/ 657 h 658"/>
                <a:gd name="T4" fmla="*/ 414 w 415"/>
                <a:gd name="T5" fmla="*/ 0 h 658"/>
                <a:gd name="T6" fmla="*/ 0 w 415"/>
                <a:gd name="T7" fmla="*/ 0 h 658"/>
                <a:gd name="T8" fmla="*/ 0 w 415"/>
                <a:gd name="T9" fmla="*/ 657 h 658"/>
              </a:gdLst>
              <a:ahLst/>
              <a:cxnLst>
                <a:cxn ang="0">
                  <a:pos x="T0" y="T1"/>
                </a:cxn>
                <a:cxn ang="0">
                  <a:pos x="T2" y="T3"/>
                </a:cxn>
                <a:cxn ang="0">
                  <a:pos x="T4" y="T5"/>
                </a:cxn>
                <a:cxn ang="0">
                  <a:pos x="T6" y="T7"/>
                </a:cxn>
                <a:cxn ang="0">
                  <a:pos x="T8" y="T9"/>
                </a:cxn>
              </a:cxnLst>
              <a:rect l="0" t="0" r="r" b="b"/>
              <a:pathLst>
                <a:path w="415" h="658">
                  <a:moveTo>
                    <a:pt x="0" y="657"/>
                  </a:moveTo>
                  <a:lnTo>
                    <a:pt x="414" y="657"/>
                  </a:lnTo>
                  <a:lnTo>
                    <a:pt x="414" y="0"/>
                  </a:lnTo>
                  <a:lnTo>
                    <a:pt x="0" y="0"/>
                  </a:lnTo>
                  <a:lnTo>
                    <a:pt x="0" y="657"/>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0" name="Freeform 175"/>
            <p:cNvSpPr>
              <a:spLocks noChangeArrowheads="1"/>
            </p:cNvSpPr>
            <p:nvPr/>
          </p:nvSpPr>
          <p:spPr bwMode="auto">
            <a:xfrm>
              <a:off x="5400298" y="6158546"/>
              <a:ext cx="269872" cy="427885"/>
            </a:xfrm>
            <a:custGeom>
              <a:avLst/>
              <a:gdLst>
                <a:gd name="T0" fmla="*/ 414 w 415"/>
                <a:gd name="T1" fmla="*/ 0 h 658"/>
                <a:gd name="T2" fmla="*/ 414 w 415"/>
                <a:gd name="T3" fmla="*/ 0 h 658"/>
                <a:gd name="T4" fmla="*/ 0 w 415"/>
                <a:gd name="T5" fmla="*/ 0 h 658"/>
                <a:gd name="T6" fmla="*/ 0 w 415"/>
                <a:gd name="T7" fmla="*/ 657 h 658"/>
                <a:gd name="T8" fmla="*/ 414 w 415"/>
                <a:gd name="T9" fmla="*/ 657 h 658"/>
                <a:gd name="T10" fmla="*/ 414 w 415"/>
                <a:gd name="T11" fmla="*/ 0 h 658"/>
              </a:gdLst>
              <a:ahLst/>
              <a:cxnLst>
                <a:cxn ang="0">
                  <a:pos x="T0" y="T1"/>
                </a:cxn>
                <a:cxn ang="0">
                  <a:pos x="T2" y="T3"/>
                </a:cxn>
                <a:cxn ang="0">
                  <a:pos x="T4" y="T5"/>
                </a:cxn>
                <a:cxn ang="0">
                  <a:pos x="T6" y="T7"/>
                </a:cxn>
                <a:cxn ang="0">
                  <a:pos x="T8" y="T9"/>
                </a:cxn>
                <a:cxn ang="0">
                  <a:pos x="T10" y="T11"/>
                </a:cxn>
              </a:cxnLst>
              <a:rect l="0" t="0" r="r" b="b"/>
              <a:pathLst>
                <a:path w="415" h="658">
                  <a:moveTo>
                    <a:pt x="414" y="0"/>
                  </a:moveTo>
                  <a:lnTo>
                    <a:pt x="414" y="0"/>
                  </a:lnTo>
                  <a:lnTo>
                    <a:pt x="0" y="0"/>
                  </a:lnTo>
                  <a:lnTo>
                    <a:pt x="0" y="657"/>
                  </a:lnTo>
                  <a:lnTo>
                    <a:pt x="414" y="657"/>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1" name="Freeform 176"/>
            <p:cNvSpPr>
              <a:spLocks noChangeArrowheads="1"/>
            </p:cNvSpPr>
            <p:nvPr/>
          </p:nvSpPr>
          <p:spPr bwMode="auto">
            <a:xfrm>
              <a:off x="5400298" y="6158546"/>
              <a:ext cx="269872" cy="427885"/>
            </a:xfrm>
            <a:custGeom>
              <a:avLst/>
              <a:gdLst>
                <a:gd name="T0" fmla="*/ 414 w 415"/>
                <a:gd name="T1" fmla="*/ 0 h 658"/>
                <a:gd name="T2" fmla="*/ 414 w 415"/>
                <a:gd name="T3" fmla="*/ 0 h 658"/>
                <a:gd name="T4" fmla="*/ 0 w 415"/>
                <a:gd name="T5" fmla="*/ 0 h 658"/>
                <a:gd name="T6" fmla="*/ 0 w 415"/>
                <a:gd name="T7" fmla="*/ 657 h 658"/>
                <a:gd name="T8" fmla="*/ 414 w 415"/>
                <a:gd name="T9" fmla="*/ 657 h 658"/>
                <a:gd name="T10" fmla="*/ 414 w 415"/>
                <a:gd name="T11" fmla="*/ 0 h 658"/>
              </a:gdLst>
              <a:ahLst/>
              <a:cxnLst>
                <a:cxn ang="0">
                  <a:pos x="T0" y="T1"/>
                </a:cxn>
                <a:cxn ang="0">
                  <a:pos x="T2" y="T3"/>
                </a:cxn>
                <a:cxn ang="0">
                  <a:pos x="T4" y="T5"/>
                </a:cxn>
                <a:cxn ang="0">
                  <a:pos x="T6" y="T7"/>
                </a:cxn>
                <a:cxn ang="0">
                  <a:pos x="T8" y="T9"/>
                </a:cxn>
                <a:cxn ang="0">
                  <a:pos x="T10" y="T11"/>
                </a:cxn>
              </a:cxnLst>
              <a:rect l="0" t="0" r="r" b="b"/>
              <a:pathLst>
                <a:path w="415" h="658">
                  <a:moveTo>
                    <a:pt x="414" y="0"/>
                  </a:moveTo>
                  <a:lnTo>
                    <a:pt x="414" y="0"/>
                  </a:lnTo>
                  <a:lnTo>
                    <a:pt x="0" y="0"/>
                  </a:lnTo>
                  <a:lnTo>
                    <a:pt x="0" y="657"/>
                  </a:lnTo>
                  <a:lnTo>
                    <a:pt x="414" y="657"/>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2" name="Freeform 177"/>
            <p:cNvSpPr>
              <a:spLocks noChangeArrowheads="1"/>
            </p:cNvSpPr>
            <p:nvPr/>
          </p:nvSpPr>
          <p:spPr bwMode="auto">
            <a:xfrm>
              <a:off x="4653845" y="6684070"/>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3" name="Freeform 178"/>
            <p:cNvSpPr>
              <a:spLocks noChangeArrowheads="1"/>
            </p:cNvSpPr>
            <p:nvPr/>
          </p:nvSpPr>
          <p:spPr bwMode="auto">
            <a:xfrm>
              <a:off x="4653845" y="6684070"/>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4" name="Freeform 179"/>
            <p:cNvSpPr>
              <a:spLocks noChangeArrowheads="1"/>
            </p:cNvSpPr>
            <p:nvPr/>
          </p:nvSpPr>
          <p:spPr bwMode="auto">
            <a:xfrm>
              <a:off x="4653845" y="6684070"/>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5" name="Freeform 180"/>
            <p:cNvSpPr>
              <a:spLocks noChangeArrowheads="1"/>
            </p:cNvSpPr>
            <p:nvPr/>
          </p:nvSpPr>
          <p:spPr bwMode="auto">
            <a:xfrm>
              <a:off x="4653845" y="6684070"/>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6" name="Freeform 181"/>
            <p:cNvSpPr>
              <a:spLocks noChangeArrowheads="1"/>
            </p:cNvSpPr>
            <p:nvPr/>
          </p:nvSpPr>
          <p:spPr bwMode="auto">
            <a:xfrm>
              <a:off x="5032814" y="6684070"/>
              <a:ext cx="272741" cy="442244"/>
            </a:xfrm>
            <a:custGeom>
              <a:avLst/>
              <a:gdLst>
                <a:gd name="T0" fmla="*/ 0 w 421"/>
                <a:gd name="T1" fmla="*/ 678 h 679"/>
                <a:gd name="T2" fmla="*/ 420 w 421"/>
                <a:gd name="T3" fmla="*/ 678 h 679"/>
                <a:gd name="T4" fmla="*/ 420 w 421"/>
                <a:gd name="T5" fmla="*/ 0 h 679"/>
                <a:gd name="T6" fmla="*/ 0 w 421"/>
                <a:gd name="T7" fmla="*/ 0 h 679"/>
                <a:gd name="T8" fmla="*/ 0 w 421"/>
                <a:gd name="T9" fmla="*/ 678 h 679"/>
              </a:gdLst>
              <a:ahLst/>
              <a:cxnLst>
                <a:cxn ang="0">
                  <a:pos x="T0" y="T1"/>
                </a:cxn>
                <a:cxn ang="0">
                  <a:pos x="T2" y="T3"/>
                </a:cxn>
                <a:cxn ang="0">
                  <a:pos x="T4" y="T5"/>
                </a:cxn>
                <a:cxn ang="0">
                  <a:pos x="T6" y="T7"/>
                </a:cxn>
                <a:cxn ang="0">
                  <a:pos x="T8" y="T9"/>
                </a:cxn>
              </a:cxnLst>
              <a:rect l="0" t="0" r="r" b="b"/>
              <a:pathLst>
                <a:path w="421" h="679">
                  <a:moveTo>
                    <a:pt x="0" y="678"/>
                  </a:moveTo>
                  <a:lnTo>
                    <a:pt x="420" y="678"/>
                  </a:lnTo>
                  <a:lnTo>
                    <a:pt x="420"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7" name="Freeform 182"/>
            <p:cNvSpPr>
              <a:spLocks noChangeArrowheads="1"/>
            </p:cNvSpPr>
            <p:nvPr/>
          </p:nvSpPr>
          <p:spPr bwMode="auto">
            <a:xfrm>
              <a:off x="5032814" y="6684070"/>
              <a:ext cx="272741" cy="442244"/>
            </a:xfrm>
            <a:custGeom>
              <a:avLst/>
              <a:gdLst>
                <a:gd name="T0" fmla="*/ 0 w 421"/>
                <a:gd name="T1" fmla="*/ 678 h 679"/>
                <a:gd name="T2" fmla="*/ 420 w 421"/>
                <a:gd name="T3" fmla="*/ 678 h 679"/>
                <a:gd name="T4" fmla="*/ 420 w 421"/>
                <a:gd name="T5" fmla="*/ 0 h 679"/>
                <a:gd name="T6" fmla="*/ 0 w 421"/>
                <a:gd name="T7" fmla="*/ 0 h 679"/>
                <a:gd name="T8" fmla="*/ 0 w 421"/>
                <a:gd name="T9" fmla="*/ 678 h 679"/>
              </a:gdLst>
              <a:ahLst/>
              <a:cxnLst>
                <a:cxn ang="0">
                  <a:pos x="T0" y="T1"/>
                </a:cxn>
                <a:cxn ang="0">
                  <a:pos x="T2" y="T3"/>
                </a:cxn>
                <a:cxn ang="0">
                  <a:pos x="T4" y="T5"/>
                </a:cxn>
                <a:cxn ang="0">
                  <a:pos x="T6" y="T7"/>
                </a:cxn>
                <a:cxn ang="0">
                  <a:pos x="T8" y="T9"/>
                </a:cxn>
              </a:cxnLst>
              <a:rect l="0" t="0" r="r" b="b"/>
              <a:pathLst>
                <a:path w="421" h="679">
                  <a:moveTo>
                    <a:pt x="0" y="678"/>
                  </a:moveTo>
                  <a:lnTo>
                    <a:pt x="420" y="678"/>
                  </a:lnTo>
                  <a:lnTo>
                    <a:pt x="420"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8" name="Freeform 183"/>
            <p:cNvSpPr>
              <a:spLocks noChangeArrowheads="1"/>
            </p:cNvSpPr>
            <p:nvPr/>
          </p:nvSpPr>
          <p:spPr bwMode="auto">
            <a:xfrm>
              <a:off x="5032814" y="6684070"/>
              <a:ext cx="272741" cy="442244"/>
            </a:xfrm>
            <a:custGeom>
              <a:avLst/>
              <a:gdLst>
                <a:gd name="T0" fmla="*/ 420 w 421"/>
                <a:gd name="T1" fmla="*/ 0 h 679"/>
                <a:gd name="T2" fmla="*/ 0 w 421"/>
                <a:gd name="T3" fmla="*/ 0 h 679"/>
                <a:gd name="T4" fmla="*/ 0 w 421"/>
                <a:gd name="T5" fmla="*/ 678 h 679"/>
                <a:gd name="T6" fmla="*/ 420 w 421"/>
                <a:gd name="T7" fmla="*/ 678 h 679"/>
                <a:gd name="T8" fmla="*/ 420 w 421"/>
                <a:gd name="T9" fmla="*/ 0 h 679"/>
              </a:gdLst>
              <a:ahLst/>
              <a:cxnLst>
                <a:cxn ang="0">
                  <a:pos x="T0" y="T1"/>
                </a:cxn>
                <a:cxn ang="0">
                  <a:pos x="T2" y="T3"/>
                </a:cxn>
                <a:cxn ang="0">
                  <a:pos x="T4" y="T5"/>
                </a:cxn>
                <a:cxn ang="0">
                  <a:pos x="T6" y="T7"/>
                </a:cxn>
                <a:cxn ang="0">
                  <a:pos x="T8" y="T9"/>
                </a:cxn>
              </a:cxnLst>
              <a:rect l="0" t="0" r="r" b="b"/>
              <a:pathLst>
                <a:path w="421" h="679">
                  <a:moveTo>
                    <a:pt x="420" y="0"/>
                  </a:moveTo>
                  <a:lnTo>
                    <a:pt x="0" y="0"/>
                  </a:lnTo>
                  <a:lnTo>
                    <a:pt x="0" y="678"/>
                  </a:lnTo>
                  <a:lnTo>
                    <a:pt x="420" y="678"/>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9" name="Freeform 184"/>
            <p:cNvSpPr>
              <a:spLocks noChangeArrowheads="1"/>
            </p:cNvSpPr>
            <p:nvPr/>
          </p:nvSpPr>
          <p:spPr bwMode="auto">
            <a:xfrm>
              <a:off x="5032814" y="6684070"/>
              <a:ext cx="272741" cy="442244"/>
            </a:xfrm>
            <a:custGeom>
              <a:avLst/>
              <a:gdLst>
                <a:gd name="T0" fmla="*/ 420 w 421"/>
                <a:gd name="T1" fmla="*/ 0 h 679"/>
                <a:gd name="T2" fmla="*/ 0 w 421"/>
                <a:gd name="T3" fmla="*/ 0 h 679"/>
                <a:gd name="T4" fmla="*/ 0 w 421"/>
                <a:gd name="T5" fmla="*/ 678 h 679"/>
                <a:gd name="T6" fmla="*/ 420 w 421"/>
                <a:gd name="T7" fmla="*/ 678 h 679"/>
                <a:gd name="T8" fmla="*/ 420 w 421"/>
                <a:gd name="T9" fmla="*/ 0 h 679"/>
              </a:gdLst>
              <a:ahLst/>
              <a:cxnLst>
                <a:cxn ang="0">
                  <a:pos x="T0" y="T1"/>
                </a:cxn>
                <a:cxn ang="0">
                  <a:pos x="T2" y="T3"/>
                </a:cxn>
                <a:cxn ang="0">
                  <a:pos x="T4" y="T5"/>
                </a:cxn>
                <a:cxn ang="0">
                  <a:pos x="T6" y="T7"/>
                </a:cxn>
                <a:cxn ang="0">
                  <a:pos x="T8" y="T9"/>
                </a:cxn>
              </a:cxnLst>
              <a:rect l="0" t="0" r="r" b="b"/>
              <a:pathLst>
                <a:path w="421" h="679">
                  <a:moveTo>
                    <a:pt x="420" y="0"/>
                  </a:moveTo>
                  <a:lnTo>
                    <a:pt x="0" y="0"/>
                  </a:lnTo>
                  <a:lnTo>
                    <a:pt x="0" y="678"/>
                  </a:lnTo>
                  <a:lnTo>
                    <a:pt x="420" y="678"/>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0" name="Freeform 185"/>
            <p:cNvSpPr>
              <a:spLocks noChangeArrowheads="1"/>
            </p:cNvSpPr>
            <p:nvPr/>
          </p:nvSpPr>
          <p:spPr bwMode="auto">
            <a:xfrm>
              <a:off x="5400298" y="6684070"/>
              <a:ext cx="269872" cy="442244"/>
            </a:xfrm>
            <a:custGeom>
              <a:avLst/>
              <a:gdLst>
                <a:gd name="T0" fmla="*/ 0 w 415"/>
                <a:gd name="T1" fmla="*/ 678 h 679"/>
                <a:gd name="T2" fmla="*/ 414 w 415"/>
                <a:gd name="T3" fmla="*/ 678 h 679"/>
                <a:gd name="T4" fmla="*/ 414 w 415"/>
                <a:gd name="T5" fmla="*/ 0 h 679"/>
                <a:gd name="T6" fmla="*/ 0 w 415"/>
                <a:gd name="T7" fmla="*/ 0 h 679"/>
                <a:gd name="T8" fmla="*/ 0 w 415"/>
                <a:gd name="T9" fmla="*/ 678 h 679"/>
              </a:gdLst>
              <a:ahLst/>
              <a:cxnLst>
                <a:cxn ang="0">
                  <a:pos x="T0" y="T1"/>
                </a:cxn>
                <a:cxn ang="0">
                  <a:pos x="T2" y="T3"/>
                </a:cxn>
                <a:cxn ang="0">
                  <a:pos x="T4" y="T5"/>
                </a:cxn>
                <a:cxn ang="0">
                  <a:pos x="T6" y="T7"/>
                </a:cxn>
                <a:cxn ang="0">
                  <a:pos x="T8" y="T9"/>
                </a:cxn>
              </a:cxnLst>
              <a:rect l="0" t="0" r="r" b="b"/>
              <a:pathLst>
                <a:path w="415" h="679">
                  <a:moveTo>
                    <a:pt x="0" y="678"/>
                  </a:moveTo>
                  <a:lnTo>
                    <a:pt x="414" y="678"/>
                  </a:lnTo>
                  <a:lnTo>
                    <a:pt x="414"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1" name="Freeform 186"/>
            <p:cNvSpPr>
              <a:spLocks noChangeArrowheads="1"/>
            </p:cNvSpPr>
            <p:nvPr/>
          </p:nvSpPr>
          <p:spPr bwMode="auto">
            <a:xfrm>
              <a:off x="5400298" y="6684070"/>
              <a:ext cx="269872" cy="442244"/>
            </a:xfrm>
            <a:custGeom>
              <a:avLst/>
              <a:gdLst>
                <a:gd name="T0" fmla="*/ 0 w 415"/>
                <a:gd name="T1" fmla="*/ 678 h 679"/>
                <a:gd name="T2" fmla="*/ 414 w 415"/>
                <a:gd name="T3" fmla="*/ 678 h 679"/>
                <a:gd name="T4" fmla="*/ 414 w 415"/>
                <a:gd name="T5" fmla="*/ 0 h 679"/>
                <a:gd name="T6" fmla="*/ 0 w 415"/>
                <a:gd name="T7" fmla="*/ 0 h 679"/>
                <a:gd name="T8" fmla="*/ 0 w 415"/>
                <a:gd name="T9" fmla="*/ 678 h 679"/>
              </a:gdLst>
              <a:ahLst/>
              <a:cxnLst>
                <a:cxn ang="0">
                  <a:pos x="T0" y="T1"/>
                </a:cxn>
                <a:cxn ang="0">
                  <a:pos x="T2" y="T3"/>
                </a:cxn>
                <a:cxn ang="0">
                  <a:pos x="T4" y="T5"/>
                </a:cxn>
                <a:cxn ang="0">
                  <a:pos x="T6" y="T7"/>
                </a:cxn>
                <a:cxn ang="0">
                  <a:pos x="T8" y="T9"/>
                </a:cxn>
              </a:cxnLst>
              <a:rect l="0" t="0" r="r" b="b"/>
              <a:pathLst>
                <a:path w="415" h="679">
                  <a:moveTo>
                    <a:pt x="0" y="678"/>
                  </a:moveTo>
                  <a:lnTo>
                    <a:pt x="414" y="678"/>
                  </a:lnTo>
                  <a:lnTo>
                    <a:pt x="414"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2" name="Freeform 187"/>
            <p:cNvSpPr>
              <a:spLocks noChangeArrowheads="1"/>
            </p:cNvSpPr>
            <p:nvPr/>
          </p:nvSpPr>
          <p:spPr bwMode="auto">
            <a:xfrm>
              <a:off x="5400298" y="6684070"/>
              <a:ext cx="269872" cy="442244"/>
            </a:xfrm>
            <a:custGeom>
              <a:avLst/>
              <a:gdLst>
                <a:gd name="T0" fmla="*/ 414 w 415"/>
                <a:gd name="T1" fmla="*/ 0 h 679"/>
                <a:gd name="T2" fmla="*/ 414 w 415"/>
                <a:gd name="T3" fmla="*/ 0 h 679"/>
                <a:gd name="T4" fmla="*/ 0 w 415"/>
                <a:gd name="T5" fmla="*/ 0 h 679"/>
                <a:gd name="T6" fmla="*/ 0 w 415"/>
                <a:gd name="T7" fmla="*/ 678 h 679"/>
                <a:gd name="T8" fmla="*/ 414 w 415"/>
                <a:gd name="T9" fmla="*/ 678 h 679"/>
                <a:gd name="T10" fmla="*/ 414 w 415"/>
                <a:gd name="T11" fmla="*/ 0 h 679"/>
              </a:gdLst>
              <a:ahLst/>
              <a:cxnLst>
                <a:cxn ang="0">
                  <a:pos x="T0" y="T1"/>
                </a:cxn>
                <a:cxn ang="0">
                  <a:pos x="T2" y="T3"/>
                </a:cxn>
                <a:cxn ang="0">
                  <a:pos x="T4" y="T5"/>
                </a:cxn>
                <a:cxn ang="0">
                  <a:pos x="T6" y="T7"/>
                </a:cxn>
                <a:cxn ang="0">
                  <a:pos x="T8" y="T9"/>
                </a:cxn>
                <a:cxn ang="0">
                  <a:pos x="T10" y="T11"/>
                </a:cxn>
              </a:cxnLst>
              <a:rect l="0" t="0" r="r" b="b"/>
              <a:pathLst>
                <a:path w="415" h="679">
                  <a:moveTo>
                    <a:pt x="414" y="0"/>
                  </a:moveTo>
                  <a:lnTo>
                    <a:pt x="414" y="0"/>
                  </a:lnTo>
                  <a:lnTo>
                    <a:pt x="0" y="0"/>
                  </a:lnTo>
                  <a:lnTo>
                    <a:pt x="0" y="678"/>
                  </a:lnTo>
                  <a:lnTo>
                    <a:pt x="414" y="678"/>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3" name="Freeform 188"/>
            <p:cNvSpPr>
              <a:spLocks noChangeArrowheads="1"/>
            </p:cNvSpPr>
            <p:nvPr/>
          </p:nvSpPr>
          <p:spPr bwMode="auto">
            <a:xfrm>
              <a:off x="5400298" y="6684070"/>
              <a:ext cx="269872" cy="442244"/>
            </a:xfrm>
            <a:custGeom>
              <a:avLst/>
              <a:gdLst>
                <a:gd name="T0" fmla="*/ 414 w 415"/>
                <a:gd name="T1" fmla="*/ 0 h 679"/>
                <a:gd name="T2" fmla="*/ 414 w 415"/>
                <a:gd name="T3" fmla="*/ 0 h 679"/>
                <a:gd name="T4" fmla="*/ 0 w 415"/>
                <a:gd name="T5" fmla="*/ 0 h 679"/>
                <a:gd name="T6" fmla="*/ 0 w 415"/>
                <a:gd name="T7" fmla="*/ 678 h 679"/>
                <a:gd name="T8" fmla="*/ 414 w 415"/>
                <a:gd name="T9" fmla="*/ 678 h 679"/>
                <a:gd name="T10" fmla="*/ 414 w 415"/>
                <a:gd name="T11" fmla="*/ 0 h 679"/>
              </a:gdLst>
              <a:ahLst/>
              <a:cxnLst>
                <a:cxn ang="0">
                  <a:pos x="T0" y="T1"/>
                </a:cxn>
                <a:cxn ang="0">
                  <a:pos x="T2" y="T3"/>
                </a:cxn>
                <a:cxn ang="0">
                  <a:pos x="T4" y="T5"/>
                </a:cxn>
                <a:cxn ang="0">
                  <a:pos x="T6" y="T7"/>
                </a:cxn>
                <a:cxn ang="0">
                  <a:pos x="T8" y="T9"/>
                </a:cxn>
                <a:cxn ang="0">
                  <a:pos x="T10" y="T11"/>
                </a:cxn>
              </a:cxnLst>
              <a:rect l="0" t="0" r="r" b="b"/>
              <a:pathLst>
                <a:path w="415" h="679">
                  <a:moveTo>
                    <a:pt x="414" y="0"/>
                  </a:moveTo>
                  <a:lnTo>
                    <a:pt x="414" y="0"/>
                  </a:lnTo>
                  <a:lnTo>
                    <a:pt x="0" y="0"/>
                  </a:lnTo>
                  <a:lnTo>
                    <a:pt x="0" y="678"/>
                  </a:lnTo>
                  <a:lnTo>
                    <a:pt x="414" y="678"/>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4" name="Freeform 189"/>
            <p:cNvSpPr>
              <a:spLocks noChangeArrowheads="1"/>
            </p:cNvSpPr>
            <p:nvPr/>
          </p:nvSpPr>
          <p:spPr bwMode="auto">
            <a:xfrm>
              <a:off x="4653845" y="7209594"/>
              <a:ext cx="284225" cy="447988"/>
            </a:xfrm>
            <a:custGeom>
              <a:avLst/>
              <a:gdLst>
                <a:gd name="T0" fmla="*/ 436 w 437"/>
                <a:gd name="T1" fmla="*/ 0 h 689"/>
                <a:gd name="T2" fmla="*/ 0 w 437"/>
                <a:gd name="T3" fmla="*/ 0 h 689"/>
                <a:gd name="T4" fmla="*/ 0 w 437"/>
                <a:gd name="T5" fmla="*/ 688 h 689"/>
                <a:gd name="T6" fmla="*/ 436 w 437"/>
                <a:gd name="T7" fmla="*/ 688 h 689"/>
                <a:gd name="T8" fmla="*/ 436 w 437"/>
                <a:gd name="T9" fmla="*/ 0 h 689"/>
              </a:gdLst>
              <a:ahLst/>
              <a:cxnLst>
                <a:cxn ang="0">
                  <a:pos x="T0" y="T1"/>
                </a:cxn>
                <a:cxn ang="0">
                  <a:pos x="T2" y="T3"/>
                </a:cxn>
                <a:cxn ang="0">
                  <a:pos x="T4" y="T5"/>
                </a:cxn>
                <a:cxn ang="0">
                  <a:pos x="T6" y="T7"/>
                </a:cxn>
                <a:cxn ang="0">
                  <a:pos x="T8" y="T9"/>
                </a:cxn>
              </a:cxnLst>
              <a:rect l="0" t="0" r="r" b="b"/>
              <a:pathLst>
                <a:path w="437" h="689">
                  <a:moveTo>
                    <a:pt x="436" y="0"/>
                  </a:moveTo>
                  <a:lnTo>
                    <a:pt x="0" y="0"/>
                  </a:lnTo>
                  <a:lnTo>
                    <a:pt x="0" y="688"/>
                  </a:lnTo>
                  <a:lnTo>
                    <a:pt x="436" y="68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5" name="Freeform 190"/>
            <p:cNvSpPr>
              <a:spLocks noChangeArrowheads="1"/>
            </p:cNvSpPr>
            <p:nvPr/>
          </p:nvSpPr>
          <p:spPr bwMode="auto">
            <a:xfrm>
              <a:off x="4653845" y="7209594"/>
              <a:ext cx="284225" cy="447988"/>
            </a:xfrm>
            <a:custGeom>
              <a:avLst/>
              <a:gdLst>
                <a:gd name="T0" fmla="*/ 436 w 437"/>
                <a:gd name="T1" fmla="*/ 0 h 689"/>
                <a:gd name="T2" fmla="*/ 0 w 437"/>
                <a:gd name="T3" fmla="*/ 0 h 689"/>
                <a:gd name="T4" fmla="*/ 0 w 437"/>
                <a:gd name="T5" fmla="*/ 688 h 689"/>
                <a:gd name="T6" fmla="*/ 436 w 437"/>
                <a:gd name="T7" fmla="*/ 688 h 689"/>
                <a:gd name="T8" fmla="*/ 436 w 437"/>
                <a:gd name="T9" fmla="*/ 0 h 689"/>
              </a:gdLst>
              <a:ahLst/>
              <a:cxnLst>
                <a:cxn ang="0">
                  <a:pos x="T0" y="T1"/>
                </a:cxn>
                <a:cxn ang="0">
                  <a:pos x="T2" y="T3"/>
                </a:cxn>
                <a:cxn ang="0">
                  <a:pos x="T4" y="T5"/>
                </a:cxn>
                <a:cxn ang="0">
                  <a:pos x="T6" y="T7"/>
                </a:cxn>
                <a:cxn ang="0">
                  <a:pos x="T8" y="T9"/>
                </a:cxn>
              </a:cxnLst>
              <a:rect l="0" t="0" r="r" b="b"/>
              <a:pathLst>
                <a:path w="437" h="689">
                  <a:moveTo>
                    <a:pt x="436" y="0"/>
                  </a:moveTo>
                  <a:lnTo>
                    <a:pt x="0" y="0"/>
                  </a:lnTo>
                  <a:lnTo>
                    <a:pt x="0" y="688"/>
                  </a:lnTo>
                  <a:lnTo>
                    <a:pt x="436" y="68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6" name="Freeform 191"/>
            <p:cNvSpPr>
              <a:spLocks noChangeArrowheads="1"/>
            </p:cNvSpPr>
            <p:nvPr/>
          </p:nvSpPr>
          <p:spPr bwMode="auto">
            <a:xfrm>
              <a:off x="4653845" y="7209594"/>
              <a:ext cx="284225" cy="447988"/>
            </a:xfrm>
            <a:custGeom>
              <a:avLst/>
              <a:gdLst>
                <a:gd name="T0" fmla="*/ 436 w 437"/>
                <a:gd name="T1" fmla="*/ 0 h 689"/>
                <a:gd name="T2" fmla="*/ 0 w 437"/>
                <a:gd name="T3" fmla="*/ 0 h 689"/>
                <a:gd name="T4" fmla="*/ 0 w 437"/>
                <a:gd name="T5" fmla="*/ 688 h 689"/>
                <a:gd name="T6" fmla="*/ 436 w 437"/>
                <a:gd name="T7" fmla="*/ 688 h 689"/>
                <a:gd name="T8" fmla="*/ 436 w 437"/>
                <a:gd name="T9" fmla="*/ 0 h 689"/>
              </a:gdLst>
              <a:ahLst/>
              <a:cxnLst>
                <a:cxn ang="0">
                  <a:pos x="T0" y="T1"/>
                </a:cxn>
                <a:cxn ang="0">
                  <a:pos x="T2" y="T3"/>
                </a:cxn>
                <a:cxn ang="0">
                  <a:pos x="T4" y="T5"/>
                </a:cxn>
                <a:cxn ang="0">
                  <a:pos x="T6" y="T7"/>
                </a:cxn>
                <a:cxn ang="0">
                  <a:pos x="T8" y="T9"/>
                </a:cxn>
              </a:cxnLst>
              <a:rect l="0" t="0" r="r" b="b"/>
              <a:pathLst>
                <a:path w="437" h="689">
                  <a:moveTo>
                    <a:pt x="436" y="0"/>
                  </a:moveTo>
                  <a:lnTo>
                    <a:pt x="0" y="0"/>
                  </a:lnTo>
                  <a:lnTo>
                    <a:pt x="0" y="688"/>
                  </a:lnTo>
                  <a:lnTo>
                    <a:pt x="436" y="688"/>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7" name="Freeform 192"/>
            <p:cNvSpPr>
              <a:spLocks noChangeArrowheads="1"/>
            </p:cNvSpPr>
            <p:nvPr/>
          </p:nvSpPr>
          <p:spPr bwMode="auto">
            <a:xfrm>
              <a:off x="4653845" y="7209594"/>
              <a:ext cx="284225" cy="447988"/>
            </a:xfrm>
            <a:custGeom>
              <a:avLst/>
              <a:gdLst>
                <a:gd name="T0" fmla="*/ 436 w 437"/>
                <a:gd name="T1" fmla="*/ 0 h 689"/>
                <a:gd name="T2" fmla="*/ 0 w 437"/>
                <a:gd name="T3" fmla="*/ 0 h 689"/>
                <a:gd name="T4" fmla="*/ 0 w 437"/>
                <a:gd name="T5" fmla="*/ 688 h 689"/>
                <a:gd name="T6" fmla="*/ 436 w 437"/>
                <a:gd name="T7" fmla="*/ 688 h 689"/>
                <a:gd name="T8" fmla="*/ 436 w 437"/>
                <a:gd name="T9" fmla="*/ 0 h 689"/>
              </a:gdLst>
              <a:ahLst/>
              <a:cxnLst>
                <a:cxn ang="0">
                  <a:pos x="T0" y="T1"/>
                </a:cxn>
                <a:cxn ang="0">
                  <a:pos x="T2" y="T3"/>
                </a:cxn>
                <a:cxn ang="0">
                  <a:pos x="T4" y="T5"/>
                </a:cxn>
                <a:cxn ang="0">
                  <a:pos x="T6" y="T7"/>
                </a:cxn>
                <a:cxn ang="0">
                  <a:pos x="T8" y="T9"/>
                </a:cxn>
              </a:cxnLst>
              <a:rect l="0" t="0" r="r" b="b"/>
              <a:pathLst>
                <a:path w="437" h="689">
                  <a:moveTo>
                    <a:pt x="436" y="0"/>
                  </a:moveTo>
                  <a:lnTo>
                    <a:pt x="0" y="0"/>
                  </a:lnTo>
                  <a:lnTo>
                    <a:pt x="0" y="688"/>
                  </a:lnTo>
                  <a:lnTo>
                    <a:pt x="436" y="688"/>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8" name="Freeform 193"/>
            <p:cNvSpPr>
              <a:spLocks noChangeArrowheads="1"/>
            </p:cNvSpPr>
            <p:nvPr/>
          </p:nvSpPr>
          <p:spPr bwMode="auto">
            <a:xfrm>
              <a:off x="5032814" y="7209594"/>
              <a:ext cx="272741" cy="447988"/>
            </a:xfrm>
            <a:custGeom>
              <a:avLst/>
              <a:gdLst>
                <a:gd name="T0" fmla="*/ 0 w 421"/>
                <a:gd name="T1" fmla="*/ 688 h 689"/>
                <a:gd name="T2" fmla="*/ 420 w 421"/>
                <a:gd name="T3" fmla="*/ 688 h 689"/>
                <a:gd name="T4" fmla="*/ 420 w 421"/>
                <a:gd name="T5" fmla="*/ 0 h 689"/>
                <a:gd name="T6" fmla="*/ 0 w 421"/>
                <a:gd name="T7" fmla="*/ 0 h 689"/>
                <a:gd name="T8" fmla="*/ 0 w 421"/>
                <a:gd name="T9" fmla="*/ 688 h 689"/>
              </a:gdLst>
              <a:ahLst/>
              <a:cxnLst>
                <a:cxn ang="0">
                  <a:pos x="T0" y="T1"/>
                </a:cxn>
                <a:cxn ang="0">
                  <a:pos x="T2" y="T3"/>
                </a:cxn>
                <a:cxn ang="0">
                  <a:pos x="T4" y="T5"/>
                </a:cxn>
                <a:cxn ang="0">
                  <a:pos x="T6" y="T7"/>
                </a:cxn>
                <a:cxn ang="0">
                  <a:pos x="T8" y="T9"/>
                </a:cxn>
              </a:cxnLst>
              <a:rect l="0" t="0" r="r" b="b"/>
              <a:pathLst>
                <a:path w="421" h="689">
                  <a:moveTo>
                    <a:pt x="0" y="688"/>
                  </a:moveTo>
                  <a:lnTo>
                    <a:pt x="420" y="688"/>
                  </a:lnTo>
                  <a:lnTo>
                    <a:pt x="420" y="0"/>
                  </a:lnTo>
                  <a:lnTo>
                    <a:pt x="0" y="0"/>
                  </a:lnTo>
                  <a:lnTo>
                    <a:pt x="0" y="6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9" name="Freeform 194"/>
            <p:cNvSpPr>
              <a:spLocks noChangeArrowheads="1"/>
            </p:cNvSpPr>
            <p:nvPr/>
          </p:nvSpPr>
          <p:spPr bwMode="auto">
            <a:xfrm>
              <a:off x="5032814" y="7209594"/>
              <a:ext cx="272741" cy="447988"/>
            </a:xfrm>
            <a:custGeom>
              <a:avLst/>
              <a:gdLst>
                <a:gd name="T0" fmla="*/ 0 w 421"/>
                <a:gd name="T1" fmla="*/ 688 h 689"/>
                <a:gd name="T2" fmla="*/ 420 w 421"/>
                <a:gd name="T3" fmla="*/ 688 h 689"/>
                <a:gd name="T4" fmla="*/ 420 w 421"/>
                <a:gd name="T5" fmla="*/ 0 h 689"/>
                <a:gd name="T6" fmla="*/ 0 w 421"/>
                <a:gd name="T7" fmla="*/ 0 h 689"/>
                <a:gd name="T8" fmla="*/ 0 w 421"/>
                <a:gd name="T9" fmla="*/ 688 h 689"/>
              </a:gdLst>
              <a:ahLst/>
              <a:cxnLst>
                <a:cxn ang="0">
                  <a:pos x="T0" y="T1"/>
                </a:cxn>
                <a:cxn ang="0">
                  <a:pos x="T2" y="T3"/>
                </a:cxn>
                <a:cxn ang="0">
                  <a:pos x="T4" y="T5"/>
                </a:cxn>
                <a:cxn ang="0">
                  <a:pos x="T6" y="T7"/>
                </a:cxn>
                <a:cxn ang="0">
                  <a:pos x="T8" y="T9"/>
                </a:cxn>
              </a:cxnLst>
              <a:rect l="0" t="0" r="r" b="b"/>
              <a:pathLst>
                <a:path w="421" h="689">
                  <a:moveTo>
                    <a:pt x="0" y="688"/>
                  </a:moveTo>
                  <a:lnTo>
                    <a:pt x="420" y="688"/>
                  </a:lnTo>
                  <a:lnTo>
                    <a:pt x="420" y="0"/>
                  </a:lnTo>
                  <a:lnTo>
                    <a:pt x="0" y="0"/>
                  </a:lnTo>
                  <a:lnTo>
                    <a:pt x="0" y="6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0" name="Freeform 195"/>
            <p:cNvSpPr>
              <a:spLocks noChangeArrowheads="1"/>
            </p:cNvSpPr>
            <p:nvPr/>
          </p:nvSpPr>
          <p:spPr bwMode="auto">
            <a:xfrm>
              <a:off x="5032814" y="7209594"/>
              <a:ext cx="272741" cy="447988"/>
            </a:xfrm>
            <a:custGeom>
              <a:avLst/>
              <a:gdLst>
                <a:gd name="T0" fmla="*/ 420 w 421"/>
                <a:gd name="T1" fmla="*/ 0 h 689"/>
                <a:gd name="T2" fmla="*/ 0 w 421"/>
                <a:gd name="T3" fmla="*/ 0 h 689"/>
                <a:gd name="T4" fmla="*/ 0 w 421"/>
                <a:gd name="T5" fmla="*/ 688 h 689"/>
                <a:gd name="T6" fmla="*/ 420 w 421"/>
                <a:gd name="T7" fmla="*/ 688 h 689"/>
                <a:gd name="T8" fmla="*/ 420 w 421"/>
                <a:gd name="T9" fmla="*/ 0 h 689"/>
              </a:gdLst>
              <a:ahLst/>
              <a:cxnLst>
                <a:cxn ang="0">
                  <a:pos x="T0" y="T1"/>
                </a:cxn>
                <a:cxn ang="0">
                  <a:pos x="T2" y="T3"/>
                </a:cxn>
                <a:cxn ang="0">
                  <a:pos x="T4" y="T5"/>
                </a:cxn>
                <a:cxn ang="0">
                  <a:pos x="T6" y="T7"/>
                </a:cxn>
                <a:cxn ang="0">
                  <a:pos x="T8" y="T9"/>
                </a:cxn>
              </a:cxnLst>
              <a:rect l="0" t="0" r="r" b="b"/>
              <a:pathLst>
                <a:path w="421" h="689">
                  <a:moveTo>
                    <a:pt x="420" y="0"/>
                  </a:moveTo>
                  <a:lnTo>
                    <a:pt x="0" y="0"/>
                  </a:lnTo>
                  <a:lnTo>
                    <a:pt x="0" y="688"/>
                  </a:lnTo>
                  <a:lnTo>
                    <a:pt x="420" y="688"/>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1" name="Freeform 196"/>
            <p:cNvSpPr>
              <a:spLocks noChangeArrowheads="1"/>
            </p:cNvSpPr>
            <p:nvPr/>
          </p:nvSpPr>
          <p:spPr bwMode="auto">
            <a:xfrm>
              <a:off x="5032814" y="7209594"/>
              <a:ext cx="272741" cy="447988"/>
            </a:xfrm>
            <a:custGeom>
              <a:avLst/>
              <a:gdLst>
                <a:gd name="T0" fmla="*/ 420 w 421"/>
                <a:gd name="T1" fmla="*/ 0 h 689"/>
                <a:gd name="T2" fmla="*/ 0 w 421"/>
                <a:gd name="T3" fmla="*/ 0 h 689"/>
                <a:gd name="T4" fmla="*/ 0 w 421"/>
                <a:gd name="T5" fmla="*/ 688 h 689"/>
                <a:gd name="T6" fmla="*/ 420 w 421"/>
                <a:gd name="T7" fmla="*/ 688 h 689"/>
                <a:gd name="T8" fmla="*/ 420 w 421"/>
                <a:gd name="T9" fmla="*/ 0 h 689"/>
              </a:gdLst>
              <a:ahLst/>
              <a:cxnLst>
                <a:cxn ang="0">
                  <a:pos x="T0" y="T1"/>
                </a:cxn>
                <a:cxn ang="0">
                  <a:pos x="T2" y="T3"/>
                </a:cxn>
                <a:cxn ang="0">
                  <a:pos x="T4" y="T5"/>
                </a:cxn>
                <a:cxn ang="0">
                  <a:pos x="T6" y="T7"/>
                </a:cxn>
                <a:cxn ang="0">
                  <a:pos x="T8" y="T9"/>
                </a:cxn>
              </a:cxnLst>
              <a:rect l="0" t="0" r="r" b="b"/>
              <a:pathLst>
                <a:path w="421" h="689">
                  <a:moveTo>
                    <a:pt x="420" y="0"/>
                  </a:moveTo>
                  <a:lnTo>
                    <a:pt x="0" y="0"/>
                  </a:lnTo>
                  <a:lnTo>
                    <a:pt x="0" y="688"/>
                  </a:lnTo>
                  <a:lnTo>
                    <a:pt x="420" y="688"/>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2" name="Freeform 197"/>
            <p:cNvSpPr>
              <a:spLocks noChangeArrowheads="1"/>
            </p:cNvSpPr>
            <p:nvPr/>
          </p:nvSpPr>
          <p:spPr bwMode="auto">
            <a:xfrm>
              <a:off x="5400298" y="7209594"/>
              <a:ext cx="269872" cy="447988"/>
            </a:xfrm>
            <a:custGeom>
              <a:avLst/>
              <a:gdLst>
                <a:gd name="T0" fmla="*/ 0 w 415"/>
                <a:gd name="T1" fmla="*/ 688 h 689"/>
                <a:gd name="T2" fmla="*/ 414 w 415"/>
                <a:gd name="T3" fmla="*/ 688 h 689"/>
                <a:gd name="T4" fmla="*/ 414 w 415"/>
                <a:gd name="T5" fmla="*/ 0 h 689"/>
                <a:gd name="T6" fmla="*/ 0 w 415"/>
                <a:gd name="T7" fmla="*/ 0 h 689"/>
                <a:gd name="T8" fmla="*/ 0 w 415"/>
                <a:gd name="T9" fmla="*/ 688 h 689"/>
              </a:gdLst>
              <a:ahLst/>
              <a:cxnLst>
                <a:cxn ang="0">
                  <a:pos x="T0" y="T1"/>
                </a:cxn>
                <a:cxn ang="0">
                  <a:pos x="T2" y="T3"/>
                </a:cxn>
                <a:cxn ang="0">
                  <a:pos x="T4" y="T5"/>
                </a:cxn>
                <a:cxn ang="0">
                  <a:pos x="T6" y="T7"/>
                </a:cxn>
                <a:cxn ang="0">
                  <a:pos x="T8" y="T9"/>
                </a:cxn>
              </a:cxnLst>
              <a:rect l="0" t="0" r="r" b="b"/>
              <a:pathLst>
                <a:path w="415" h="689">
                  <a:moveTo>
                    <a:pt x="0" y="688"/>
                  </a:moveTo>
                  <a:lnTo>
                    <a:pt x="414" y="688"/>
                  </a:lnTo>
                  <a:lnTo>
                    <a:pt x="414" y="0"/>
                  </a:lnTo>
                  <a:lnTo>
                    <a:pt x="0" y="0"/>
                  </a:lnTo>
                  <a:lnTo>
                    <a:pt x="0" y="6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3" name="Freeform 198"/>
            <p:cNvSpPr>
              <a:spLocks noChangeArrowheads="1"/>
            </p:cNvSpPr>
            <p:nvPr/>
          </p:nvSpPr>
          <p:spPr bwMode="auto">
            <a:xfrm>
              <a:off x="5400298" y="7209594"/>
              <a:ext cx="269872" cy="447988"/>
            </a:xfrm>
            <a:custGeom>
              <a:avLst/>
              <a:gdLst>
                <a:gd name="T0" fmla="*/ 0 w 415"/>
                <a:gd name="T1" fmla="*/ 688 h 689"/>
                <a:gd name="T2" fmla="*/ 414 w 415"/>
                <a:gd name="T3" fmla="*/ 688 h 689"/>
                <a:gd name="T4" fmla="*/ 414 w 415"/>
                <a:gd name="T5" fmla="*/ 0 h 689"/>
                <a:gd name="T6" fmla="*/ 0 w 415"/>
                <a:gd name="T7" fmla="*/ 0 h 689"/>
                <a:gd name="T8" fmla="*/ 0 w 415"/>
                <a:gd name="T9" fmla="*/ 688 h 689"/>
              </a:gdLst>
              <a:ahLst/>
              <a:cxnLst>
                <a:cxn ang="0">
                  <a:pos x="T0" y="T1"/>
                </a:cxn>
                <a:cxn ang="0">
                  <a:pos x="T2" y="T3"/>
                </a:cxn>
                <a:cxn ang="0">
                  <a:pos x="T4" y="T5"/>
                </a:cxn>
                <a:cxn ang="0">
                  <a:pos x="T6" y="T7"/>
                </a:cxn>
                <a:cxn ang="0">
                  <a:pos x="T8" y="T9"/>
                </a:cxn>
              </a:cxnLst>
              <a:rect l="0" t="0" r="r" b="b"/>
              <a:pathLst>
                <a:path w="415" h="689">
                  <a:moveTo>
                    <a:pt x="0" y="688"/>
                  </a:moveTo>
                  <a:lnTo>
                    <a:pt x="414" y="688"/>
                  </a:lnTo>
                  <a:lnTo>
                    <a:pt x="414" y="0"/>
                  </a:lnTo>
                  <a:lnTo>
                    <a:pt x="0" y="0"/>
                  </a:lnTo>
                  <a:lnTo>
                    <a:pt x="0" y="6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4" name="Freeform 199"/>
            <p:cNvSpPr>
              <a:spLocks noChangeArrowheads="1"/>
            </p:cNvSpPr>
            <p:nvPr/>
          </p:nvSpPr>
          <p:spPr bwMode="auto">
            <a:xfrm>
              <a:off x="5400298" y="7209594"/>
              <a:ext cx="269872" cy="447988"/>
            </a:xfrm>
            <a:custGeom>
              <a:avLst/>
              <a:gdLst>
                <a:gd name="T0" fmla="*/ 414 w 415"/>
                <a:gd name="T1" fmla="*/ 0 h 689"/>
                <a:gd name="T2" fmla="*/ 414 w 415"/>
                <a:gd name="T3" fmla="*/ 0 h 689"/>
                <a:gd name="T4" fmla="*/ 0 w 415"/>
                <a:gd name="T5" fmla="*/ 0 h 689"/>
                <a:gd name="T6" fmla="*/ 0 w 415"/>
                <a:gd name="T7" fmla="*/ 688 h 689"/>
                <a:gd name="T8" fmla="*/ 414 w 415"/>
                <a:gd name="T9" fmla="*/ 688 h 689"/>
                <a:gd name="T10" fmla="*/ 414 w 415"/>
                <a:gd name="T11" fmla="*/ 0 h 689"/>
              </a:gdLst>
              <a:ahLst/>
              <a:cxnLst>
                <a:cxn ang="0">
                  <a:pos x="T0" y="T1"/>
                </a:cxn>
                <a:cxn ang="0">
                  <a:pos x="T2" y="T3"/>
                </a:cxn>
                <a:cxn ang="0">
                  <a:pos x="T4" y="T5"/>
                </a:cxn>
                <a:cxn ang="0">
                  <a:pos x="T6" y="T7"/>
                </a:cxn>
                <a:cxn ang="0">
                  <a:pos x="T8" y="T9"/>
                </a:cxn>
                <a:cxn ang="0">
                  <a:pos x="T10" y="T11"/>
                </a:cxn>
              </a:cxnLst>
              <a:rect l="0" t="0" r="r" b="b"/>
              <a:pathLst>
                <a:path w="415" h="689">
                  <a:moveTo>
                    <a:pt x="414" y="0"/>
                  </a:moveTo>
                  <a:lnTo>
                    <a:pt x="414" y="0"/>
                  </a:lnTo>
                  <a:lnTo>
                    <a:pt x="0" y="0"/>
                  </a:lnTo>
                  <a:lnTo>
                    <a:pt x="0" y="688"/>
                  </a:lnTo>
                  <a:lnTo>
                    <a:pt x="414" y="688"/>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5" name="Freeform 200"/>
            <p:cNvSpPr>
              <a:spLocks noChangeArrowheads="1"/>
            </p:cNvSpPr>
            <p:nvPr/>
          </p:nvSpPr>
          <p:spPr bwMode="auto">
            <a:xfrm>
              <a:off x="5400298" y="7209594"/>
              <a:ext cx="269872" cy="447988"/>
            </a:xfrm>
            <a:custGeom>
              <a:avLst/>
              <a:gdLst>
                <a:gd name="T0" fmla="*/ 414 w 415"/>
                <a:gd name="T1" fmla="*/ 0 h 689"/>
                <a:gd name="T2" fmla="*/ 414 w 415"/>
                <a:gd name="T3" fmla="*/ 0 h 689"/>
                <a:gd name="T4" fmla="*/ 0 w 415"/>
                <a:gd name="T5" fmla="*/ 0 h 689"/>
                <a:gd name="T6" fmla="*/ 0 w 415"/>
                <a:gd name="T7" fmla="*/ 688 h 689"/>
                <a:gd name="T8" fmla="*/ 414 w 415"/>
                <a:gd name="T9" fmla="*/ 688 h 689"/>
                <a:gd name="T10" fmla="*/ 414 w 415"/>
                <a:gd name="T11" fmla="*/ 0 h 689"/>
              </a:gdLst>
              <a:ahLst/>
              <a:cxnLst>
                <a:cxn ang="0">
                  <a:pos x="T0" y="T1"/>
                </a:cxn>
                <a:cxn ang="0">
                  <a:pos x="T2" y="T3"/>
                </a:cxn>
                <a:cxn ang="0">
                  <a:pos x="T4" y="T5"/>
                </a:cxn>
                <a:cxn ang="0">
                  <a:pos x="T6" y="T7"/>
                </a:cxn>
                <a:cxn ang="0">
                  <a:pos x="T8" y="T9"/>
                </a:cxn>
                <a:cxn ang="0">
                  <a:pos x="T10" y="T11"/>
                </a:cxn>
              </a:cxnLst>
              <a:rect l="0" t="0" r="r" b="b"/>
              <a:pathLst>
                <a:path w="415" h="689">
                  <a:moveTo>
                    <a:pt x="414" y="0"/>
                  </a:moveTo>
                  <a:lnTo>
                    <a:pt x="414" y="0"/>
                  </a:lnTo>
                  <a:lnTo>
                    <a:pt x="0" y="0"/>
                  </a:lnTo>
                  <a:lnTo>
                    <a:pt x="0" y="688"/>
                  </a:lnTo>
                  <a:lnTo>
                    <a:pt x="414" y="688"/>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6" name="Freeform 201"/>
            <p:cNvSpPr>
              <a:spLocks noChangeArrowheads="1"/>
            </p:cNvSpPr>
            <p:nvPr/>
          </p:nvSpPr>
          <p:spPr bwMode="auto">
            <a:xfrm>
              <a:off x="4653845" y="7755221"/>
              <a:ext cx="284225" cy="425014"/>
            </a:xfrm>
            <a:custGeom>
              <a:avLst/>
              <a:gdLst>
                <a:gd name="T0" fmla="*/ 436 w 437"/>
                <a:gd name="T1" fmla="*/ 0 h 652"/>
                <a:gd name="T2" fmla="*/ 0 w 437"/>
                <a:gd name="T3" fmla="*/ 0 h 652"/>
                <a:gd name="T4" fmla="*/ 0 w 437"/>
                <a:gd name="T5" fmla="*/ 651 h 652"/>
                <a:gd name="T6" fmla="*/ 436 w 437"/>
                <a:gd name="T7" fmla="*/ 651 h 652"/>
                <a:gd name="T8" fmla="*/ 436 w 437"/>
                <a:gd name="T9" fmla="*/ 0 h 652"/>
              </a:gdLst>
              <a:ahLst/>
              <a:cxnLst>
                <a:cxn ang="0">
                  <a:pos x="T0" y="T1"/>
                </a:cxn>
                <a:cxn ang="0">
                  <a:pos x="T2" y="T3"/>
                </a:cxn>
                <a:cxn ang="0">
                  <a:pos x="T4" y="T5"/>
                </a:cxn>
                <a:cxn ang="0">
                  <a:pos x="T6" y="T7"/>
                </a:cxn>
                <a:cxn ang="0">
                  <a:pos x="T8" y="T9"/>
                </a:cxn>
              </a:cxnLst>
              <a:rect l="0" t="0" r="r" b="b"/>
              <a:pathLst>
                <a:path w="437" h="652">
                  <a:moveTo>
                    <a:pt x="436" y="0"/>
                  </a:moveTo>
                  <a:lnTo>
                    <a:pt x="0" y="0"/>
                  </a:lnTo>
                  <a:lnTo>
                    <a:pt x="0" y="651"/>
                  </a:lnTo>
                  <a:lnTo>
                    <a:pt x="436" y="651"/>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7" name="Freeform 202"/>
            <p:cNvSpPr>
              <a:spLocks noChangeArrowheads="1"/>
            </p:cNvSpPr>
            <p:nvPr/>
          </p:nvSpPr>
          <p:spPr bwMode="auto">
            <a:xfrm>
              <a:off x="4653845" y="7755221"/>
              <a:ext cx="284225" cy="425014"/>
            </a:xfrm>
            <a:custGeom>
              <a:avLst/>
              <a:gdLst>
                <a:gd name="T0" fmla="*/ 436 w 437"/>
                <a:gd name="T1" fmla="*/ 0 h 652"/>
                <a:gd name="T2" fmla="*/ 0 w 437"/>
                <a:gd name="T3" fmla="*/ 0 h 652"/>
                <a:gd name="T4" fmla="*/ 0 w 437"/>
                <a:gd name="T5" fmla="*/ 651 h 652"/>
                <a:gd name="T6" fmla="*/ 436 w 437"/>
                <a:gd name="T7" fmla="*/ 651 h 652"/>
                <a:gd name="T8" fmla="*/ 436 w 437"/>
                <a:gd name="T9" fmla="*/ 0 h 652"/>
              </a:gdLst>
              <a:ahLst/>
              <a:cxnLst>
                <a:cxn ang="0">
                  <a:pos x="T0" y="T1"/>
                </a:cxn>
                <a:cxn ang="0">
                  <a:pos x="T2" y="T3"/>
                </a:cxn>
                <a:cxn ang="0">
                  <a:pos x="T4" y="T5"/>
                </a:cxn>
                <a:cxn ang="0">
                  <a:pos x="T6" y="T7"/>
                </a:cxn>
                <a:cxn ang="0">
                  <a:pos x="T8" y="T9"/>
                </a:cxn>
              </a:cxnLst>
              <a:rect l="0" t="0" r="r" b="b"/>
              <a:pathLst>
                <a:path w="437" h="652">
                  <a:moveTo>
                    <a:pt x="436" y="0"/>
                  </a:moveTo>
                  <a:lnTo>
                    <a:pt x="0" y="0"/>
                  </a:lnTo>
                  <a:lnTo>
                    <a:pt x="0" y="651"/>
                  </a:lnTo>
                  <a:lnTo>
                    <a:pt x="436" y="651"/>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8" name="Freeform 203"/>
            <p:cNvSpPr>
              <a:spLocks noChangeArrowheads="1"/>
            </p:cNvSpPr>
            <p:nvPr/>
          </p:nvSpPr>
          <p:spPr bwMode="auto">
            <a:xfrm>
              <a:off x="4653845" y="7755221"/>
              <a:ext cx="284225" cy="425014"/>
            </a:xfrm>
            <a:custGeom>
              <a:avLst/>
              <a:gdLst>
                <a:gd name="T0" fmla="*/ 436 w 437"/>
                <a:gd name="T1" fmla="*/ 0 h 652"/>
                <a:gd name="T2" fmla="*/ 0 w 437"/>
                <a:gd name="T3" fmla="*/ 0 h 652"/>
                <a:gd name="T4" fmla="*/ 0 w 437"/>
                <a:gd name="T5" fmla="*/ 651 h 652"/>
                <a:gd name="T6" fmla="*/ 436 w 437"/>
                <a:gd name="T7" fmla="*/ 651 h 652"/>
                <a:gd name="T8" fmla="*/ 436 w 437"/>
                <a:gd name="T9" fmla="*/ 0 h 652"/>
              </a:gdLst>
              <a:ahLst/>
              <a:cxnLst>
                <a:cxn ang="0">
                  <a:pos x="T0" y="T1"/>
                </a:cxn>
                <a:cxn ang="0">
                  <a:pos x="T2" y="T3"/>
                </a:cxn>
                <a:cxn ang="0">
                  <a:pos x="T4" y="T5"/>
                </a:cxn>
                <a:cxn ang="0">
                  <a:pos x="T6" y="T7"/>
                </a:cxn>
                <a:cxn ang="0">
                  <a:pos x="T8" y="T9"/>
                </a:cxn>
              </a:cxnLst>
              <a:rect l="0" t="0" r="r" b="b"/>
              <a:pathLst>
                <a:path w="437" h="652">
                  <a:moveTo>
                    <a:pt x="436" y="0"/>
                  </a:moveTo>
                  <a:lnTo>
                    <a:pt x="0" y="0"/>
                  </a:lnTo>
                  <a:lnTo>
                    <a:pt x="0" y="651"/>
                  </a:lnTo>
                  <a:lnTo>
                    <a:pt x="436" y="651"/>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9" name="Freeform 204"/>
            <p:cNvSpPr>
              <a:spLocks noChangeArrowheads="1"/>
            </p:cNvSpPr>
            <p:nvPr/>
          </p:nvSpPr>
          <p:spPr bwMode="auto">
            <a:xfrm>
              <a:off x="4653845" y="7755221"/>
              <a:ext cx="284225" cy="425014"/>
            </a:xfrm>
            <a:custGeom>
              <a:avLst/>
              <a:gdLst>
                <a:gd name="T0" fmla="*/ 436 w 437"/>
                <a:gd name="T1" fmla="*/ 0 h 652"/>
                <a:gd name="T2" fmla="*/ 0 w 437"/>
                <a:gd name="T3" fmla="*/ 0 h 652"/>
                <a:gd name="T4" fmla="*/ 0 w 437"/>
                <a:gd name="T5" fmla="*/ 651 h 652"/>
                <a:gd name="T6" fmla="*/ 436 w 437"/>
                <a:gd name="T7" fmla="*/ 651 h 652"/>
                <a:gd name="T8" fmla="*/ 436 w 437"/>
                <a:gd name="T9" fmla="*/ 0 h 652"/>
              </a:gdLst>
              <a:ahLst/>
              <a:cxnLst>
                <a:cxn ang="0">
                  <a:pos x="T0" y="T1"/>
                </a:cxn>
                <a:cxn ang="0">
                  <a:pos x="T2" y="T3"/>
                </a:cxn>
                <a:cxn ang="0">
                  <a:pos x="T4" y="T5"/>
                </a:cxn>
                <a:cxn ang="0">
                  <a:pos x="T6" y="T7"/>
                </a:cxn>
                <a:cxn ang="0">
                  <a:pos x="T8" y="T9"/>
                </a:cxn>
              </a:cxnLst>
              <a:rect l="0" t="0" r="r" b="b"/>
              <a:pathLst>
                <a:path w="437" h="652">
                  <a:moveTo>
                    <a:pt x="436" y="0"/>
                  </a:moveTo>
                  <a:lnTo>
                    <a:pt x="0" y="0"/>
                  </a:lnTo>
                  <a:lnTo>
                    <a:pt x="0" y="651"/>
                  </a:lnTo>
                  <a:lnTo>
                    <a:pt x="436" y="651"/>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0" name="Freeform 205"/>
            <p:cNvSpPr>
              <a:spLocks noChangeArrowheads="1"/>
            </p:cNvSpPr>
            <p:nvPr/>
          </p:nvSpPr>
          <p:spPr bwMode="auto">
            <a:xfrm>
              <a:off x="5032814" y="7755221"/>
              <a:ext cx="272741" cy="425014"/>
            </a:xfrm>
            <a:custGeom>
              <a:avLst/>
              <a:gdLst>
                <a:gd name="T0" fmla="*/ 0 w 421"/>
                <a:gd name="T1" fmla="*/ 651 h 652"/>
                <a:gd name="T2" fmla="*/ 420 w 421"/>
                <a:gd name="T3" fmla="*/ 651 h 652"/>
                <a:gd name="T4" fmla="*/ 420 w 421"/>
                <a:gd name="T5" fmla="*/ 0 h 652"/>
                <a:gd name="T6" fmla="*/ 0 w 421"/>
                <a:gd name="T7" fmla="*/ 0 h 652"/>
                <a:gd name="T8" fmla="*/ 0 w 421"/>
                <a:gd name="T9" fmla="*/ 651 h 652"/>
              </a:gdLst>
              <a:ahLst/>
              <a:cxnLst>
                <a:cxn ang="0">
                  <a:pos x="T0" y="T1"/>
                </a:cxn>
                <a:cxn ang="0">
                  <a:pos x="T2" y="T3"/>
                </a:cxn>
                <a:cxn ang="0">
                  <a:pos x="T4" y="T5"/>
                </a:cxn>
                <a:cxn ang="0">
                  <a:pos x="T6" y="T7"/>
                </a:cxn>
                <a:cxn ang="0">
                  <a:pos x="T8" y="T9"/>
                </a:cxn>
              </a:cxnLst>
              <a:rect l="0" t="0" r="r" b="b"/>
              <a:pathLst>
                <a:path w="421" h="652">
                  <a:moveTo>
                    <a:pt x="0" y="651"/>
                  </a:moveTo>
                  <a:lnTo>
                    <a:pt x="420" y="651"/>
                  </a:lnTo>
                  <a:lnTo>
                    <a:pt x="420" y="0"/>
                  </a:lnTo>
                  <a:lnTo>
                    <a:pt x="0" y="0"/>
                  </a:lnTo>
                  <a:lnTo>
                    <a:pt x="0" y="65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1" name="Freeform 206"/>
            <p:cNvSpPr>
              <a:spLocks noChangeArrowheads="1"/>
            </p:cNvSpPr>
            <p:nvPr/>
          </p:nvSpPr>
          <p:spPr bwMode="auto">
            <a:xfrm>
              <a:off x="5032814" y="7755221"/>
              <a:ext cx="272741" cy="425014"/>
            </a:xfrm>
            <a:custGeom>
              <a:avLst/>
              <a:gdLst>
                <a:gd name="T0" fmla="*/ 0 w 421"/>
                <a:gd name="T1" fmla="*/ 651 h 652"/>
                <a:gd name="T2" fmla="*/ 420 w 421"/>
                <a:gd name="T3" fmla="*/ 651 h 652"/>
                <a:gd name="T4" fmla="*/ 420 w 421"/>
                <a:gd name="T5" fmla="*/ 0 h 652"/>
                <a:gd name="T6" fmla="*/ 0 w 421"/>
                <a:gd name="T7" fmla="*/ 0 h 652"/>
                <a:gd name="T8" fmla="*/ 0 w 421"/>
                <a:gd name="T9" fmla="*/ 651 h 652"/>
              </a:gdLst>
              <a:ahLst/>
              <a:cxnLst>
                <a:cxn ang="0">
                  <a:pos x="T0" y="T1"/>
                </a:cxn>
                <a:cxn ang="0">
                  <a:pos x="T2" y="T3"/>
                </a:cxn>
                <a:cxn ang="0">
                  <a:pos x="T4" y="T5"/>
                </a:cxn>
                <a:cxn ang="0">
                  <a:pos x="T6" y="T7"/>
                </a:cxn>
                <a:cxn ang="0">
                  <a:pos x="T8" y="T9"/>
                </a:cxn>
              </a:cxnLst>
              <a:rect l="0" t="0" r="r" b="b"/>
              <a:pathLst>
                <a:path w="421" h="652">
                  <a:moveTo>
                    <a:pt x="0" y="651"/>
                  </a:moveTo>
                  <a:lnTo>
                    <a:pt x="420" y="651"/>
                  </a:lnTo>
                  <a:lnTo>
                    <a:pt x="420" y="0"/>
                  </a:lnTo>
                  <a:lnTo>
                    <a:pt x="0" y="0"/>
                  </a:lnTo>
                  <a:lnTo>
                    <a:pt x="0" y="651"/>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2" name="Freeform 207"/>
            <p:cNvSpPr>
              <a:spLocks noChangeArrowheads="1"/>
            </p:cNvSpPr>
            <p:nvPr/>
          </p:nvSpPr>
          <p:spPr bwMode="auto">
            <a:xfrm>
              <a:off x="5032814" y="7755221"/>
              <a:ext cx="272741" cy="425014"/>
            </a:xfrm>
            <a:custGeom>
              <a:avLst/>
              <a:gdLst>
                <a:gd name="T0" fmla="*/ 420 w 421"/>
                <a:gd name="T1" fmla="*/ 0 h 652"/>
                <a:gd name="T2" fmla="*/ 0 w 421"/>
                <a:gd name="T3" fmla="*/ 0 h 652"/>
                <a:gd name="T4" fmla="*/ 0 w 421"/>
                <a:gd name="T5" fmla="*/ 651 h 652"/>
                <a:gd name="T6" fmla="*/ 420 w 421"/>
                <a:gd name="T7" fmla="*/ 651 h 652"/>
                <a:gd name="T8" fmla="*/ 420 w 421"/>
                <a:gd name="T9" fmla="*/ 0 h 652"/>
              </a:gdLst>
              <a:ahLst/>
              <a:cxnLst>
                <a:cxn ang="0">
                  <a:pos x="T0" y="T1"/>
                </a:cxn>
                <a:cxn ang="0">
                  <a:pos x="T2" y="T3"/>
                </a:cxn>
                <a:cxn ang="0">
                  <a:pos x="T4" y="T5"/>
                </a:cxn>
                <a:cxn ang="0">
                  <a:pos x="T6" y="T7"/>
                </a:cxn>
                <a:cxn ang="0">
                  <a:pos x="T8" y="T9"/>
                </a:cxn>
              </a:cxnLst>
              <a:rect l="0" t="0" r="r" b="b"/>
              <a:pathLst>
                <a:path w="421" h="652">
                  <a:moveTo>
                    <a:pt x="420" y="0"/>
                  </a:moveTo>
                  <a:lnTo>
                    <a:pt x="0" y="0"/>
                  </a:lnTo>
                  <a:lnTo>
                    <a:pt x="0" y="651"/>
                  </a:lnTo>
                  <a:lnTo>
                    <a:pt x="420" y="651"/>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3" name="Freeform 208"/>
            <p:cNvSpPr>
              <a:spLocks noChangeArrowheads="1"/>
            </p:cNvSpPr>
            <p:nvPr/>
          </p:nvSpPr>
          <p:spPr bwMode="auto">
            <a:xfrm>
              <a:off x="5032814" y="7755221"/>
              <a:ext cx="272741" cy="425014"/>
            </a:xfrm>
            <a:custGeom>
              <a:avLst/>
              <a:gdLst>
                <a:gd name="T0" fmla="*/ 420 w 421"/>
                <a:gd name="T1" fmla="*/ 0 h 652"/>
                <a:gd name="T2" fmla="*/ 0 w 421"/>
                <a:gd name="T3" fmla="*/ 0 h 652"/>
                <a:gd name="T4" fmla="*/ 0 w 421"/>
                <a:gd name="T5" fmla="*/ 651 h 652"/>
                <a:gd name="T6" fmla="*/ 420 w 421"/>
                <a:gd name="T7" fmla="*/ 651 h 652"/>
                <a:gd name="T8" fmla="*/ 420 w 421"/>
                <a:gd name="T9" fmla="*/ 0 h 652"/>
              </a:gdLst>
              <a:ahLst/>
              <a:cxnLst>
                <a:cxn ang="0">
                  <a:pos x="T0" y="T1"/>
                </a:cxn>
                <a:cxn ang="0">
                  <a:pos x="T2" y="T3"/>
                </a:cxn>
                <a:cxn ang="0">
                  <a:pos x="T4" y="T5"/>
                </a:cxn>
                <a:cxn ang="0">
                  <a:pos x="T6" y="T7"/>
                </a:cxn>
                <a:cxn ang="0">
                  <a:pos x="T8" y="T9"/>
                </a:cxn>
              </a:cxnLst>
              <a:rect l="0" t="0" r="r" b="b"/>
              <a:pathLst>
                <a:path w="421" h="652">
                  <a:moveTo>
                    <a:pt x="420" y="0"/>
                  </a:moveTo>
                  <a:lnTo>
                    <a:pt x="0" y="0"/>
                  </a:lnTo>
                  <a:lnTo>
                    <a:pt x="0" y="651"/>
                  </a:lnTo>
                  <a:lnTo>
                    <a:pt x="420" y="651"/>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4" name="Freeform 209"/>
            <p:cNvSpPr>
              <a:spLocks noChangeArrowheads="1"/>
            </p:cNvSpPr>
            <p:nvPr/>
          </p:nvSpPr>
          <p:spPr bwMode="auto">
            <a:xfrm>
              <a:off x="5400298" y="7755221"/>
              <a:ext cx="269872" cy="425014"/>
            </a:xfrm>
            <a:custGeom>
              <a:avLst/>
              <a:gdLst>
                <a:gd name="T0" fmla="*/ 0 w 415"/>
                <a:gd name="T1" fmla="*/ 651 h 652"/>
                <a:gd name="T2" fmla="*/ 414 w 415"/>
                <a:gd name="T3" fmla="*/ 651 h 652"/>
                <a:gd name="T4" fmla="*/ 414 w 415"/>
                <a:gd name="T5" fmla="*/ 0 h 652"/>
                <a:gd name="T6" fmla="*/ 0 w 415"/>
                <a:gd name="T7" fmla="*/ 0 h 652"/>
                <a:gd name="T8" fmla="*/ 0 w 415"/>
                <a:gd name="T9" fmla="*/ 651 h 652"/>
              </a:gdLst>
              <a:ahLst/>
              <a:cxnLst>
                <a:cxn ang="0">
                  <a:pos x="T0" y="T1"/>
                </a:cxn>
                <a:cxn ang="0">
                  <a:pos x="T2" y="T3"/>
                </a:cxn>
                <a:cxn ang="0">
                  <a:pos x="T4" y="T5"/>
                </a:cxn>
                <a:cxn ang="0">
                  <a:pos x="T6" y="T7"/>
                </a:cxn>
                <a:cxn ang="0">
                  <a:pos x="T8" y="T9"/>
                </a:cxn>
              </a:cxnLst>
              <a:rect l="0" t="0" r="r" b="b"/>
              <a:pathLst>
                <a:path w="415" h="652">
                  <a:moveTo>
                    <a:pt x="0" y="651"/>
                  </a:moveTo>
                  <a:lnTo>
                    <a:pt x="414" y="651"/>
                  </a:lnTo>
                  <a:lnTo>
                    <a:pt x="414" y="0"/>
                  </a:lnTo>
                  <a:lnTo>
                    <a:pt x="0" y="0"/>
                  </a:lnTo>
                  <a:lnTo>
                    <a:pt x="0" y="65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5" name="Freeform 210"/>
            <p:cNvSpPr>
              <a:spLocks noChangeArrowheads="1"/>
            </p:cNvSpPr>
            <p:nvPr/>
          </p:nvSpPr>
          <p:spPr bwMode="auto">
            <a:xfrm>
              <a:off x="5400298" y="7755221"/>
              <a:ext cx="269872" cy="425014"/>
            </a:xfrm>
            <a:custGeom>
              <a:avLst/>
              <a:gdLst>
                <a:gd name="T0" fmla="*/ 0 w 415"/>
                <a:gd name="T1" fmla="*/ 651 h 652"/>
                <a:gd name="T2" fmla="*/ 414 w 415"/>
                <a:gd name="T3" fmla="*/ 651 h 652"/>
                <a:gd name="T4" fmla="*/ 414 w 415"/>
                <a:gd name="T5" fmla="*/ 0 h 652"/>
                <a:gd name="T6" fmla="*/ 0 w 415"/>
                <a:gd name="T7" fmla="*/ 0 h 652"/>
                <a:gd name="T8" fmla="*/ 0 w 415"/>
                <a:gd name="T9" fmla="*/ 651 h 652"/>
              </a:gdLst>
              <a:ahLst/>
              <a:cxnLst>
                <a:cxn ang="0">
                  <a:pos x="T0" y="T1"/>
                </a:cxn>
                <a:cxn ang="0">
                  <a:pos x="T2" y="T3"/>
                </a:cxn>
                <a:cxn ang="0">
                  <a:pos x="T4" y="T5"/>
                </a:cxn>
                <a:cxn ang="0">
                  <a:pos x="T6" y="T7"/>
                </a:cxn>
                <a:cxn ang="0">
                  <a:pos x="T8" y="T9"/>
                </a:cxn>
              </a:cxnLst>
              <a:rect l="0" t="0" r="r" b="b"/>
              <a:pathLst>
                <a:path w="415" h="652">
                  <a:moveTo>
                    <a:pt x="0" y="651"/>
                  </a:moveTo>
                  <a:lnTo>
                    <a:pt x="414" y="651"/>
                  </a:lnTo>
                  <a:lnTo>
                    <a:pt x="414" y="0"/>
                  </a:lnTo>
                  <a:lnTo>
                    <a:pt x="0" y="0"/>
                  </a:lnTo>
                  <a:lnTo>
                    <a:pt x="0" y="651"/>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1" name="Freeform 211"/>
            <p:cNvSpPr>
              <a:spLocks noChangeArrowheads="1"/>
            </p:cNvSpPr>
            <p:nvPr/>
          </p:nvSpPr>
          <p:spPr bwMode="auto">
            <a:xfrm>
              <a:off x="5400298" y="7755221"/>
              <a:ext cx="269872" cy="425014"/>
            </a:xfrm>
            <a:custGeom>
              <a:avLst/>
              <a:gdLst>
                <a:gd name="T0" fmla="*/ 414 w 415"/>
                <a:gd name="T1" fmla="*/ 0 h 652"/>
                <a:gd name="T2" fmla="*/ 414 w 415"/>
                <a:gd name="T3" fmla="*/ 0 h 652"/>
                <a:gd name="T4" fmla="*/ 0 w 415"/>
                <a:gd name="T5" fmla="*/ 0 h 652"/>
                <a:gd name="T6" fmla="*/ 0 w 415"/>
                <a:gd name="T7" fmla="*/ 651 h 652"/>
                <a:gd name="T8" fmla="*/ 414 w 415"/>
                <a:gd name="T9" fmla="*/ 651 h 652"/>
                <a:gd name="T10" fmla="*/ 414 w 415"/>
                <a:gd name="T11" fmla="*/ 0 h 652"/>
              </a:gdLst>
              <a:ahLst/>
              <a:cxnLst>
                <a:cxn ang="0">
                  <a:pos x="T0" y="T1"/>
                </a:cxn>
                <a:cxn ang="0">
                  <a:pos x="T2" y="T3"/>
                </a:cxn>
                <a:cxn ang="0">
                  <a:pos x="T4" y="T5"/>
                </a:cxn>
                <a:cxn ang="0">
                  <a:pos x="T6" y="T7"/>
                </a:cxn>
                <a:cxn ang="0">
                  <a:pos x="T8" y="T9"/>
                </a:cxn>
                <a:cxn ang="0">
                  <a:pos x="T10" y="T11"/>
                </a:cxn>
              </a:cxnLst>
              <a:rect l="0" t="0" r="r" b="b"/>
              <a:pathLst>
                <a:path w="415" h="652">
                  <a:moveTo>
                    <a:pt x="414" y="0"/>
                  </a:moveTo>
                  <a:lnTo>
                    <a:pt x="414" y="0"/>
                  </a:lnTo>
                  <a:lnTo>
                    <a:pt x="0" y="0"/>
                  </a:lnTo>
                  <a:lnTo>
                    <a:pt x="0" y="651"/>
                  </a:lnTo>
                  <a:lnTo>
                    <a:pt x="414" y="651"/>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4" name="Freeform 212"/>
            <p:cNvSpPr>
              <a:spLocks noChangeArrowheads="1"/>
            </p:cNvSpPr>
            <p:nvPr/>
          </p:nvSpPr>
          <p:spPr bwMode="auto">
            <a:xfrm>
              <a:off x="5400298" y="7755221"/>
              <a:ext cx="269872" cy="425014"/>
            </a:xfrm>
            <a:custGeom>
              <a:avLst/>
              <a:gdLst>
                <a:gd name="T0" fmla="*/ 414 w 415"/>
                <a:gd name="T1" fmla="*/ 0 h 652"/>
                <a:gd name="T2" fmla="*/ 414 w 415"/>
                <a:gd name="T3" fmla="*/ 0 h 652"/>
                <a:gd name="T4" fmla="*/ 0 w 415"/>
                <a:gd name="T5" fmla="*/ 0 h 652"/>
                <a:gd name="T6" fmla="*/ 0 w 415"/>
                <a:gd name="T7" fmla="*/ 651 h 652"/>
                <a:gd name="T8" fmla="*/ 414 w 415"/>
                <a:gd name="T9" fmla="*/ 651 h 652"/>
                <a:gd name="T10" fmla="*/ 414 w 415"/>
                <a:gd name="T11" fmla="*/ 0 h 652"/>
              </a:gdLst>
              <a:ahLst/>
              <a:cxnLst>
                <a:cxn ang="0">
                  <a:pos x="T0" y="T1"/>
                </a:cxn>
                <a:cxn ang="0">
                  <a:pos x="T2" y="T3"/>
                </a:cxn>
                <a:cxn ang="0">
                  <a:pos x="T4" y="T5"/>
                </a:cxn>
                <a:cxn ang="0">
                  <a:pos x="T6" y="T7"/>
                </a:cxn>
                <a:cxn ang="0">
                  <a:pos x="T8" y="T9"/>
                </a:cxn>
                <a:cxn ang="0">
                  <a:pos x="T10" y="T11"/>
                </a:cxn>
              </a:cxnLst>
              <a:rect l="0" t="0" r="r" b="b"/>
              <a:pathLst>
                <a:path w="415" h="652">
                  <a:moveTo>
                    <a:pt x="414" y="0"/>
                  </a:moveTo>
                  <a:lnTo>
                    <a:pt x="414" y="0"/>
                  </a:lnTo>
                  <a:lnTo>
                    <a:pt x="0" y="0"/>
                  </a:lnTo>
                  <a:lnTo>
                    <a:pt x="0" y="651"/>
                  </a:lnTo>
                  <a:lnTo>
                    <a:pt x="414" y="651"/>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5" name="Freeform 213"/>
            <p:cNvSpPr>
              <a:spLocks noChangeArrowheads="1"/>
            </p:cNvSpPr>
            <p:nvPr/>
          </p:nvSpPr>
          <p:spPr bwMode="auto">
            <a:xfrm>
              <a:off x="4653845" y="8275001"/>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6" name="Freeform 214"/>
            <p:cNvSpPr>
              <a:spLocks noChangeArrowheads="1"/>
            </p:cNvSpPr>
            <p:nvPr/>
          </p:nvSpPr>
          <p:spPr bwMode="auto">
            <a:xfrm>
              <a:off x="4653845" y="8275001"/>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7" name="Freeform 215"/>
            <p:cNvSpPr>
              <a:spLocks noChangeArrowheads="1"/>
            </p:cNvSpPr>
            <p:nvPr/>
          </p:nvSpPr>
          <p:spPr bwMode="auto">
            <a:xfrm>
              <a:off x="4653845" y="8275001"/>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8" name="Freeform 216"/>
            <p:cNvSpPr>
              <a:spLocks noChangeArrowheads="1"/>
            </p:cNvSpPr>
            <p:nvPr/>
          </p:nvSpPr>
          <p:spPr bwMode="auto">
            <a:xfrm>
              <a:off x="4653845" y="8275001"/>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19" name="Freeform 217"/>
            <p:cNvSpPr>
              <a:spLocks noChangeArrowheads="1"/>
            </p:cNvSpPr>
            <p:nvPr/>
          </p:nvSpPr>
          <p:spPr bwMode="auto">
            <a:xfrm>
              <a:off x="5032814" y="8275001"/>
              <a:ext cx="272741" cy="447988"/>
            </a:xfrm>
            <a:custGeom>
              <a:avLst/>
              <a:gdLst>
                <a:gd name="T0" fmla="*/ 0 w 421"/>
                <a:gd name="T1" fmla="*/ 689 h 690"/>
                <a:gd name="T2" fmla="*/ 420 w 421"/>
                <a:gd name="T3" fmla="*/ 689 h 690"/>
                <a:gd name="T4" fmla="*/ 420 w 421"/>
                <a:gd name="T5" fmla="*/ 0 h 690"/>
                <a:gd name="T6" fmla="*/ 0 w 421"/>
                <a:gd name="T7" fmla="*/ 0 h 690"/>
                <a:gd name="T8" fmla="*/ 0 w 421"/>
                <a:gd name="T9" fmla="*/ 689 h 690"/>
              </a:gdLst>
              <a:ahLst/>
              <a:cxnLst>
                <a:cxn ang="0">
                  <a:pos x="T0" y="T1"/>
                </a:cxn>
                <a:cxn ang="0">
                  <a:pos x="T2" y="T3"/>
                </a:cxn>
                <a:cxn ang="0">
                  <a:pos x="T4" y="T5"/>
                </a:cxn>
                <a:cxn ang="0">
                  <a:pos x="T6" y="T7"/>
                </a:cxn>
                <a:cxn ang="0">
                  <a:pos x="T8" y="T9"/>
                </a:cxn>
              </a:cxnLst>
              <a:rect l="0" t="0" r="r" b="b"/>
              <a:pathLst>
                <a:path w="421" h="690">
                  <a:moveTo>
                    <a:pt x="0" y="689"/>
                  </a:moveTo>
                  <a:lnTo>
                    <a:pt x="420" y="689"/>
                  </a:lnTo>
                  <a:lnTo>
                    <a:pt x="420"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0" name="Freeform 218"/>
            <p:cNvSpPr>
              <a:spLocks noChangeArrowheads="1"/>
            </p:cNvSpPr>
            <p:nvPr/>
          </p:nvSpPr>
          <p:spPr bwMode="auto">
            <a:xfrm>
              <a:off x="5032814" y="8275001"/>
              <a:ext cx="272741" cy="447988"/>
            </a:xfrm>
            <a:custGeom>
              <a:avLst/>
              <a:gdLst>
                <a:gd name="T0" fmla="*/ 0 w 421"/>
                <a:gd name="T1" fmla="*/ 689 h 690"/>
                <a:gd name="T2" fmla="*/ 420 w 421"/>
                <a:gd name="T3" fmla="*/ 689 h 690"/>
                <a:gd name="T4" fmla="*/ 420 w 421"/>
                <a:gd name="T5" fmla="*/ 0 h 690"/>
                <a:gd name="T6" fmla="*/ 0 w 421"/>
                <a:gd name="T7" fmla="*/ 0 h 690"/>
                <a:gd name="T8" fmla="*/ 0 w 421"/>
                <a:gd name="T9" fmla="*/ 689 h 690"/>
              </a:gdLst>
              <a:ahLst/>
              <a:cxnLst>
                <a:cxn ang="0">
                  <a:pos x="T0" y="T1"/>
                </a:cxn>
                <a:cxn ang="0">
                  <a:pos x="T2" y="T3"/>
                </a:cxn>
                <a:cxn ang="0">
                  <a:pos x="T4" y="T5"/>
                </a:cxn>
                <a:cxn ang="0">
                  <a:pos x="T6" y="T7"/>
                </a:cxn>
                <a:cxn ang="0">
                  <a:pos x="T8" y="T9"/>
                </a:cxn>
              </a:cxnLst>
              <a:rect l="0" t="0" r="r" b="b"/>
              <a:pathLst>
                <a:path w="421" h="690">
                  <a:moveTo>
                    <a:pt x="0" y="689"/>
                  </a:moveTo>
                  <a:lnTo>
                    <a:pt x="420" y="689"/>
                  </a:lnTo>
                  <a:lnTo>
                    <a:pt x="420"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1" name="Freeform 219"/>
            <p:cNvSpPr>
              <a:spLocks noChangeArrowheads="1"/>
            </p:cNvSpPr>
            <p:nvPr/>
          </p:nvSpPr>
          <p:spPr bwMode="auto">
            <a:xfrm>
              <a:off x="5032814" y="8275001"/>
              <a:ext cx="272741" cy="447988"/>
            </a:xfrm>
            <a:custGeom>
              <a:avLst/>
              <a:gdLst>
                <a:gd name="T0" fmla="*/ 420 w 421"/>
                <a:gd name="T1" fmla="*/ 0 h 690"/>
                <a:gd name="T2" fmla="*/ 0 w 421"/>
                <a:gd name="T3" fmla="*/ 0 h 690"/>
                <a:gd name="T4" fmla="*/ 0 w 421"/>
                <a:gd name="T5" fmla="*/ 689 h 690"/>
                <a:gd name="T6" fmla="*/ 420 w 421"/>
                <a:gd name="T7" fmla="*/ 689 h 690"/>
                <a:gd name="T8" fmla="*/ 420 w 421"/>
                <a:gd name="T9" fmla="*/ 0 h 690"/>
              </a:gdLst>
              <a:ahLst/>
              <a:cxnLst>
                <a:cxn ang="0">
                  <a:pos x="T0" y="T1"/>
                </a:cxn>
                <a:cxn ang="0">
                  <a:pos x="T2" y="T3"/>
                </a:cxn>
                <a:cxn ang="0">
                  <a:pos x="T4" y="T5"/>
                </a:cxn>
                <a:cxn ang="0">
                  <a:pos x="T6" y="T7"/>
                </a:cxn>
                <a:cxn ang="0">
                  <a:pos x="T8" y="T9"/>
                </a:cxn>
              </a:cxnLst>
              <a:rect l="0" t="0" r="r" b="b"/>
              <a:pathLst>
                <a:path w="421" h="690">
                  <a:moveTo>
                    <a:pt x="420" y="0"/>
                  </a:moveTo>
                  <a:lnTo>
                    <a:pt x="0" y="0"/>
                  </a:lnTo>
                  <a:lnTo>
                    <a:pt x="0" y="689"/>
                  </a:lnTo>
                  <a:lnTo>
                    <a:pt x="420" y="689"/>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2" name="Freeform 220"/>
            <p:cNvSpPr>
              <a:spLocks noChangeArrowheads="1"/>
            </p:cNvSpPr>
            <p:nvPr/>
          </p:nvSpPr>
          <p:spPr bwMode="auto">
            <a:xfrm>
              <a:off x="5032814" y="8275001"/>
              <a:ext cx="272741" cy="447988"/>
            </a:xfrm>
            <a:custGeom>
              <a:avLst/>
              <a:gdLst>
                <a:gd name="T0" fmla="*/ 420 w 421"/>
                <a:gd name="T1" fmla="*/ 0 h 690"/>
                <a:gd name="T2" fmla="*/ 0 w 421"/>
                <a:gd name="T3" fmla="*/ 0 h 690"/>
                <a:gd name="T4" fmla="*/ 0 w 421"/>
                <a:gd name="T5" fmla="*/ 689 h 690"/>
                <a:gd name="T6" fmla="*/ 420 w 421"/>
                <a:gd name="T7" fmla="*/ 689 h 690"/>
                <a:gd name="T8" fmla="*/ 420 w 421"/>
                <a:gd name="T9" fmla="*/ 0 h 690"/>
              </a:gdLst>
              <a:ahLst/>
              <a:cxnLst>
                <a:cxn ang="0">
                  <a:pos x="T0" y="T1"/>
                </a:cxn>
                <a:cxn ang="0">
                  <a:pos x="T2" y="T3"/>
                </a:cxn>
                <a:cxn ang="0">
                  <a:pos x="T4" y="T5"/>
                </a:cxn>
                <a:cxn ang="0">
                  <a:pos x="T6" y="T7"/>
                </a:cxn>
                <a:cxn ang="0">
                  <a:pos x="T8" y="T9"/>
                </a:cxn>
              </a:cxnLst>
              <a:rect l="0" t="0" r="r" b="b"/>
              <a:pathLst>
                <a:path w="421" h="690">
                  <a:moveTo>
                    <a:pt x="420" y="0"/>
                  </a:moveTo>
                  <a:lnTo>
                    <a:pt x="0" y="0"/>
                  </a:lnTo>
                  <a:lnTo>
                    <a:pt x="0" y="689"/>
                  </a:lnTo>
                  <a:lnTo>
                    <a:pt x="420" y="689"/>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3" name="Freeform 221"/>
            <p:cNvSpPr>
              <a:spLocks noChangeArrowheads="1"/>
            </p:cNvSpPr>
            <p:nvPr/>
          </p:nvSpPr>
          <p:spPr bwMode="auto">
            <a:xfrm>
              <a:off x="5400298" y="8275001"/>
              <a:ext cx="269872" cy="447988"/>
            </a:xfrm>
            <a:custGeom>
              <a:avLst/>
              <a:gdLst>
                <a:gd name="T0" fmla="*/ 0 w 415"/>
                <a:gd name="T1" fmla="*/ 689 h 690"/>
                <a:gd name="T2" fmla="*/ 414 w 415"/>
                <a:gd name="T3" fmla="*/ 689 h 690"/>
                <a:gd name="T4" fmla="*/ 414 w 415"/>
                <a:gd name="T5" fmla="*/ 0 h 690"/>
                <a:gd name="T6" fmla="*/ 0 w 415"/>
                <a:gd name="T7" fmla="*/ 0 h 690"/>
                <a:gd name="T8" fmla="*/ 0 w 415"/>
                <a:gd name="T9" fmla="*/ 689 h 690"/>
              </a:gdLst>
              <a:ahLst/>
              <a:cxnLst>
                <a:cxn ang="0">
                  <a:pos x="T0" y="T1"/>
                </a:cxn>
                <a:cxn ang="0">
                  <a:pos x="T2" y="T3"/>
                </a:cxn>
                <a:cxn ang="0">
                  <a:pos x="T4" y="T5"/>
                </a:cxn>
                <a:cxn ang="0">
                  <a:pos x="T6" y="T7"/>
                </a:cxn>
                <a:cxn ang="0">
                  <a:pos x="T8" y="T9"/>
                </a:cxn>
              </a:cxnLst>
              <a:rect l="0" t="0" r="r" b="b"/>
              <a:pathLst>
                <a:path w="415" h="690">
                  <a:moveTo>
                    <a:pt x="0" y="689"/>
                  </a:moveTo>
                  <a:lnTo>
                    <a:pt x="414" y="689"/>
                  </a:lnTo>
                  <a:lnTo>
                    <a:pt x="414"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4" name="Freeform 222"/>
            <p:cNvSpPr>
              <a:spLocks noChangeArrowheads="1"/>
            </p:cNvSpPr>
            <p:nvPr/>
          </p:nvSpPr>
          <p:spPr bwMode="auto">
            <a:xfrm>
              <a:off x="5400298" y="8275001"/>
              <a:ext cx="269872" cy="447988"/>
            </a:xfrm>
            <a:custGeom>
              <a:avLst/>
              <a:gdLst>
                <a:gd name="T0" fmla="*/ 0 w 415"/>
                <a:gd name="T1" fmla="*/ 689 h 690"/>
                <a:gd name="T2" fmla="*/ 414 w 415"/>
                <a:gd name="T3" fmla="*/ 689 h 690"/>
                <a:gd name="T4" fmla="*/ 414 w 415"/>
                <a:gd name="T5" fmla="*/ 0 h 690"/>
                <a:gd name="T6" fmla="*/ 0 w 415"/>
                <a:gd name="T7" fmla="*/ 0 h 690"/>
                <a:gd name="T8" fmla="*/ 0 w 415"/>
                <a:gd name="T9" fmla="*/ 689 h 690"/>
              </a:gdLst>
              <a:ahLst/>
              <a:cxnLst>
                <a:cxn ang="0">
                  <a:pos x="T0" y="T1"/>
                </a:cxn>
                <a:cxn ang="0">
                  <a:pos x="T2" y="T3"/>
                </a:cxn>
                <a:cxn ang="0">
                  <a:pos x="T4" y="T5"/>
                </a:cxn>
                <a:cxn ang="0">
                  <a:pos x="T6" y="T7"/>
                </a:cxn>
                <a:cxn ang="0">
                  <a:pos x="T8" y="T9"/>
                </a:cxn>
              </a:cxnLst>
              <a:rect l="0" t="0" r="r" b="b"/>
              <a:pathLst>
                <a:path w="415" h="690">
                  <a:moveTo>
                    <a:pt x="0" y="689"/>
                  </a:moveTo>
                  <a:lnTo>
                    <a:pt x="414" y="689"/>
                  </a:lnTo>
                  <a:lnTo>
                    <a:pt x="414"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5" name="Freeform 223"/>
            <p:cNvSpPr>
              <a:spLocks noChangeArrowheads="1"/>
            </p:cNvSpPr>
            <p:nvPr/>
          </p:nvSpPr>
          <p:spPr bwMode="auto">
            <a:xfrm>
              <a:off x="5400298" y="8275001"/>
              <a:ext cx="269872" cy="447988"/>
            </a:xfrm>
            <a:custGeom>
              <a:avLst/>
              <a:gdLst>
                <a:gd name="T0" fmla="*/ 414 w 415"/>
                <a:gd name="T1" fmla="*/ 0 h 690"/>
                <a:gd name="T2" fmla="*/ 414 w 415"/>
                <a:gd name="T3" fmla="*/ 0 h 690"/>
                <a:gd name="T4" fmla="*/ 0 w 415"/>
                <a:gd name="T5" fmla="*/ 0 h 690"/>
                <a:gd name="T6" fmla="*/ 0 w 415"/>
                <a:gd name="T7" fmla="*/ 689 h 690"/>
                <a:gd name="T8" fmla="*/ 414 w 415"/>
                <a:gd name="T9" fmla="*/ 689 h 690"/>
                <a:gd name="T10" fmla="*/ 414 w 415"/>
                <a:gd name="T11" fmla="*/ 0 h 690"/>
              </a:gdLst>
              <a:ahLst/>
              <a:cxnLst>
                <a:cxn ang="0">
                  <a:pos x="T0" y="T1"/>
                </a:cxn>
                <a:cxn ang="0">
                  <a:pos x="T2" y="T3"/>
                </a:cxn>
                <a:cxn ang="0">
                  <a:pos x="T4" y="T5"/>
                </a:cxn>
                <a:cxn ang="0">
                  <a:pos x="T6" y="T7"/>
                </a:cxn>
                <a:cxn ang="0">
                  <a:pos x="T8" y="T9"/>
                </a:cxn>
                <a:cxn ang="0">
                  <a:pos x="T10" y="T11"/>
                </a:cxn>
              </a:cxnLst>
              <a:rect l="0" t="0" r="r" b="b"/>
              <a:pathLst>
                <a:path w="415" h="690">
                  <a:moveTo>
                    <a:pt x="414" y="0"/>
                  </a:moveTo>
                  <a:lnTo>
                    <a:pt x="414" y="0"/>
                  </a:lnTo>
                  <a:lnTo>
                    <a:pt x="0" y="0"/>
                  </a:lnTo>
                  <a:lnTo>
                    <a:pt x="0" y="689"/>
                  </a:lnTo>
                  <a:lnTo>
                    <a:pt x="414" y="689"/>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6" name="Freeform 224"/>
            <p:cNvSpPr>
              <a:spLocks noChangeArrowheads="1"/>
            </p:cNvSpPr>
            <p:nvPr/>
          </p:nvSpPr>
          <p:spPr bwMode="auto">
            <a:xfrm>
              <a:off x="5400298" y="8275001"/>
              <a:ext cx="269872" cy="447988"/>
            </a:xfrm>
            <a:custGeom>
              <a:avLst/>
              <a:gdLst>
                <a:gd name="T0" fmla="*/ 414 w 415"/>
                <a:gd name="T1" fmla="*/ 0 h 690"/>
                <a:gd name="T2" fmla="*/ 414 w 415"/>
                <a:gd name="T3" fmla="*/ 0 h 690"/>
                <a:gd name="T4" fmla="*/ 0 w 415"/>
                <a:gd name="T5" fmla="*/ 0 h 690"/>
                <a:gd name="T6" fmla="*/ 0 w 415"/>
                <a:gd name="T7" fmla="*/ 689 h 690"/>
                <a:gd name="T8" fmla="*/ 414 w 415"/>
                <a:gd name="T9" fmla="*/ 689 h 690"/>
                <a:gd name="T10" fmla="*/ 414 w 415"/>
                <a:gd name="T11" fmla="*/ 0 h 690"/>
              </a:gdLst>
              <a:ahLst/>
              <a:cxnLst>
                <a:cxn ang="0">
                  <a:pos x="T0" y="T1"/>
                </a:cxn>
                <a:cxn ang="0">
                  <a:pos x="T2" y="T3"/>
                </a:cxn>
                <a:cxn ang="0">
                  <a:pos x="T4" y="T5"/>
                </a:cxn>
                <a:cxn ang="0">
                  <a:pos x="T6" y="T7"/>
                </a:cxn>
                <a:cxn ang="0">
                  <a:pos x="T8" y="T9"/>
                </a:cxn>
                <a:cxn ang="0">
                  <a:pos x="T10" y="T11"/>
                </a:cxn>
              </a:cxnLst>
              <a:rect l="0" t="0" r="r" b="b"/>
              <a:pathLst>
                <a:path w="415" h="690">
                  <a:moveTo>
                    <a:pt x="414" y="0"/>
                  </a:moveTo>
                  <a:lnTo>
                    <a:pt x="414" y="0"/>
                  </a:lnTo>
                  <a:lnTo>
                    <a:pt x="0" y="0"/>
                  </a:lnTo>
                  <a:lnTo>
                    <a:pt x="0" y="689"/>
                  </a:lnTo>
                  <a:lnTo>
                    <a:pt x="414" y="689"/>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7" name="Freeform 225"/>
            <p:cNvSpPr>
              <a:spLocks noChangeArrowheads="1"/>
            </p:cNvSpPr>
            <p:nvPr/>
          </p:nvSpPr>
          <p:spPr bwMode="auto">
            <a:xfrm>
              <a:off x="4653845" y="8820627"/>
              <a:ext cx="284225" cy="436502"/>
            </a:xfrm>
            <a:custGeom>
              <a:avLst/>
              <a:gdLst>
                <a:gd name="T0" fmla="*/ 436 w 437"/>
                <a:gd name="T1" fmla="*/ 0 h 669"/>
                <a:gd name="T2" fmla="*/ 0 w 437"/>
                <a:gd name="T3" fmla="*/ 0 h 669"/>
                <a:gd name="T4" fmla="*/ 0 w 437"/>
                <a:gd name="T5" fmla="*/ 668 h 669"/>
                <a:gd name="T6" fmla="*/ 436 w 437"/>
                <a:gd name="T7" fmla="*/ 668 h 669"/>
                <a:gd name="T8" fmla="*/ 436 w 437"/>
                <a:gd name="T9" fmla="*/ 0 h 669"/>
              </a:gdLst>
              <a:ahLst/>
              <a:cxnLst>
                <a:cxn ang="0">
                  <a:pos x="T0" y="T1"/>
                </a:cxn>
                <a:cxn ang="0">
                  <a:pos x="T2" y="T3"/>
                </a:cxn>
                <a:cxn ang="0">
                  <a:pos x="T4" y="T5"/>
                </a:cxn>
                <a:cxn ang="0">
                  <a:pos x="T6" y="T7"/>
                </a:cxn>
                <a:cxn ang="0">
                  <a:pos x="T8" y="T9"/>
                </a:cxn>
              </a:cxnLst>
              <a:rect l="0" t="0" r="r" b="b"/>
              <a:pathLst>
                <a:path w="437" h="669">
                  <a:moveTo>
                    <a:pt x="436" y="0"/>
                  </a:moveTo>
                  <a:lnTo>
                    <a:pt x="0" y="0"/>
                  </a:lnTo>
                  <a:lnTo>
                    <a:pt x="0" y="668"/>
                  </a:lnTo>
                  <a:lnTo>
                    <a:pt x="436" y="66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8" name="Freeform 226"/>
            <p:cNvSpPr>
              <a:spLocks noChangeArrowheads="1"/>
            </p:cNvSpPr>
            <p:nvPr/>
          </p:nvSpPr>
          <p:spPr bwMode="auto">
            <a:xfrm>
              <a:off x="4653845" y="8820627"/>
              <a:ext cx="284225" cy="436502"/>
            </a:xfrm>
            <a:custGeom>
              <a:avLst/>
              <a:gdLst>
                <a:gd name="T0" fmla="*/ 436 w 437"/>
                <a:gd name="T1" fmla="*/ 0 h 669"/>
                <a:gd name="T2" fmla="*/ 0 w 437"/>
                <a:gd name="T3" fmla="*/ 0 h 669"/>
                <a:gd name="T4" fmla="*/ 0 w 437"/>
                <a:gd name="T5" fmla="*/ 668 h 669"/>
                <a:gd name="T6" fmla="*/ 436 w 437"/>
                <a:gd name="T7" fmla="*/ 668 h 669"/>
                <a:gd name="T8" fmla="*/ 436 w 437"/>
                <a:gd name="T9" fmla="*/ 0 h 669"/>
              </a:gdLst>
              <a:ahLst/>
              <a:cxnLst>
                <a:cxn ang="0">
                  <a:pos x="T0" y="T1"/>
                </a:cxn>
                <a:cxn ang="0">
                  <a:pos x="T2" y="T3"/>
                </a:cxn>
                <a:cxn ang="0">
                  <a:pos x="T4" y="T5"/>
                </a:cxn>
                <a:cxn ang="0">
                  <a:pos x="T6" y="T7"/>
                </a:cxn>
                <a:cxn ang="0">
                  <a:pos x="T8" y="T9"/>
                </a:cxn>
              </a:cxnLst>
              <a:rect l="0" t="0" r="r" b="b"/>
              <a:pathLst>
                <a:path w="437" h="669">
                  <a:moveTo>
                    <a:pt x="436" y="0"/>
                  </a:moveTo>
                  <a:lnTo>
                    <a:pt x="0" y="0"/>
                  </a:lnTo>
                  <a:lnTo>
                    <a:pt x="0" y="668"/>
                  </a:lnTo>
                  <a:lnTo>
                    <a:pt x="436" y="66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29" name="Freeform 227"/>
            <p:cNvSpPr>
              <a:spLocks noChangeArrowheads="1"/>
            </p:cNvSpPr>
            <p:nvPr/>
          </p:nvSpPr>
          <p:spPr bwMode="auto">
            <a:xfrm>
              <a:off x="4653845" y="8820627"/>
              <a:ext cx="284225" cy="436502"/>
            </a:xfrm>
            <a:custGeom>
              <a:avLst/>
              <a:gdLst>
                <a:gd name="T0" fmla="*/ 436 w 437"/>
                <a:gd name="T1" fmla="*/ 0 h 669"/>
                <a:gd name="T2" fmla="*/ 0 w 437"/>
                <a:gd name="T3" fmla="*/ 0 h 669"/>
                <a:gd name="T4" fmla="*/ 0 w 437"/>
                <a:gd name="T5" fmla="*/ 668 h 669"/>
                <a:gd name="T6" fmla="*/ 436 w 437"/>
                <a:gd name="T7" fmla="*/ 668 h 669"/>
                <a:gd name="T8" fmla="*/ 436 w 437"/>
                <a:gd name="T9" fmla="*/ 0 h 669"/>
              </a:gdLst>
              <a:ahLst/>
              <a:cxnLst>
                <a:cxn ang="0">
                  <a:pos x="T0" y="T1"/>
                </a:cxn>
                <a:cxn ang="0">
                  <a:pos x="T2" y="T3"/>
                </a:cxn>
                <a:cxn ang="0">
                  <a:pos x="T4" y="T5"/>
                </a:cxn>
                <a:cxn ang="0">
                  <a:pos x="T6" y="T7"/>
                </a:cxn>
                <a:cxn ang="0">
                  <a:pos x="T8" y="T9"/>
                </a:cxn>
              </a:cxnLst>
              <a:rect l="0" t="0" r="r" b="b"/>
              <a:pathLst>
                <a:path w="437" h="669">
                  <a:moveTo>
                    <a:pt x="436" y="0"/>
                  </a:moveTo>
                  <a:lnTo>
                    <a:pt x="0" y="0"/>
                  </a:lnTo>
                  <a:lnTo>
                    <a:pt x="0" y="668"/>
                  </a:lnTo>
                  <a:lnTo>
                    <a:pt x="436" y="668"/>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0" name="Freeform 228"/>
            <p:cNvSpPr>
              <a:spLocks noChangeArrowheads="1"/>
            </p:cNvSpPr>
            <p:nvPr/>
          </p:nvSpPr>
          <p:spPr bwMode="auto">
            <a:xfrm>
              <a:off x="4653845" y="8820627"/>
              <a:ext cx="284225" cy="436502"/>
            </a:xfrm>
            <a:custGeom>
              <a:avLst/>
              <a:gdLst>
                <a:gd name="T0" fmla="*/ 436 w 437"/>
                <a:gd name="T1" fmla="*/ 0 h 669"/>
                <a:gd name="T2" fmla="*/ 0 w 437"/>
                <a:gd name="T3" fmla="*/ 0 h 669"/>
                <a:gd name="T4" fmla="*/ 0 w 437"/>
                <a:gd name="T5" fmla="*/ 668 h 669"/>
                <a:gd name="T6" fmla="*/ 436 w 437"/>
                <a:gd name="T7" fmla="*/ 668 h 669"/>
                <a:gd name="T8" fmla="*/ 436 w 437"/>
                <a:gd name="T9" fmla="*/ 0 h 669"/>
              </a:gdLst>
              <a:ahLst/>
              <a:cxnLst>
                <a:cxn ang="0">
                  <a:pos x="T0" y="T1"/>
                </a:cxn>
                <a:cxn ang="0">
                  <a:pos x="T2" y="T3"/>
                </a:cxn>
                <a:cxn ang="0">
                  <a:pos x="T4" y="T5"/>
                </a:cxn>
                <a:cxn ang="0">
                  <a:pos x="T6" y="T7"/>
                </a:cxn>
                <a:cxn ang="0">
                  <a:pos x="T8" y="T9"/>
                </a:cxn>
              </a:cxnLst>
              <a:rect l="0" t="0" r="r" b="b"/>
              <a:pathLst>
                <a:path w="437" h="669">
                  <a:moveTo>
                    <a:pt x="436" y="0"/>
                  </a:moveTo>
                  <a:lnTo>
                    <a:pt x="0" y="0"/>
                  </a:lnTo>
                  <a:lnTo>
                    <a:pt x="0" y="668"/>
                  </a:lnTo>
                  <a:lnTo>
                    <a:pt x="436" y="668"/>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1" name="Freeform 229"/>
            <p:cNvSpPr>
              <a:spLocks noChangeArrowheads="1"/>
            </p:cNvSpPr>
            <p:nvPr/>
          </p:nvSpPr>
          <p:spPr bwMode="auto">
            <a:xfrm>
              <a:off x="5032814" y="8820627"/>
              <a:ext cx="272741" cy="436502"/>
            </a:xfrm>
            <a:custGeom>
              <a:avLst/>
              <a:gdLst>
                <a:gd name="T0" fmla="*/ 0 w 421"/>
                <a:gd name="T1" fmla="*/ 668 h 669"/>
                <a:gd name="T2" fmla="*/ 420 w 421"/>
                <a:gd name="T3" fmla="*/ 668 h 669"/>
                <a:gd name="T4" fmla="*/ 420 w 421"/>
                <a:gd name="T5" fmla="*/ 0 h 669"/>
                <a:gd name="T6" fmla="*/ 0 w 421"/>
                <a:gd name="T7" fmla="*/ 0 h 669"/>
                <a:gd name="T8" fmla="*/ 0 w 421"/>
                <a:gd name="T9" fmla="*/ 668 h 669"/>
              </a:gdLst>
              <a:ahLst/>
              <a:cxnLst>
                <a:cxn ang="0">
                  <a:pos x="T0" y="T1"/>
                </a:cxn>
                <a:cxn ang="0">
                  <a:pos x="T2" y="T3"/>
                </a:cxn>
                <a:cxn ang="0">
                  <a:pos x="T4" y="T5"/>
                </a:cxn>
                <a:cxn ang="0">
                  <a:pos x="T6" y="T7"/>
                </a:cxn>
                <a:cxn ang="0">
                  <a:pos x="T8" y="T9"/>
                </a:cxn>
              </a:cxnLst>
              <a:rect l="0" t="0" r="r" b="b"/>
              <a:pathLst>
                <a:path w="421" h="669">
                  <a:moveTo>
                    <a:pt x="0" y="668"/>
                  </a:moveTo>
                  <a:lnTo>
                    <a:pt x="420" y="668"/>
                  </a:lnTo>
                  <a:lnTo>
                    <a:pt x="420" y="0"/>
                  </a:lnTo>
                  <a:lnTo>
                    <a:pt x="0" y="0"/>
                  </a:lnTo>
                  <a:lnTo>
                    <a:pt x="0" y="66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2" name="Freeform 230"/>
            <p:cNvSpPr>
              <a:spLocks noChangeArrowheads="1"/>
            </p:cNvSpPr>
            <p:nvPr/>
          </p:nvSpPr>
          <p:spPr bwMode="auto">
            <a:xfrm>
              <a:off x="5032814" y="8820627"/>
              <a:ext cx="272741" cy="436502"/>
            </a:xfrm>
            <a:custGeom>
              <a:avLst/>
              <a:gdLst>
                <a:gd name="T0" fmla="*/ 0 w 421"/>
                <a:gd name="T1" fmla="*/ 668 h 669"/>
                <a:gd name="T2" fmla="*/ 420 w 421"/>
                <a:gd name="T3" fmla="*/ 668 h 669"/>
                <a:gd name="T4" fmla="*/ 420 w 421"/>
                <a:gd name="T5" fmla="*/ 0 h 669"/>
                <a:gd name="T6" fmla="*/ 0 w 421"/>
                <a:gd name="T7" fmla="*/ 0 h 669"/>
                <a:gd name="T8" fmla="*/ 0 w 421"/>
                <a:gd name="T9" fmla="*/ 668 h 669"/>
              </a:gdLst>
              <a:ahLst/>
              <a:cxnLst>
                <a:cxn ang="0">
                  <a:pos x="T0" y="T1"/>
                </a:cxn>
                <a:cxn ang="0">
                  <a:pos x="T2" y="T3"/>
                </a:cxn>
                <a:cxn ang="0">
                  <a:pos x="T4" y="T5"/>
                </a:cxn>
                <a:cxn ang="0">
                  <a:pos x="T6" y="T7"/>
                </a:cxn>
                <a:cxn ang="0">
                  <a:pos x="T8" y="T9"/>
                </a:cxn>
              </a:cxnLst>
              <a:rect l="0" t="0" r="r" b="b"/>
              <a:pathLst>
                <a:path w="421" h="669">
                  <a:moveTo>
                    <a:pt x="0" y="668"/>
                  </a:moveTo>
                  <a:lnTo>
                    <a:pt x="420" y="668"/>
                  </a:lnTo>
                  <a:lnTo>
                    <a:pt x="420" y="0"/>
                  </a:lnTo>
                  <a:lnTo>
                    <a:pt x="0" y="0"/>
                  </a:lnTo>
                  <a:lnTo>
                    <a:pt x="0" y="66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3" name="Freeform 231"/>
            <p:cNvSpPr>
              <a:spLocks noChangeArrowheads="1"/>
            </p:cNvSpPr>
            <p:nvPr/>
          </p:nvSpPr>
          <p:spPr bwMode="auto">
            <a:xfrm>
              <a:off x="5032814" y="8820627"/>
              <a:ext cx="272741" cy="436502"/>
            </a:xfrm>
            <a:custGeom>
              <a:avLst/>
              <a:gdLst>
                <a:gd name="T0" fmla="*/ 420 w 421"/>
                <a:gd name="T1" fmla="*/ 0 h 669"/>
                <a:gd name="T2" fmla="*/ 0 w 421"/>
                <a:gd name="T3" fmla="*/ 0 h 669"/>
                <a:gd name="T4" fmla="*/ 0 w 421"/>
                <a:gd name="T5" fmla="*/ 668 h 669"/>
                <a:gd name="T6" fmla="*/ 420 w 421"/>
                <a:gd name="T7" fmla="*/ 668 h 669"/>
                <a:gd name="T8" fmla="*/ 420 w 421"/>
                <a:gd name="T9" fmla="*/ 0 h 669"/>
              </a:gdLst>
              <a:ahLst/>
              <a:cxnLst>
                <a:cxn ang="0">
                  <a:pos x="T0" y="T1"/>
                </a:cxn>
                <a:cxn ang="0">
                  <a:pos x="T2" y="T3"/>
                </a:cxn>
                <a:cxn ang="0">
                  <a:pos x="T4" y="T5"/>
                </a:cxn>
                <a:cxn ang="0">
                  <a:pos x="T6" y="T7"/>
                </a:cxn>
                <a:cxn ang="0">
                  <a:pos x="T8" y="T9"/>
                </a:cxn>
              </a:cxnLst>
              <a:rect l="0" t="0" r="r" b="b"/>
              <a:pathLst>
                <a:path w="421" h="669">
                  <a:moveTo>
                    <a:pt x="420" y="0"/>
                  </a:moveTo>
                  <a:lnTo>
                    <a:pt x="0" y="0"/>
                  </a:lnTo>
                  <a:lnTo>
                    <a:pt x="0" y="668"/>
                  </a:lnTo>
                  <a:lnTo>
                    <a:pt x="420" y="668"/>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4" name="Freeform 232"/>
            <p:cNvSpPr>
              <a:spLocks noChangeArrowheads="1"/>
            </p:cNvSpPr>
            <p:nvPr/>
          </p:nvSpPr>
          <p:spPr bwMode="auto">
            <a:xfrm>
              <a:off x="5032814" y="8820627"/>
              <a:ext cx="272741" cy="436502"/>
            </a:xfrm>
            <a:custGeom>
              <a:avLst/>
              <a:gdLst>
                <a:gd name="T0" fmla="*/ 420 w 421"/>
                <a:gd name="T1" fmla="*/ 0 h 669"/>
                <a:gd name="T2" fmla="*/ 0 w 421"/>
                <a:gd name="T3" fmla="*/ 0 h 669"/>
                <a:gd name="T4" fmla="*/ 0 w 421"/>
                <a:gd name="T5" fmla="*/ 668 h 669"/>
                <a:gd name="T6" fmla="*/ 420 w 421"/>
                <a:gd name="T7" fmla="*/ 668 h 669"/>
                <a:gd name="T8" fmla="*/ 420 w 421"/>
                <a:gd name="T9" fmla="*/ 0 h 669"/>
              </a:gdLst>
              <a:ahLst/>
              <a:cxnLst>
                <a:cxn ang="0">
                  <a:pos x="T0" y="T1"/>
                </a:cxn>
                <a:cxn ang="0">
                  <a:pos x="T2" y="T3"/>
                </a:cxn>
                <a:cxn ang="0">
                  <a:pos x="T4" y="T5"/>
                </a:cxn>
                <a:cxn ang="0">
                  <a:pos x="T6" y="T7"/>
                </a:cxn>
                <a:cxn ang="0">
                  <a:pos x="T8" y="T9"/>
                </a:cxn>
              </a:cxnLst>
              <a:rect l="0" t="0" r="r" b="b"/>
              <a:pathLst>
                <a:path w="421" h="669">
                  <a:moveTo>
                    <a:pt x="420" y="0"/>
                  </a:moveTo>
                  <a:lnTo>
                    <a:pt x="0" y="0"/>
                  </a:lnTo>
                  <a:lnTo>
                    <a:pt x="0" y="668"/>
                  </a:lnTo>
                  <a:lnTo>
                    <a:pt x="420" y="668"/>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5" name="Freeform 233"/>
            <p:cNvSpPr>
              <a:spLocks noChangeArrowheads="1"/>
            </p:cNvSpPr>
            <p:nvPr/>
          </p:nvSpPr>
          <p:spPr bwMode="auto">
            <a:xfrm>
              <a:off x="5400298" y="8820627"/>
              <a:ext cx="269872" cy="436502"/>
            </a:xfrm>
            <a:custGeom>
              <a:avLst/>
              <a:gdLst>
                <a:gd name="T0" fmla="*/ 0 w 415"/>
                <a:gd name="T1" fmla="*/ 668 h 669"/>
                <a:gd name="T2" fmla="*/ 414 w 415"/>
                <a:gd name="T3" fmla="*/ 668 h 669"/>
                <a:gd name="T4" fmla="*/ 414 w 415"/>
                <a:gd name="T5" fmla="*/ 0 h 669"/>
                <a:gd name="T6" fmla="*/ 0 w 415"/>
                <a:gd name="T7" fmla="*/ 0 h 669"/>
                <a:gd name="T8" fmla="*/ 0 w 415"/>
                <a:gd name="T9" fmla="*/ 668 h 669"/>
              </a:gdLst>
              <a:ahLst/>
              <a:cxnLst>
                <a:cxn ang="0">
                  <a:pos x="T0" y="T1"/>
                </a:cxn>
                <a:cxn ang="0">
                  <a:pos x="T2" y="T3"/>
                </a:cxn>
                <a:cxn ang="0">
                  <a:pos x="T4" y="T5"/>
                </a:cxn>
                <a:cxn ang="0">
                  <a:pos x="T6" y="T7"/>
                </a:cxn>
                <a:cxn ang="0">
                  <a:pos x="T8" y="T9"/>
                </a:cxn>
              </a:cxnLst>
              <a:rect l="0" t="0" r="r" b="b"/>
              <a:pathLst>
                <a:path w="415" h="669">
                  <a:moveTo>
                    <a:pt x="0" y="668"/>
                  </a:moveTo>
                  <a:lnTo>
                    <a:pt x="414" y="668"/>
                  </a:lnTo>
                  <a:lnTo>
                    <a:pt x="414" y="0"/>
                  </a:lnTo>
                  <a:lnTo>
                    <a:pt x="0" y="0"/>
                  </a:lnTo>
                  <a:lnTo>
                    <a:pt x="0" y="66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6" name="Freeform 234"/>
            <p:cNvSpPr>
              <a:spLocks noChangeArrowheads="1"/>
            </p:cNvSpPr>
            <p:nvPr/>
          </p:nvSpPr>
          <p:spPr bwMode="auto">
            <a:xfrm>
              <a:off x="5400298" y="8820627"/>
              <a:ext cx="269872" cy="436502"/>
            </a:xfrm>
            <a:custGeom>
              <a:avLst/>
              <a:gdLst>
                <a:gd name="T0" fmla="*/ 0 w 415"/>
                <a:gd name="T1" fmla="*/ 668 h 669"/>
                <a:gd name="T2" fmla="*/ 414 w 415"/>
                <a:gd name="T3" fmla="*/ 668 h 669"/>
                <a:gd name="T4" fmla="*/ 414 w 415"/>
                <a:gd name="T5" fmla="*/ 0 h 669"/>
                <a:gd name="T6" fmla="*/ 0 w 415"/>
                <a:gd name="T7" fmla="*/ 0 h 669"/>
                <a:gd name="T8" fmla="*/ 0 w 415"/>
                <a:gd name="T9" fmla="*/ 668 h 669"/>
              </a:gdLst>
              <a:ahLst/>
              <a:cxnLst>
                <a:cxn ang="0">
                  <a:pos x="T0" y="T1"/>
                </a:cxn>
                <a:cxn ang="0">
                  <a:pos x="T2" y="T3"/>
                </a:cxn>
                <a:cxn ang="0">
                  <a:pos x="T4" y="T5"/>
                </a:cxn>
                <a:cxn ang="0">
                  <a:pos x="T6" y="T7"/>
                </a:cxn>
                <a:cxn ang="0">
                  <a:pos x="T8" y="T9"/>
                </a:cxn>
              </a:cxnLst>
              <a:rect l="0" t="0" r="r" b="b"/>
              <a:pathLst>
                <a:path w="415" h="669">
                  <a:moveTo>
                    <a:pt x="0" y="668"/>
                  </a:moveTo>
                  <a:lnTo>
                    <a:pt x="414" y="668"/>
                  </a:lnTo>
                  <a:lnTo>
                    <a:pt x="414" y="0"/>
                  </a:lnTo>
                  <a:lnTo>
                    <a:pt x="0" y="0"/>
                  </a:lnTo>
                  <a:lnTo>
                    <a:pt x="0" y="66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7" name="Freeform 235"/>
            <p:cNvSpPr>
              <a:spLocks noChangeArrowheads="1"/>
            </p:cNvSpPr>
            <p:nvPr/>
          </p:nvSpPr>
          <p:spPr bwMode="auto">
            <a:xfrm>
              <a:off x="5400298" y="8820627"/>
              <a:ext cx="269872" cy="436502"/>
            </a:xfrm>
            <a:custGeom>
              <a:avLst/>
              <a:gdLst>
                <a:gd name="T0" fmla="*/ 414 w 415"/>
                <a:gd name="T1" fmla="*/ 0 h 669"/>
                <a:gd name="T2" fmla="*/ 414 w 415"/>
                <a:gd name="T3" fmla="*/ 0 h 669"/>
                <a:gd name="T4" fmla="*/ 0 w 415"/>
                <a:gd name="T5" fmla="*/ 0 h 669"/>
                <a:gd name="T6" fmla="*/ 0 w 415"/>
                <a:gd name="T7" fmla="*/ 668 h 669"/>
                <a:gd name="T8" fmla="*/ 414 w 415"/>
                <a:gd name="T9" fmla="*/ 668 h 669"/>
                <a:gd name="T10" fmla="*/ 414 w 415"/>
                <a:gd name="T11" fmla="*/ 0 h 669"/>
              </a:gdLst>
              <a:ahLst/>
              <a:cxnLst>
                <a:cxn ang="0">
                  <a:pos x="T0" y="T1"/>
                </a:cxn>
                <a:cxn ang="0">
                  <a:pos x="T2" y="T3"/>
                </a:cxn>
                <a:cxn ang="0">
                  <a:pos x="T4" y="T5"/>
                </a:cxn>
                <a:cxn ang="0">
                  <a:pos x="T6" y="T7"/>
                </a:cxn>
                <a:cxn ang="0">
                  <a:pos x="T8" y="T9"/>
                </a:cxn>
                <a:cxn ang="0">
                  <a:pos x="T10" y="T11"/>
                </a:cxn>
              </a:cxnLst>
              <a:rect l="0" t="0" r="r" b="b"/>
              <a:pathLst>
                <a:path w="415" h="669">
                  <a:moveTo>
                    <a:pt x="414" y="0"/>
                  </a:moveTo>
                  <a:lnTo>
                    <a:pt x="414" y="0"/>
                  </a:lnTo>
                  <a:lnTo>
                    <a:pt x="0" y="0"/>
                  </a:lnTo>
                  <a:lnTo>
                    <a:pt x="0" y="668"/>
                  </a:lnTo>
                  <a:lnTo>
                    <a:pt x="414" y="668"/>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8" name="Freeform 236"/>
            <p:cNvSpPr>
              <a:spLocks noChangeArrowheads="1"/>
            </p:cNvSpPr>
            <p:nvPr/>
          </p:nvSpPr>
          <p:spPr bwMode="auto">
            <a:xfrm>
              <a:off x="5400298" y="8820627"/>
              <a:ext cx="269872" cy="436502"/>
            </a:xfrm>
            <a:custGeom>
              <a:avLst/>
              <a:gdLst>
                <a:gd name="T0" fmla="*/ 414 w 415"/>
                <a:gd name="T1" fmla="*/ 0 h 669"/>
                <a:gd name="T2" fmla="*/ 414 w 415"/>
                <a:gd name="T3" fmla="*/ 0 h 669"/>
                <a:gd name="T4" fmla="*/ 0 w 415"/>
                <a:gd name="T5" fmla="*/ 0 h 669"/>
                <a:gd name="T6" fmla="*/ 0 w 415"/>
                <a:gd name="T7" fmla="*/ 668 h 669"/>
                <a:gd name="T8" fmla="*/ 414 w 415"/>
                <a:gd name="T9" fmla="*/ 668 h 669"/>
                <a:gd name="T10" fmla="*/ 414 w 415"/>
                <a:gd name="T11" fmla="*/ 0 h 669"/>
              </a:gdLst>
              <a:ahLst/>
              <a:cxnLst>
                <a:cxn ang="0">
                  <a:pos x="T0" y="T1"/>
                </a:cxn>
                <a:cxn ang="0">
                  <a:pos x="T2" y="T3"/>
                </a:cxn>
                <a:cxn ang="0">
                  <a:pos x="T4" y="T5"/>
                </a:cxn>
                <a:cxn ang="0">
                  <a:pos x="T6" y="T7"/>
                </a:cxn>
                <a:cxn ang="0">
                  <a:pos x="T8" y="T9"/>
                </a:cxn>
                <a:cxn ang="0">
                  <a:pos x="T10" y="T11"/>
                </a:cxn>
              </a:cxnLst>
              <a:rect l="0" t="0" r="r" b="b"/>
              <a:pathLst>
                <a:path w="415" h="669">
                  <a:moveTo>
                    <a:pt x="414" y="0"/>
                  </a:moveTo>
                  <a:lnTo>
                    <a:pt x="414" y="0"/>
                  </a:lnTo>
                  <a:lnTo>
                    <a:pt x="0" y="0"/>
                  </a:lnTo>
                  <a:lnTo>
                    <a:pt x="0" y="668"/>
                  </a:lnTo>
                  <a:lnTo>
                    <a:pt x="414" y="668"/>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39" name="Freeform 237"/>
            <p:cNvSpPr>
              <a:spLocks noChangeArrowheads="1"/>
            </p:cNvSpPr>
            <p:nvPr/>
          </p:nvSpPr>
          <p:spPr bwMode="auto">
            <a:xfrm>
              <a:off x="4653845" y="9349025"/>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0" name="Freeform 238"/>
            <p:cNvSpPr>
              <a:spLocks noChangeArrowheads="1"/>
            </p:cNvSpPr>
            <p:nvPr/>
          </p:nvSpPr>
          <p:spPr bwMode="auto">
            <a:xfrm>
              <a:off x="4653845" y="9349025"/>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1" name="Freeform 239"/>
            <p:cNvSpPr>
              <a:spLocks noChangeArrowheads="1"/>
            </p:cNvSpPr>
            <p:nvPr/>
          </p:nvSpPr>
          <p:spPr bwMode="auto">
            <a:xfrm>
              <a:off x="4653845" y="9349025"/>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2" name="Freeform 240"/>
            <p:cNvSpPr>
              <a:spLocks noChangeArrowheads="1"/>
            </p:cNvSpPr>
            <p:nvPr/>
          </p:nvSpPr>
          <p:spPr bwMode="auto">
            <a:xfrm>
              <a:off x="4653845" y="9349025"/>
              <a:ext cx="284225" cy="442244"/>
            </a:xfrm>
            <a:custGeom>
              <a:avLst/>
              <a:gdLst>
                <a:gd name="T0" fmla="*/ 436 w 437"/>
                <a:gd name="T1" fmla="*/ 0 h 679"/>
                <a:gd name="T2" fmla="*/ 0 w 437"/>
                <a:gd name="T3" fmla="*/ 0 h 679"/>
                <a:gd name="T4" fmla="*/ 0 w 437"/>
                <a:gd name="T5" fmla="*/ 678 h 679"/>
                <a:gd name="T6" fmla="*/ 436 w 437"/>
                <a:gd name="T7" fmla="*/ 678 h 679"/>
                <a:gd name="T8" fmla="*/ 436 w 437"/>
                <a:gd name="T9" fmla="*/ 0 h 679"/>
              </a:gdLst>
              <a:ahLst/>
              <a:cxnLst>
                <a:cxn ang="0">
                  <a:pos x="T0" y="T1"/>
                </a:cxn>
                <a:cxn ang="0">
                  <a:pos x="T2" y="T3"/>
                </a:cxn>
                <a:cxn ang="0">
                  <a:pos x="T4" y="T5"/>
                </a:cxn>
                <a:cxn ang="0">
                  <a:pos x="T6" y="T7"/>
                </a:cxn>
                <a:cxn ang="0">
                  <a:pos x="T8" y="T9"/>
                </a:cxn>
              </a:cxnLst>
              <a:rect l="0" t="0" r="r" b="b"/>
              <a:pathLst>
                <a:path w="437" h="679">
                  <a:moveTo>
                    <a:pt x="436" y="0"/>
                  </a:moveTo>
                  <a:lnTo>
                    <a:pt x="0" y="0"/>
                  </a:lnTo>
                  <a:lnTo>
                    <a:pt x="0" y="678"/>
                  </a:lnTo>
                  <a:lnTo>
                    <a:pt x="436" y="678"/>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3" name="Freeform 241"/>
            <p:cNvSpPr>
              <a:spLocks noChangeArrowheads="1"/>
            </p:cNvSpPr>
            <p:nvPr/>
          </p:nvSpPr>
          <p:spPr bwMode="auto">
            <a:xfrm>
              <a:off x="5032814" y="9349025"/>
              <a:ext cx="272741" cy="442244"/>
            </a:xfrm>
            <a:custGeom>
              <a:avLst/>
              <a:gdLst>
                <a:gd name="T0" fmla="*/ 0 w 421"/>
                <a:gd name="T1" fmla="*/ 678 h 679"/>
                <a:gd name="T2" fmla="*/ 420 w 421"/>
                <a:gd name="T3" fmla="*/ 678 h 679"/>
                <a:gd name="T4" fmla="*/ 420 w 421"/>
                <a:gd name="T5" fmla="*/ 0 h 679"/>
                <a:gd name="T6" fmla="*/ 0 w 421"/>
                <a:gd name="T7" fmla="*/ 0 h 679"/>
                <a:gd name="T8" fmla="*/ 0 w 421"/>
                <a:gd name="T9" fmla="*/ 678 h 679"/>
              </a:gdLst>
              <a:ahLst/>
              <a:cxnLst>
                <a:cxn ang="0">
                  <a:pos x="T0" y="T1"/>
                </a:cxn>
                <a:cxn ang="0">
                  <a:pos x="T2" y="T3"/>
                </a:cxn>
                <a:cxn ang="0">
                  <a:pos x="T4" y="T5"/>
                </a:cxn>
                <a:cxn ang="0">
                  <a:pos x="T6" y="T7"/>
                </a:cxn>
                <a:cxn ang="0">
                  <a:pos x="T8" y="T9"/>
                </a:cxn>
              </a:cxnLst>
              <a:rect l="0" t="0" r="r" b="b"/>
              <a:pathLst>
                <a:path w="421" h="679">
                  <a:moveTo>
                    <a:pt x="0" y="678"/>
                  </a:moveTo>
                  <a:lnTo>
                    <a:pt x="420" y="678"/>
                  </a:lnTo>
                  <a:lnTo>
                    <a:pt x="420"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4" name="Freeform 242"/>
            <p:cNvSpPr>
              <a:spLocks noChangeArrowheads="1"/>
            </p:cNvSpPr>
            <p:nvPr/>
          </p:nvSpPr>
          <p:spPr bwMode="auto">
            <a:xfrm>
              <a:off x="5032814" y="9349025"/>
              <a:ext cx="272741" cy="442244"/>
            </a:xfrm>
            <a:custGeom>
              <a:avLst/>
              <a:gdLst>
                <a:gd name="T0" fmla="*/ 0 w 421"/>
                <a:gd name="T1" fmla="*/ 678 h 679"/>
                <a:gd name="T2" fmla="*/ 420 w 421"/>
                <a:gd name="T3" fmla="*/ 678 h 679"/>
                <a:gd name="T4" fmla="*/ 420 w 421"/>
                <a:gd name="T5" fmla="*/ 0 h 679"/>
                <a:gd name="T6" fmla="*/ 0 w 421"/>
                <a:gd name="T7" fmla="*/ 0 h 679"/>
                <a:gd name="T8" fmla="*/ 0 w 421"/>
                <a:gd name="T9" fmla="*/ 678 h 679"/>
              </a:gdLst>
              <a:ahLst/>
              <a:cxnLst>
                <a:cxn ang="0">
                  <a:pos x="T0" y="T1"/>
                </a:cxn>
                <a:cxn ang="0">
                  <a:pos x="T2" y="T3"/>
                </a:cxn>
                <a:cxn ang="0">
                  <a:pos x="T4" y="T5"/>
                </a:cxn>
                <a:cxn ang="0">
                  <a:pos x="T6" y="T7"/>
                </a:cxn>
                <a:cxn ang="0">
                  <a:pos x="T8" y="T9"/>
                </a:cxn>
              </a:cxnLst>
              <a:rect l="0" t="0" r="r" b="b"/>
              <a:pathLst>
                <a:path w="421" h="679">
                  <a:moveTo>
                    <a:pt x="0" y="678"/>
                  </a:moveTo>
                  <a:lnTo>
                    <a:pt x="420" y="678"/>
                  </a:lnTo>
                  <a:lnTo>
                    <a:pt x="420"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5" name="Freeform 243"/>
            <p:cNvSpPr>
              <a:spLocks noChangeArrowheads="1"/>
            </p:cNvSpPr>
            <p:nvPr/>
          </p:nvSpPr>
          <p:spPr bwMode="auto">
            <a:xfrm>
              <a:off x="5032814" y="9349025"/>
              <a:ext cx="272741" cy="442244"/>
            </a:xfrm>
            <a:custGeom>
              <a:avLst/>
              <a:gdLst>
                <a:gd name="T0" fmla="*/ 420 w 421"/>
                <a:gd name="T1" fmla="*/ 0 h 679"/>
                <a:gd name="T2" fmla="*/ 0 w 421"/>
                <a:gd name="T3" fmla="*/ 0 h 679"/>
                <a:gd name="T4" fmla="*/ 0 w 421"/>
                <a:gd name="T5" fmla="*/ 678 h 679"/>
                <a:gd name="T6" fmla="*/ 420 w 421"/>
                <a:gd name="T7" fmla="*/ 678 h 679"/>
                <a:gd name="T8" fmla="*/ 420 w 421"/>
                <a:gd name="T9" fmla="*/ 0 h 679"/>
              </a:gdLst>
              <a:ahLst/>
              <a:cxnLst>
                <a:cxn ang="0">
                  <a:pos x="T0" y="T1"/>
                </a:cxn>
                <a:cxn ang="0">
                  <a:pos x="T2" y="T3"/>
                </a:cxn>
                <a:cxn ang="0">
                  <a:pos x="T4" y="T5"/>
                </a:cxn>
                <a:cxn ang="0">
                  <a:pos x="T6" y="T7"/>
                </a:cxn>
                <a:cxn ang="0">
                  <a:pos x="T8" y="T9"/>
                </a:cxn>
              </a:cxnLst>
              <a:rect l="0" t="0" r="r" b="b"/>
              <a:pathLst>
                <a:path w="421" h="679">
                  <a:moveTo>
                    <a:pt x="420" y="0"/>
                  </a:moveTo>
                  <a:lnTo>
                    <a:pt x="0" y="0"/>
                  </a:lnTo>
                  <a:lnTo>
                    <a:pt x="0" y="678"/>
                  </a:lnTo>
                  <a:lnTo>
                    <a:pt x="420" y="678"/>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6" name="Freeform 244"/>
            <p:cNvSpPr>
              <a:spLocks noChangeArrowheads="1"/>
            </p:cNvSpPr>
            <p:nvPr/>
          </p:nvSpPr>
          <p:spPr bwMode="auto">
            <a:xfrm>
              <a:off x="5032814" y="9349025"/>
              <a:ext cx="272741" cy="442244"/>
            </a:xfrm>
            <a:custGeom>
              <a:avLst/>
              <a:gdLst>
                <a:gd name="T0" fmla="*/ 420 w 421"/>
                <a:gd name="T1" fmla="*/ 0 h 679"/>
                <a:gd name="T2" fmla="*/ 0 w 421"/>
                <a:gd name="T3" fmla="*/ 0 h 679"/>
                <a:gd name="T4" fmla="*/ 0 w 421"/>
                <a:gd name="T5" fmla="*/ 678 h 679"/>
                <a:gd name="T6" fmla="*/ 420 w 421"/>
                <a:gd name="T7" fmla="*/ 678 h 679"/>
                <a:gd name="T8" fmla="*/ 420 w 421"/>
                <a:gd name="T9" fmla="*/ 0 h 679"/>
              </a:gdLst>
              <a:ahLst/>
              <a:cxnLst>
                <a:cxn ang="0">
                  <a:pos x="T0" y="T1"/>
                </a:cxn>
                <a:cxn ang="0">
                  <a:pos x="T2" y="T3"/>
                </a:cxn>
                <a:cxn ang="0">
                  <a:pos x="T4" y="T5"/>
                </a:cxn>
                <a:cxn ang="0">
                  <a:pos x="T6" y="T7"/>
                </a:cxn>
                <a:cxn ang="0">
                  <a:pos x="T8" y="T9"/>
                </a:cxn>
              </a:cxnLst>
              <a:rect l="0" t="0" r="r" b="b"/>
              <a:pathLst>
                <a:path w="421" h="679">
                  <a:moveTo>
                    <a:pt x="420" y="0"/>
                  </a:moveTo>
                  <a:lnTo>
                    <a:pt x="0" y="0"/>
                  </a:lnTo>
                  <a:lnTo>
                    <a:pt x="0" y="678"/>
                  </a:lnTo>
                  <a:lnTo>
                    <a:pt x="420" y="678"/>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7" name="Freeform 245"/>
            <p:cNvSpPr>
              <a:spLocks noChangeArrowheads="1"/>
            </p:cNvSpPr>
            <p:nvPr/>
          </p:nvSpPr>
          <p:spPr bwMode="auto">
            <a:xfrm>
              <a:off x="5400298" y="9349025"/>
              <a:ext cx="269872" cy="442244"/>
            </a:xfrm>
            <a:custGeom>
              <a:avLst/>
              <a:gdLst>
                <a:gd name="T0" fmla="*/ 0 w 415"/>
                <a:gd name="T1" fmla="*/ 678 h 679"/>
                <a:gd name="T2" fmla="*/ 414 w 415"/>
                <a:gd name="T3" fmla="*/ 678 h 679"/>
                <a:gd name="T4" fmla="*/ 414 w 415"/>
                <a:gd name="T5" fmla="*/ 0 h 679"/>
                <a:gd name="T6" fmla="*/ 0 w 415"/>
                <a:gd name="T7" fmla="*/ 0 h 679"/>
                <a:gd name="T8" fmla="*/ 0 w 415"/>
                <a:gd name="T9" fmla="*/ 678 h 679"/>
              </a:gdLst>
              <a:ahLst/>
              <a:cxnLst>
                <a:cxn ang="0">
                  <a:pos x="T0" y="T1"/>
                </a:cxn>
                <a:cxn ang="0">
                  <a:pos x="T2" y="T3"/>
                </a:cxn>
                <a:cxn ang="0">
                  <a:pos x="T4" y="T5"/>
                </a:cxn>
                <a:cxn ang="0">
                  <a:pos x="T6" y="T7"/>
                </a:cxn>
                <a:cxn ang="0">
                  <a:pos x="T8" y="T9"/>
                </a:cxn>
              </a:cxnLst>
              <a:rect l="0" t="0" r="r" b="b"/>
              <a:pathLst>
                <a:path w="415" h="679">
                  <a:moveTo>
                    <a:pt x="0" y="678"/>
                  </a:moveTo>
                  <a:lnTo>
                    <a:pt x="414" y="678"/>
                  </a:lnTo>
                  <a:lnTo>
                    <a:pt x="414"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8" name="Freeform 246"/>
            <p:cNvSpPr>
              <a:spLocks noChangeArrowheads="1"/>
            </p:cNvSpPr>
            <p:nvPr/>
          </p:nvSpPr>
          <p:spPr bwMode="auto">
            <a:xfrm>
              <a:off x="5400298" y="9349025"/>
              <a:ext cx="269872" cy="442244"/>
            </a:xfrm>
            <a:custGeom>
              <a:avLst/>
              <a:gdLst>
                <a:gd name="T0" fmla="*/ 0 w 415"/>
                <a:gd name="T1" fmla="*/ 678 h 679"/>
                <a:gd name="T2" fmla="*/ 414 w 415"/>
                <a:gd name="T3" fmla="*/ 678 h 679"/>
                <a:gd name="T4" fmla="*/ 414 w 415"/>
                <a:gd name="T5" fmla="*/ 0 h 679"/>
                <a:gd name="T6" fmla="*/ 0 w 415"/>
                <a:gd name="T7" fmla="*/ 0 h 679"/>
                <a:gd name="T8" fmla="*/ 0 w 415"/>
                <a:gd name="T9" fmla="*/ 678 h 679"/>
              </a:gdLst>
              <a:ahLst/>
              <a:cxnLst>
                <a:cxn ang="0">
                  <a:pos x="T0" y="T1"/>
                </a:cxn>
                <a:cxn ang="0">
                  <a:pos x="T2" y="T3"/>
                </a:cxn>
                <a:cxn ang="0">
                  <a:pos x="T4" y="T5"/>
                </a:cxn>
                <a:cxn ang="0">
                  <a:pos x="T6" y="T7"/>
                </a:cxn>
                <a:cxn ang="0">
                  <a:pos x="T8" y="T9"/>
                </a:cxn>
              </a:cxnLst>
              <a:rect l="0" t="0" r="r" b="b"/>
              <a:pathLst>
                <a:path w="415" h="679">
                  <a:moveTo>
                    <a:pt x="0" y="678"/>
                  </a:moveTo>
                  <a:lnTo>
                    <a:pt x="414" y="678"/>
                  </a:lnTo>
                  <a:lnTo>
                    <a:pt x="414" y="0"/>
                  </a:lnTo>
                  <a:lnTo>
                    <a:pt x="0" y="0"/>
                  </a:lnTo>
                  <a:lnTo>
                    <a:pt x="0" y="678"/>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49" name="Freeform 247"/>
            <p:cNvSpPr>
              <a:spLocks noChangeArrowheads="1"/>
            </p:cNvSpPr>
            <p:nvPr/>
          </p:nvSpPr>
          <p:spPr bwMode="auto">
            <a:xfrm>
              <a:off x="5400298" y="9349025"/>
              <a:ext cx="269872" cy="442244"/>
            </a:xfrm>
            <a:custGeom>
              <a:avLst/>
              <a:gdLst>
                <a:gd name="T0" fmla="*/ 414 w 415"/>
                <a:gd name="T1" fmla="*/ 0 h 679"/>
                <a:gd name="T2" fmla="*/ 414 w 415"/>
                <a:gd name="T3" fmla="*/ 0 h 679"/>
                <a:gd name="T4" fmla="*/ 0 w 415"/>
                <a:gd name="T5" fmla="*/ 0 h 679"/>
                <a:gd name="T6" fmla="*/ 0 w 415"/>
                <a:gd name="T7" fmla="*/ 678 h 679"/>
                <a:gd name="T8" fmla="*/ 414 w 415"/>
                <a:gd name="T9" fmla="*/ 678 h 679"/>
                <a:gd name="T10" fmla="*/ 414 w 415"/>
                <a:gd name="T11" fmla="*/ 0 h 679"/>
              </a:gdLst>
              <a:ahLst/>
              <a:cxnLst>
                <a:cxn ang="0">
                  <a:pos x="T0" y="T1"/>
                </a:cxn>
                <a:cxn ang="0">
                  <a:pos x="T2" y="T3"/>
                </a:cxn>
                <a:cxn ang="0">
                  <a:pos x="T4" y="T5"/>
                </a:cxn>
                <a:cxn ang="0">
                  <a:pos x="T6" y="T7"/>
                </a:cxn>
                <a:cxn ang="0">
                  <a:pos x="T8" y="T9"/>
                </a:cxn>
                <a:cxn ang="0">
                  <a:pos x="T10" y="T11"/>
                </a:cxn>
              </a:cxnLst>
              <a:rect l="0" t="0" r="r" b="b"/>
              <a:pathLst>
                <a:path w="415" h="679">
                  <a:moveTo>
                    <a:pt x="414" y="0"/>
                  </a:moveTo>
                  <a:lnTo>
                    <a:pt x="414" y="0"/>
                  </a:lnTo>
                  <a:lnTo>
                    <a:pt x="0" y="0"/>
                  </a:lnTo>
                  <a:lnTo>
                    <a:pt x="0" y="678"/>
                  </a:lnTo>
                  <a:lnTo>
                    <a:pt x="414" y="678"/>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0" name="Freeform 248"/>
            <p:cNvSpPr>
              <a:spLocks noChangeArrowheads="1"/>
            </p:cNvSpPr>
            <p:nvPr/>
          </p:nvSpPr>
          <p:spPr bwMode="auto">
            <a:xfrm>
              <a:off x="5400298" y="9349025"/>
              <a:ext cx="269872" cy="442244"/>
            </a:xfrm>
            <a:custGeom>
              <a:avLst/>
              <a:gdLst>
                <a:gd name="T0" fmla="*/ 414 w 415"/>
                <a:gd name="T1" fmla="*/ 0 h 679"/>
                <a:gd name="T2" fmla="*/ 414 w 415"/>
                <a:gd name="T3" fmla="*/ 0 h 679"/>
                <a:gd name="T4" fmla="*/ 0 w 415"/>
                <a:gd name="T5" fmla="*/ 0 h 679"/>
                <a:gd name="T6" fmla="*/ 0 w 415"/>
                <a:gd name="T7" fmla="*/ 678 h 679"/>
                <a:gd name="T8" fmla="*/ 414 w 415"/>
                <a:gd name="T9" fmla="*/ 678 h 679"/>
                <a:gd name="T10" fmla="*/ 414 w 415"/>
                <a:gd name="T11" fmla="*/ 0 h 679"/>
              </a:gdLst>
              <a:ahLst/>
              <a:cxnLst>
                <a:cxn ang="0">
                  <a:pos x="T0" y="T1"/>
                </a:cxn>
                <a:cxn ang="0">
                  <a:pos x="T2" y="T3"/>
                </a:cxn>
                <a:cxn ang="0">
                  <a:pos x="T4" y="T5"/>
                </a:cxn>
                <a:cxn ang="0">
                  <a:pos x="T6" y="T7"/>
                </a:cxn>
                <a:cxn ang="0">
                  <a:pos x="T8" y="T9"/>
                </a:cxn>
                <a:cxn ang="0">
                  <a:pos x="T10" y="T11"/>
                </a:cxn>
              </a:cxnLst>
              <a:rect l="0" t="0" r="r" b="b"/>
              <a:pathLst>
                <a:path w="415" h="679">
                  <a:moveTo>
                    <a:pt x="414" y="0"/>
                  </a:moveTo>
                  <a:lnTo>
                    <a:pt x="414" y="0"/>
                  </a:lnTo>
                  <a:lnTo>
                    <a:pt x="0" y="0"/>
                  </a:lnTo>
                  <a:lnTo>
                    <a:pt x="0" y="678"/>
                  </a:lnTo>
                  <a:lnTo>
                    <a:pt x="414" y="678"/>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1" name="Freeform 249"/>
            <p:cNvSpPr>
              <a:spLocks noChangeArrowheads="1"/>
            </p:cNvSpPr>
            <p:nvPr/>
          </p:nvSpPr>
          <p:spPr bwMode="auto">
            <a:xfrm>
              <a:off x="4653845" y="9871677"/>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2" name="Freeform 250"/>
            <p:cNvSpPr>
              <a:spLocks noChangeArrowheads="1"/>
            </p:cNvSpPr>
            <p:nvPr/>
          </p:nvSpPr>
          <p:spPr bwMode="auto">
            <a:xfrm>
              <a:off x="4653845" y="9871677"/>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3" name="Freeform 251"/>
            <p:cNvSpPr>
              <a:spLocks noChangeArrowheads="1"/>
            </p:cNvSpPr>
            <p:nvPr/>
          </p:nvSpPr>
          <p:spPr bwMode="auto">
            <a:xfrm>
              <a:off x="4653845" y="9871677"/>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4" name="Freeform 252"/>
            <p:cNvSpPr>
              <a:spLocks noChangeArrowheads="1"/>
            </p:cNvSpPr>
            <p:nvPr/>
          </p:nvSpPr>
          <p:spPr bwMode="auto">
            <a:xfrm>
              <a:off x="4653845" y="9871677"/>
              <a:ext cx="284225" cy="447988"/>
            </a:xfrm>
            <a:custGeom>
              <a:avLst/>
              <a:gdLst>
                <a:gd name="T0" fmla="*/ 436 w 437"/>
                <a:gd name="T1" fmla="*/ 0 h 690"/>
                <a:gd name="T2" fmla="*/ 0 w 437"/>
                <a:gd name="T3" fmla="*/ 0 h 690"/>
                <a:gd name="T4" fmla="*/ 0 w 437"/>
                <a:gd name="T5" fmla="*/ 689 h 690"/>
                <a:gd name="T6" fmla="*/ 436 w 437"/>
                <a:gd name="T7" fmla="*/ 689 h 690"/>
                <a:gd name="T8" fmla="*/ 436 w 437"/>
                <a:gd name="T9" fmla="*/ 0 h 690"/>
              </a:gdLst>
              <a:ahLst/>
              <a:cxnLst>
                <a:cxn ang="0">
                  <a:pos x="T0" y="T1"/>
                </a:cxn>
                <a:cxn ang="0">
                  <a:pos x="T2" y="T3"/>
                </a:cxn>
                <a:cxn ang="0">
                  <a:pos x="T4" y="T5"/>
                </a:cxn>
                <a:cxn ang="0">
                  <a:pos x="T6" y="T7"/>
                </a:cxn>
                <a:cxn ang="0">
                  <a:pos x="T8" y="T9"/>
                </a:cxn>
              </a:cxnLst>
              <a:rect l="0" t="0" r="r" b="b"/>
              <a:pathLst>
                <a:path w="437" h="690">
                  <a:moveTo>
                    <a:pt x="436" y="0"/>
                  </a:moveTo>
                  <a:lnTo>
                    <a:pt x="0" y="0"/>
                  </a:lnTo>
                  <a:lnTo>
                    <a:pt x="0" y="689"/>
                  </a:lnTo>
                  <a:lnTo>
                    <a:pt x="436" y="689"/>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5" name="Freeform 253"/>
            <p:cNvSpPr>
              <a:spLocks noChangeArrowheads="1"/>
            </p:cNvSpPr>
            <p:nvPr/>
          </p:nvSpPr>
          <p:spPr bwMode="auto">
            <a:xfrm>
              <a:off x="5032814" y="9871677"/>
              <a:ext cx="272741" cy="447988"/>
            </a:xfrm>
            <a:custGeom>
              <a:avLst/>
              <a:gdLst>
                <a:gd name="T0" fmla="*/ 0 w 421"/>
                <a:gd name="T1" fmla="*/ 689 h 690"/>
                <a:gd name="T2" fmla="*/ 420 w 421"/>
                <a:gd name="T3" fmla="*/ 689 h 690"/>
                <a:gd name="T4" fmla="*/ 420 w 421"/>
                <a:gd name="T5" fmla="*/ 0 h 690"/>
                <a:gd name="T6" fmla="*/ 0 w 421"/>
                <a:gd name="T7" fmla="*/ 0 h 690"/>
                <a:gd name="T8" fmla="*/ 0 w 421"/>
                <a:gd name="T9" fmla="*/ 689 h 690"/>
              </a:gdLst>
              <a:ahLst/>
              <a:cxnLst>
                <a:cxn ang="0">
                  <a:pos x="T0" y="T1"/>
                </a:cxn>
                <a:cxn ang="0">
                  <a:pos x="T2" y="T3"/>
                </a:cxn>
                <a:cxn ang="0">
                  <a:pos x="T4" y="T5"/>
                </a:cxn>
                <a:cxn ang="0">
                  <a:pos x="T6" y="T7"/>
                </a:cxn>
                <a:cxn ang="0">
                  <a:pos x="T8" y="T9"/>
                </a:cxn>
              </a:cxnLst>
              <a:rect l="0" t="0" r="r" b="b"/>
              <a:pathLst>
                <a:path w="421" h="690">
                  <a:moveTo>
                    <a:pt x="0" y="689"/>
                  </a:moveTo>
                  <a:lnTo>
                    <a:pt x="420" y="689"/>
                  </a:lnTo>
                  <a:lnTo>
                    <a:pt x="420"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6" name="Freeform 254"/>
            <p:cNvSpPr>
              <a:spLocks noChangeArrowheads="1"/>
            </p:cNvSpPr>
            <p:nvPr/>
          </p:nvSpPr>
          <p:spPr bwMode="auto">
            <a:xfrm>
              <a:off x="5032814" y="9871677"/>
              <a:ext cx="272741" cy="447988"/>
            </a:xfrm>
            <a:custGeom>
              <a:avLst/>
              <a:gdLst>
                <a:gd name="T0" fmla="*/ 0 w 421"/>
                <a:gd name="T1" fmla="*/ 689 h 690"/>
                <a:gd name="T2" fmla="*/ 420 w 421"/>
                <a:gd name="T3" fmla="*/ 689 h 690"/>
                <a:gd name="T4" fmla="*/ 420 w 421"/>
                <a:gd name="T5" fmla="*/ 0 h 690"/>
                <a:gd name="T6" fmla="*/ 0 w 421"/>
                <a:gd name="T7" fmla="*/ 0 h 690"/>
                <a:gd name="T8" fmla="*/ 0 w 421"/>
                <a:gd name="T9" fmla="*/ 689 h 690"/>
              </a:gdLst>
              <a:ahLst/>
              <a:cxnLst>
                <a:cxn ang="0">
                  <a:pos x="T0" y="T1"/>
                </a:cxn>
                <a:cxn ang="0">
                  <a:pos x="T2" y="T3"/>
                </a:cxn>
                <a:cxn ang="0">
                  <a:pos x="T4" y="T5"/>
                </a:cxn>
                <a:cxn ang="0">
                  <a:pos x="T6" y="T7"/>
                </a:cxn>
                <a:cxn ang="0">
                  <a:pos x="T8" y="T9"/>
                </a:cxn>
              </a:cxnLst>
              <a:rect l="0" t="0" r="r" b="b"/>
              <a:pathLst>
                <a:path w="421" h="690">
                  <a:moveTo>
                    <a:pt x="0" y="689"/>
                  </a:moveTo>
                  <a:lnTo>
                    <a:pt x="420" y="689"/>
                  </a:lnTo>
                  <a:lnTo>
                    <a:pt x="420"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7" name="Freeform 255"/>
            <p:cNvSpPr>
              <a:spLocks noChangeArrowheads="1"/>
            </p:cNvSpPr>
            <p:nvPr/>
          </p:nvSpPr>
          <p:spPr bwMode="auto">
            <a:xfrm>
              <a:off x="5032814" y="9871677"/>
              <a:ext cx="272741" cy="447988"/>
            </a:xfrm>
            <a:custGeom>
              <a:avLst/>
              <a:gdLst>
                <a:gd name="T0" fmla="*/ 420 w 421"/>
                <a:gd name="T1" fmla="*/ 0 h 690"/>
                <a:gd name="T2" fmla="*/ 0 w 421"/>
                <a:gd name="T3" fmla="*/ 0 h 690"/>
                <a:gd name="T4" fmla="*/ 0 w 421"/>
                <a:gd name="T5" fmla="*/ 689 h 690"/>
                <a:gd name="T6" fmla="*/ 420 w 421"/>
                <a:gd name="T7" fmla="*/ 689 h 690"/>
                <a:gd name="T8" fmla="*/ 420 w 421"/>
                <a:gd name="T9" fmla="*/ 0 h 690"/>
              </a:gdLst>
              <a:ahLst/>
              <a:cxnLst>
                <a:cxn ang="0">
                  <a:pos x="T0" y="T1"/>
                </a:cxn>
                <a:cxn ang="0">
                  <a:pos x="T2" y="T3"/>
                </a:cxn>
                <a:cxn ang="0">
                  <a:pos x="T4" y="T5"/>
                </a:cxn>
                <a:cxn ang="0">
                  <a:pos x="T6" y="T7"/>
                </a:cxn>
                <a:cxn ang="0">
                  <a:pos x="T8" y="T9"/>
                </a:cxn>
              </a:cxnLst>
              <a:rect l="0" t="0" r="r" b="b"/>
              <a:pathLst>
                <a:path w="421" h="690">
                  <a:moveTo>
                    <a:pt x="420" y="0"/>
                  </a:moveTo>
                  <a:lnTo>
                    <a:pt x="0" y="0"/>
                  </a:lnTo>
                  <a:lnTo>
                    <a:pt x="0" y="689"/>
                  </a:lnTo>
                  <a:lnTo>
                    <a:pt x="420" y="689"/>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8" name="Freeform 256"/>
            <p:cNvSpPr>
              <a:spLocks noChangeArrowheads="1"/>
            </p:cNvSpPr>
            <p:nvPr/>
          </p:nvSpPr>
          <p:spPr bwMode="auto">
            <a:xfrm>
              <a:off x="5032814" y="9871677"/>
              <a:ext cx="272741" cy="447988"/>
            </a:xfrm>
            <a:custGeom>
              <a:avLst/>
              <a:gdLst>
                <a:gd name="T0" fmla="*/ 420 w 421"/>
                <a:gd name="T1" fmla="*/ 0 h 690"/>
                <a:gd name="T2" fmla="*/ 0 w 421"/>
                <a:gd name="T3" fmla="*/ 0 h 690"/>
                <a:gd name="T4" fmla="*/ 0 w 421"/>
                <a:gd name="T5" fmla="*/ 689 h 690"/>
                <a:gd name="T6" fmla="*/ 420 w 421"/>
                <a:gd name="T7" fmla="*/ 689 h 690"/>
                <a:gd name="T8" fmla="*/ 420 w 421"/>
                <a:gd name="T9" fmla="*/ 0 h 690"/>
              </a:gdLst>
              <a:ahLst/>
              <a:cxnLst>
                <a:cxn ang="0">
                  <a:pos x="T0" y="T1"/>
                </a:cxn>
                <a:cxn ang="0">
                  <a:pos x="T2" y="T3"/>
                </a:cxn>
                <a:cxn ang="0">
                  <a:pos x="T4" y="T5"/>
                </a:cxn>
                <a:cxn ang="0">
                  <a:pos x="T6" y="T7"/>
                </a:cxn>
                <a:cxn ang="0">
                  <a:pos x="T8" y="T9"/>
                </a:cxn>
              </a:cxnLst>
              <a:rect l="0" t="0" r="r" b="b"/>
              <a:pathLst>
                <a:path w="421" h="690">
                  <a:moveTo>
                    <a:pt x="420" y="0"/>
                  </a:moveTo>
                  <a:lnTo>
                    <a:pt x="0" y="0"/>
                  </a:lnTo>
                  <a:lnTo>
                    <a:pt x="0" y="689"/>
                  </a:lnTo>
                  <a:lnTo>
                    <a:pt x="420" y="689"/>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59" name="Freeform 257"/>
            <p:cNvSpPr>
              <a:spLocks noChangeArrowheads="1"/>
            </p:cNvSpPr>
            <p:nvPr/>
          </p:nvSpPr>
          <p:spPr bwMode="auto">
            <a:xfrm>
              <a:off x="5400298" y="9871677"/>
              <a:ext cx="269872" cy="447988"/>
            </a:xfrm>
            <a:custGeom>
              <a:avLst/>
              <a:gdLst>
                <a:gd name="T0" fmla="*/ 0 w 415"/>
                <a:gd name="T1" fmla="*/ 689 h 690"/>
                <a:gd name="T2" fmla="*/ 414 w 415"/>
                <a:gd name="T3" fmla="*/ 689 h 690"/>
                <a:gd name="T4" fmla="*/ 414 w 415"/>
                <a:gd name="T5" fmla="*/ 0 h 690"/>
                <a:gd name="T6" fmla="*/ 0 w 415"/>
                <a:gd name="T7" fmla="*/ 0 h 690"/>
                <a:gd name="T8" fmla="*/ 0 w 415"/>
                <a:gd name="T9" fmla="*/ 689 h 690"/>
              </a:gdLst>
              <a:ahLst/>
              <a:cxnLst>
                <a:cxn ang="0">
                  <a:pos x="T0" y="T1"/>
                </a:cxn>
                <a:cxn ang="0">
                  <a:pos x="T2" y="T3"/>
                </a:cxn>
                <a:cxn ang="0">
                  <a:pos x="T4" y="T5"/>
                </a:cxn>
                <a:cxn ang="0">
                  <a:pos x="T6" y="T7"/>
                </a:cxn>
                <a:cxn ang="0">
                  <a:pos x="T8" y="T9"/>
                </a:cxn>
              </a:cxnLst>
              <a:rect l="0" t="0" r="r" b="b"/>
              <a:pathLst>
                <a:path w="415" h="690">
                  <a:moveTo>
                    <a:pt x="0" y="689"/>
                  </a:moveTo>
                  <a:lnTo>
                    <a:pt x="414" y="689"/>
                  </a:lnTo>
                  <a:lnTo>
                    <a:pt x="414"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0" name="Freeform 258"/>
            <p:cNvSpPr>
              <a:spLocks noChangeArrowheads="1"/>
            </p:cNvSpPr>
            <p:nvPr/>
          </p:nvSpPr>
          <p:spPr bwMode="auto">
            <a:xfrm>
              <a:off x="5400298" y="9871677"/>
              <a:ext cx="269872" cy="447988"/>
            </a:xfrm>
            <a:custGeom>
              <a:avLst/>
              <a:gdLst>
                <a:gd name="T0" fmla="*/ 0 w 415"/>
                <a:gd name="T1" fmla="*/ 689 h 690"/>
                <a:gd name="T2" fmla="*/ 414 w 415"/>
                <a:gd name="T3" fmla="*/ 689 h 690"/>
                <a:gd name="T4" fmla="*/ 414 w 415"/>
                <a:gd name="T5" fmla="*/ 0 h 690"/>
                <a:gd name="T6" fmla="*/ 0 w 415"/>
                <a:gd name="T7" fmla="*/ 0 h 690"/>
                <a:gd name="T8" fmla="*/ 0 w 415"/>
                <a:gd name="T9" fmla="*/ 689 h 690"/>
              </a:gdLst>
              <a:ahLst/>
              <a:cxnLst>
                <a:cxn ang="0">
                  <a:pos x="T0" y="T1"/>
                </a:cxn>
                <a:cxn ang="0">
                  <a:pos x="T2" y="T3"/>
                </a:cxn>
                <a:cxn ang="0">
                  <a:pos x="T4" y="T5"/>
                </a:cxn>
                <a:cxn ang="0">
                  <a:pos x="T6" y="T7"/>
                </a:cxn>
                <a:cxn ang="0">
                  <a:pos x="T8" y="T9"/>
                </a:cxn>
              </a:cxnLst>
              <a:rect l="0" t="0" r="r" b="b"/>
              <a:pathLst>
                <a:path w="415" h="690">
                  <a:moveTo>
                    <a:pt x="0" y="689"/>
                  </a:moveTo>
                  <a:lnTo>
                    <a:pt x="414" y="689"/>
                  </a:lnTo>
                  <a:lnTo>
                    <a:pt x="414" y="0"/>
                  </a:lnTo>
                  <a:lnTo>
                    <a:pt x="0" y="0"/>
                  </a:lnTo>
                  <a:lnTo>
                    <a:pt x="0" y="689"/>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1" name="Freeform 259"/>
            <p:cNvSpPr>
              <a:spLocks noChangeArrowheads="1"/>
            </p:cNvSpPr>
            <p:nvPr/>
          </p:nvSpPr>
          <p:spPr bwMode="auto">
            <a:xfrm>
              <a:off x="5400298" y="9871677"/>
              <a:ext cx="269872" cy="447988"/>
            </a:xfrm>
            <a:custGeom>
              <a:avLst/>
              <a:gdLst>
                <a:gd name="T0" fmla="*/ 414 w 415"/>
                <a:gd name="T1" fmla="*/ 0 h 690"/>
                <a:gd name="T2" fmla="*/ 414 w 415"/>
                <a:gd name="T3" fmla="*/ 0 h 690"/>
                <a:gd name="T4" fmla="*/ 0 w 415"/>
                <a:gd name="T5" fmla="*/ 0 h 690"/>
                <a:gd name="T6" fmla="*/ 0 w 415"/>
                <a:gd name="T7" fmla="*/ 689 h 690"/>
                <a:gd name="T8" fmla="*/ 414 w 415"/>
                <a:gd name="T9" fmla="*/ 689 h 690"/>
                <a:gd name="T10" fmla="*/ 414 w 415"/>
                <a:gd name="T11" fmla="*/ 0 h 690"/>
              </a:gdLst>
              <a:ahLst/>
              <a:cxnLst>
                <a:cxn ang="0">
                  <a:pos x="T0" y="T1"/>
                </a:cxn>
                <a:cxn ang="0">
                  <a:pos x="T2" y="T3"/>
                </a:cxn>
                <a:cxn ang="0">
                  <a:pos x="T4" y="T5"/>
                </a:cxn>
                <a:cxn ang="0">
                  <a:pos x="T6" y="T7"/>
                </a:cxn>
                <a:cxn ang="0">
                  <a:pos x="T8" y="T9"/>
                </a:cxn>
                <a:cxn ang="0">
                  <a:pos x="T10" y="T11"/>
                </a:cxn>
              </a:cxnLst>
              <a:rect l="0" t="0" r="r" b="b"/>
              <a:pathLst>
                <a:path w="415" h="690">
                  <a:moveTo>
                    <a:pt x="414" y="0"/>
                  </a:moveTo>
                  <a:lnTo>
                    <a:pt x="414" y="0"/>
                  </a:lnTo>
                  <a:lnTo>
                    <a:pt x="0" y="0"/>
                  </a:lnTo>
                  <a:lnTo>
                    <a:pt x="0" y="689"/>
                  </a:lnTo>
                  <a:lnTo>
                    <a:pt x="414" y="689"/>
                  </a:lnTo>
                  <a:lnTo>
                    <a:pt x="414"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2" name="Freeform 260"/>
            <p:cNvSpPr>
              <a:spLocks noChangeArrowheads="1"/>
            </p:cNvSpPr>
            <p:nvPr/>
          </p:nvSpPr>
          <p:spPr bwMode="auto">
            <a:xfrm>
              <a:off x="5400298" y="9871677"/>
              <a:ext cx="269872" cy="447988"/>
            </a:xfrm>
            <a:custGeom>
              <a:avLst/>
              <a:gdLst>
                <a:gd name="T0" fmla="*/ 414 w 415"/>
                <a:gd name="T1" fmla="*/ 0 h 690"/>
                <a:gd name="T2" fmla="*/ 414 w 415"/>
                <a:gd name="T3" fmla="*/ 0 h 690"/>
                <a:gd name="T4" fmla="*/ 0 w 415"/>
                <a:gd name="T5" fmla="*/ 0 h 690"/>
                <a:gd name="T6" fmla="*/ 0 w 415"/>
                <a:gd name="T7" fmla="*/ 689 h 690"/>
                <a:gd name="T8" fmla="*/ 414 w 415"/>
                <a:gd name="T9" fmla="*/ 689 h 690"/>
                <a:gd name="T10" fmla="*/ 414 w 415"/>
                <a:gd name="T11" fmla="*/ 0 h 690"/>
              </a:gdLst>
              <a:ahLst/>
              <a:cxnLst>
                <a:cxn ang="0">
                  <a:pos x="T0" y="T1"/>
                </a:cxn>
                <a:cxn ang="0">
                  <a:pos x="T2" y="T3"/>
                </a:cxn>
                <a:cxn ang="0">
                  <a:pos x="T4" y="T5"/>
                </a:cxn>
                <a:cxn ang="0">
                  <a:pos x="T6" y="T7"/>
                </a:cxn>
                <a:cxn ang="0">
                  <a:pos x="T8" y="T9"/>
                </a:cxn>
                <a:cxn ang="0">
                  <a:pos x="T10" y="T11"/>
                </a:cxn>
              </a:cxnLst>
              <a:rect l="0" t="0" r="r" b="b"/>
              <a:pathLst>
                <a:path w="415" h="690">
                  <a:moveTo>
                    <a:pt x="414" y="0"/>
                  </a:moveTo>
                  <a:lnTo>
                    <a:pt x="414" y="0"/>
                  </a:lnTo>
                  <a:lnTo>
                    <a:pt x="0" y="0"/>
                  </a:lnTo>
                  <a:lnTo>
                    <a:pt x="0" y="689"/>
                  </a:lnTo>
                  <a:lnTo>
                    <a:pt x="414" y="689"/>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3" name="Freeform 261"/>
            <p:cNvSpPr>
              <a:spLocks noChangeArrowheads="1"/>
            </p:cNvSpPr>
            <p:nvPr/>
          </p:nvSpPr>
          <p:spPr bwMode="auto">
            <a:xfrm>
              <a:off x="4653845" y="10417304"/>
              <a:ext cx="284225" cy="445117"/>
            </a:xfrm>
            <a:custGeom>
              <a:avLst/>
              <a:gdLst>
                <a:gd name="T0" fmla="*/ 436 w 437"/>
                <a:gd name="T1" fmla="*/ 0 h 684"/>
                <a:gd name="T2" fmla="*/ 0 w 437"/>
                <a:gd name="T3" fmla="*/ 0 h 684"/>
                <a:gd name="T4" fmla="*/ 0 w 437"/>
                <a:gd name="T5" fmla="*/ 683 h 684"/>
                <a:gd name="T6" fmla="*/ 436 w 437"/>
                <a:gd name="T7" fmla="*/ 683 h 684"/>
                <a:gd name="T8" fmla="*/ 436 w 437"/>
                <a:gd name="T9" fmla="*/ 0 h 684"/>
              </a:gdLst>
              <a:ahLst/>
              <a:cxnLst>
                <a:cxn ang="0">
                  <a:pos x="T0" y="T1"/>
                </a:cxn>
                <a:cxn ang="0">
                  <a:pos x="T2" y="T3"/>
                </a:cxn>
                <a:cxn ang="0">
                  <a:pos x="T4" y="T5"/>
                </a:cxn>
                <a:cxn ang="0">
                  <a:pos x="T6" y="T7"/>
                </a:cxn>
                <a:cxn ang="0">
                  <a:pos x="T8" y="T9"/>
                </a:cxn>
              </a:cxnLst>
              <a:rect l="0" t="0" r="r" b="b"/>
              <a:pathLst>
                <a:path w="437" h="684">
                  <a:moveTo>
                    <a:pt x="436" y="0"/>
                  </a:moveTo>
                  <a:lnTo>
                    <a:pt x="0" y="0"/>
                  </a:lnTo>
                  <a:lnTo>
                    <a:pt x="0" y="683"/>
                  </a:lnTo>
                  <a:lnTo>
                    <a:pt x="436" y="683"/>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4" name="Freeform 262"/>
            <p:cNvSpPr>
              <a:spLocks noChangeArrowheads="1"/>
            </p:cNvSpPr>
            <p:nvPr/>
          </p:nvSpPr>
          <p:spPr bwMode="auto">
            <a:xfrm>
              <a:off x="4653845" y="10417304"/>
              <a:ext cx="284225" cy="445117"/>
            </a:xfrm>
            <a:custGeom>
              <a:avLst/>
              <a:gdLst>
                <a:gd name="T0" fmla="*/ 436 w 437"/>
                <a:gd name="T1" fmla="*/ 0 h 684"/>
                <a:gd name="T2" fmla="*/ 0 w 437"/>
                <a:gd name="T3" fmla="*/ 0 h 684"/>
                <a:gd name="T4" fmla="*/ 0 w 437"/>
                <a:gd name="T5" fmla="*/ 683 h 684"/>
                <a:gd name="T6" fmla="*/ 436 w 437"/>
                <a:gd name="T7" fmla="*/ 683 h 684"/>
                <a:gd name="T8" fmla="*/ 436 w 437"/>
                <a:gd name="T9" fmla="*/ 0 h 684"/>
              </a:gdLst>
              <a:ahLst/>
              <a:cxnLst>
                <a:cxn ang="0">
                  <a:pos x="T0" y="T1"/>
                </a:cxn>
                <a:cxn ang="0">
                  <a:pos x="T2" y="T3"/>
                </a:cxn>
                <a:cxn ang="0">
                  <a:pos x="T4" y="T5"/>
                </a:cxn>
                <a:cxn ang="0">
                  <a:pos x="T6" y="T7"/>
                </a:cxn>
                <a:cxn ang="0">
                  <a:pos x="T8" y="T9"/>
                </a:cxn>
              </a:cxnLst>
              <a:rect l="0" t="0" r="r" b="b"/>
              <a:pathLst>
                <a:path w="437" h="684">
                  <a:moveTo>
                    <a:pt x="436" y="0"/>
                  </a:moveTo>
                  <a:lnTo>
                    <a:pt x="0" y="0"/>
                  </a:lnTo>
                  <a:lnTo>
                    <a:pt x="0" y="683"/>
                  </a:lnTo>
                  <a:lnTo>
                    <a:pt x="436" y="683"/>
                  </a:lnTo>
                  <a:lnTo>
                    <a:pt x="43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5" name="Freeform 263"/>
            <p:cNvSpPr>
              <a:spLocks noChangeArrowheads="1"/>
            </p:cNvSpPr>
            <p:nvPr/>
          </p:nvSpPr>
          <p:spPr bwMode="auto">
            <a:xfrm>
              <a:off x="4653845" y="10417304"/>
              <a:ext cx="284225" cy="445117"/>
            </a:xfrm>
            <a:custGeom>
              <a:avLst/>
              <a:gdLst>
                <a:gd name="T0" fmla="*/ 436 w 437"/>
                <a:gd name="T1" fmla="*/ 0 h 684"/>
                <a:gd name="T2" fmla="*/ 0 w 437"/>
                <a:gd name="T3" fmla="*/ 0 h 684"/>
                <a:gd name="T4" fmla="*/ 0 w 437"/>
                <a:gd name="T5" fmla="*/ 683 h 684"/>
                <a:gd name="T6" fmla="*/ 436 w 437"/>
                <a:gd name="T7" fmla="*/ 683 h 684"/>
                <a:gd name="T8" fmla="*/ 436 w 437"/>
                <a:gd name="T9" fmla="*/ 0 h 684"/>
              </a:gdLst>
              <a:ahLst/>
              <a:cxnLst>
                <a:cxn ang="0">
                  <a:pos x="T0" y="T1"/>
                </a:cxn>
                <a:cxn ang="0">
                  <a:pos x="T2" y="T3"/>
                </a:cxn>
                <a:cxn ang="0">
                  <a:pos x="T4" y="T5"/>
                </a:cxn>
                <a:cxn ang="0">
                  <a:pos x="T6" y="T7"/>
                </a:cxn>
                <a:cxn ang="0">
                  <a:pos x="T8" y="T9"/>
                </a:cxn>
              </a:cxnLst>
              <a:rect l="0" t="0" r="r" b="b"/>
              <a:pathLst>
                <a:path w="437" h="684">
                  <a:moveTo>
                    <a:pt x="436" y="0"/>
                  </a:moveTo>
                  <a:lnTo>
                    <a:pt x="0" y="0"/>
                  </a:lnTo>
                  <a:lnTo>
                    <a:pt x="0" y="683"/>
                  </a:lnTo>
                  <a:lnTo>
                    <a:pt x="436" y="683"/>
                  </a:lnTo>
                  <a:lnTo>
                    <a:pt x="436"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6" name="Freeform 264"/>
            <p:cNvSpPr>
              <a:spLocks noChangeArrowheads="1"/>
            </p:cNvSpPr>
            <p:nvPr/>
          </p:nvSpPr>
          <p:spPr bwMode="auto">
            <a:xfrm>
              <a:off x="4653845" y="10417304"/>
              <a:ext cx="284225" cy="445117"/>
            </a:xfrm>
            <a:custGeom>
              <a:avLst/>
              <a:gdLst>
                <a:gd name="T0" fmla="*/ 436 w 437"/>
                <a:gd name="T1" fmla="*/ 0 h 684"/>
                <a:gd name="T2" fmla="*/ 0 w 437"/>
                <a:gd name="T3" fmla="*/ 0 h 684"/>
                <a:gd name="T4" fmla="*/ 0 w 437"/>
                <a:gd name="T5" fmla="*/ 683 h 684"/>
                <a:gd name="T6" fmla="*/ 436 w 437"/>
                <a:gd name="T7" fmla="*/ 683 h 684"/>
                <a:gd name="T8" fmla="*/ 436 w 437"/>
                <a:gd name="T9" fmla="*/ 0 h 684"/>
              </a:gdLst>
              <a:ahLst/>
              <a:cxnLst>
                <a:cxn ang="0">
                  <a:pos x="T0" y="T1"/>
                </a:cxn>
                <a:cxn ang="0">
                  <a:pos x="T2" y="T3"/>
                </a:cxn>
                <a:cxn ang="0">
                  <a:pos x="T4" y="T5"/>
                </a:cxn>
                <a:cxn ang="0">
                  <a:pos x="T6" y="T7"/>
                </a:cxn>
                <a:cxn ang="0">
                  <a:pos x="T8" y="T9"/>
                </a:cxn>
              </a:cxnLst>
              <a:rect l="0" t="0" r="r" b="b"/>
              <a:pathLst>
                <a:path w="437" h="684">
                  <a:moveTo>
                    <a:pt x="436" y="0"/>
                  </a:moveTo>
                  <a:lnTo>
                    <a:pt x="0" y="0"/>
                  </a:lnTo>
                  <a:lnTo>
                    <a:pt x="0" y="683"/>
                  </a:lnTo>
                  <a:lnTo>
                    <a:pt x="436" y="683"/>
                  </a:lnTo>
                  <a:lnTo>
                    <a:pt x="436"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7" name="Freeform 265"/>
            <p:cNvSpPr>
              <a:spLocks noChangeArrowheads="1"/>
            </p:cNvSpPr>
            <p:nvPr/>
          </p:nvSpPr>
          <p:spPr bwMode="auto">
            <a:xfrm>
              <a:off x="5032814" y="10417304"/>
              <a:ext cx="272741" cy="445117"/>
            </a:xfrm>
            <a:custGeom>
              <a:avLst/>
              <a:gdLst>
                <a:gd name="T0" fmla="*/ 0 w 421"/>
                <a:gd name="T1" fmla="*/ 683 h 684"/>
                <a:gd name="T2" fmla="*/ 420 w 421"/>
                <a:gd name="T3" fmla="*/ 683 h 684"/>
                <a:gd name="T4" fmla="*/ 420 w 421"/>
                <a:gd name="T5" fmla="*/ 0 h 684"/>
                <a:gd name="T6" fmla="*/ 0 w 421"/>
                <a:gd name="T7" fmla="*/ 0 h 684"/>
                <a:gd name="T8" fmla="*/ 0 w 421"/>
                <a:gd name="T9" fmla="*/ 683 h 684"/>
              </a:gdLst>
              <a:ahLst/>
              <a:cxnLst>
                <a:cxn ang="0">
                  <a:pos x="T0" y="T1"/>
                </a:cxn>
                <a:cxn ang="0">
                  <a:pos x="T2" y="T3"/>
                </a:cxn>
                <a:cxn ang="0">
                  <a:pos x="T4" y="T5"/>
                </a:cxn>
                <a:cxn ang="0">
                  <a:pos x="T6" y="T7"/>
                </a:cxn>
                <a:cxn ang="0">
                  <a:pos x="T8" y="T9"/>
                </a:cxn>
              </a:cxnLst>
              <a:rect l="0" t="0" r="r" b="b"/>
              <a:pathLst>
                <a:path w="421" h="684">
                  <a:moveTo>
                    <a:pt x="0" y="683"/>
                  </a:moveTo>
                  <a:lnTo>
                    <a:pt x="420" y="683"/>
                  </a:lnTo>
                  <a:lnTo>
                    <a:pt x="420" y="0"/>
                  </a:lnTo>
                  <a:lnTo>
                    <a:pt x="0" y="0"/>
                  </a:lnTo>
                  <a:lnTo>
                    <a:pt x="0" y="68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8" name="Freeform 266"/>
            <p:cNvSpPr>
              <a:spLocks noChangeArrowheads="1"/>
            </p:cNvSpPr>
            <p:nvPr/>
          </p:nvSpPr>
          <p:spPr bwMode="auto">
            <a:xfrm>
              <a:off x="5032814" y="10417304"/>
              <a:ext cx="272741" cy="445117"/>
            </a:xfrm>
            <a:custGeom>
              <a:avLst/>
              <a:gdLst>
                <a:gd name="T0" fmla="*/ 0 w 421"/>
                <a:gd name="T1" fmla="*/ 683 h 684"/>
                <a:gd name="T2" fmla="*/ 420 w 421"/>
                <a:gd name="T3" fmla="*/ 683 h 684"/>
                <a:gd name="T4" fmla="*/ 420 w 421"/>
                <a:gd name="T5" fmla="*/ 0 h 684"/>
                <a:gd name="T6" fmla="*/ 0 w 421"/>
                <a:gd name="T7" fmla="*/ 0 h 684"/>
                <a:gd name="T8" fmla="*/ 0 w 421"/>
                <a:gd name="T9" fmla="*/ 683 h 684"/>
              </a:gdLst>
              <a:ahLst/>
              <a:cxnLst>
                <a:cxn ang="0">
                  <a:pos x="T0" y="T1"/>
                </a:cxn>
                <a:cxn ang="0">
                  <a:pos x="T2" y="T3"/>
                </a:cxn>
                <a:cxn ang="0">
                  <a:pos x="T4" y="T5"/>
                </a:cxn>
                <a:cxn ang="0">
                  <a:pos x="T6" y="T7"/>
                </a:cxn>
                <a:cxn ang="0">
                  <a:pos x="T8" y="T9"/>
                </a:cxn>
              </a:cxnLst>
              <a:rect l="0" t="0" r="r" b="b"/>
              <a:pathLst>
                <a:path w="421" h="684">
                  <a:moveTo>
                    <a:pt x="0" y="683"/>
                  </a:moveTo>
                  <a:lnTo>
                    <a:pt x="420" y="683"/>
                  </a:lnTo>
                  <a:lnTo>
                    <a:pt x="420" y="0"/>
                  </a:lnTo>
                  <a:lnTo>
                    <a:pt x="0" y="0"/>
                  </a:lnTo>
                  <a:lnTo>
                    <a:pt x="0" y="683"/>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69" name="Freeform 267"/>
            <p:cNvSpPr>
              <a:spLocks noChangeArrowheads="1"/>
            </p:cNvSpPr>
            <p:nvPr/>
          </p:nvSpPr>
          <p:spPr bwMode="auto">
            <a:xfrm>
              <a:off x="5032814" y="10417304"/>
              <a:ext cx="272741" cy="445117"/>
            </a:xfrm>
            <a:custGeom>
              <a:avLst/>
              <a:gdLst>
                <a:gd name="T0" fmla="*/ 420 w 421"/>
                <a:gd name="T1" fmla="*/ 0 h 684"/>
                <a:gd name="T2" fmla="*/ 0 w 421"/>
                <a:gd name="T3" fmla="*/ 0 h 684"/>
                <a:gd name="T4" fmla="*/ 0 w 421"/>
                <a:gd name="T5" fmla="*/ 683 h 684"/>
                <a:gd name="T6" fmla="*/ 420 w 421"/>
                <a:gd name="T7" fmla="*/ 683 h 684"/>
                <a:gd name="T8" fmla="*/ 420 w 421"/>
                <a:gd name="T9" fmla="*/ 0 h 684"/>
              </a:gdLst>
              <a:ahLst/>
              <a:cxnLst>
                <a:cxn ang="0">
                  <a:pos x="T0" y="T1"/>
                </a:cxn>
                <a:cxn ang="0">
                  <a:pos x="T2" y="T3"/>
                </a:cxn>
                <a:cxn ang="0">
                  <a:pos x="T4" y="T5"/>
                </a:cxn>
                <a:cxn ang="0">
                  <a:pos x="T6" y="T7"/>
                </a:cxn>
                <a:cxn ang="0">
                  <a:pos x="T8" y="T9"/>
                </a:cxn>
              </a:cxnLst>
              <a:rect l="0" t="0" r="r" b="b"/>
              <a:pathLst>
                <a:path w="421" h="684">
                  <a:moveTo>
                    <a:pt x="420" y="0"/>
                  </a:moveTo>
                  <a:lnTo>
                    <a:pt x="0" y="0"/>
                  </a:lnTo>
                  <a:lnTo>
                    <a:pt x="0" y="683"/>
                  </a:lnTo>
                  <a:lnTo>
                    <a:pt x="420" y="683"/>
                  </a:lnTo>
                  <a:lnTo>
                    <a:pt x="420" y="0"/>
                  </a:lnTo>
                </a:path>
              </a:pathLst>
            </a:custGeom>
            <a:solidFill>
              <a:srgbClr val="A8A0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70" name="Freeform 268"/>
            <p:cNvSpPr>
              <a:spLocks noChangeArrowheads="1"/>
            </p:cNvSpPr>
            <p:nvPr/>
          </p:nvSpPr>
          <p:spPr bwMode="auto">
            <a:xfrm>
              <a:off x="5032814" y="10417304"/>
              <a:ext cx="272741" cy="445117"/>
            </a:xfrm>
            <a:custGeom>
              <a:avLst/>
              <a:gdLst>
                <a:gd name="T0" fmla="*/ 420 w 421"/>
                <a:gd name="T1" fmla="*/ 0 h 684"/>
                <a:gd name="T2" fmla="*/ 0 w 421"/>
                <a:gd name="T3" fmla="*/ 0 h 684"/>
                <a:gd name="T4" fmla="*/ 0 w 421"/>
                <a:gd name="T5" fmla="*/ 683 h 684"/>
                <a:gd name="T6" fmla="*/ 420 w 421"/>
                <a:gd name="T7" fmla="*/ 683 h 684"/>
                <a:gd name="T8" fmla="*/ 420 w 421"/>
                <a:gd name="T9" fmla="*/ 0 h 684"/>
              </a:gdLst>
              <a:ahLst/>
              <a:cxnLst>
                <a:cxn ang="0">
                  <a:pos x="T0" y="T1"/>
                </a:cxn>
                <a:cxn ang="0">
                  <a:pos x="T2" y="T3"/>
                </a:cxn>
                <a:cxn ang="0">
                  <a:pos x="T4" y="T5"/>
                </a:cxn>
                <a:cxn ang="0">
                  <a:pos x="T6" y="T7"/>
                </a:cxn>
                <a:cxn ang="0">
                  <a:pos x="T8" y="T9"/>
                </a:cxn>
              </a:cxnLst>
              <a:rect l="0" t="0" r="r" b="b"/>
              <a:pathLst>
                <a:path w="421" h="684">
                  <a:moveTo>
                    <a:pt x="420" y="0"/>
                  </a:moveTo>
                  <a:lnTo>
                    <a:pt x="0" y="0"/>
                  </a:lnTo>
                  <a:lnTo>
                    <a:pt x="0" y="683"/>
                  </a:lnTo>
                  <a:lnTo>
                    <a:pt x="420" y="683"/>
                  </a:lnTo>
                  <a:lnTo>
                    <a:pt x="420"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71" name="Freeform 269"/>
            <p:cNvSpPr>
              <a:spLocks noChangeArrowheads="1"/>
            </p:cNvSpPr>
            <p:nvPr/>
          </p:nvSpPr>
          <p:spPr bwMode="auto">
            <a:xfrm>
              <a:off x="5400298" y="10417304"/>
              <a:ext cx="269872" cy="445117"/>
            </a:xfrm>
            <a:custGeom>
              <a:avLst/>
              <a:gdLst>
                <a:gd name="T0" fmla="*/ 0 w 415"/>
                <a:gd name="T1" fmla="*/ 683 h 684"/>
                <a:gd name="T2" fmla="*/ 414 w 415"/>
                <a:gd name="T3" fmla="*/ 683 h 684"/>
                <a:gd name="T4" fmla="*/ 414 w 415"/>
                <a:gd name="T5" fmla="*/ 0 h 684"/>
                <a:gd name="T6" fmla="*/ 0 w 415"/>
                <a:gd name="T7" fmla="*/ 0 h 684"/>
                <a:gd name="T8" fmla="*/ 0 w 415"/>
                <a:gd name="T9" fmla="*/ 683 h 684"/>
              </a:gdLst>
              <a:ahLst/>
              <a:cxnLst>
                <a:cxn ang="0">
                  <a:pos x="T0" y="T1"/>
                </a:cxn>
                <a:cxn ang="0">
                  <a:pos x="T2" y="T3"/>
                </a:cxn>
                <a:cxn ang="0">
                  <a:pos x="T4" y="T5"/>
                </a:cxn>
                <a:cxn ang="0">
                  <a:pos x="T6" y="T7"/>
                </a:cxn>
                <a:cxn ang="0">
                  <a:pos x="T8" y="T9"/>
                </a:cxn>
              </a:cxnLst>
              <a:rect l="0" t="0" r="r" b="b"/>
              <a:pathLst>
                <a:path w="415" h="684">
                  <a:moveTo>
                    <a:pt x="0" y="683"/>
                  </a:moveTo>
                  <a:lnTo>
                    <a:pt x="414" y="683"/>
                  </a:lnTo>
                  <a:lnTo>
                    <a:pt x="414" y="0"/>
                  </a:lnTo>
                  <a:lnTo>
                    <a:pt x="0" y="0"/>
                  </a:lnTo>
                  <a:lnTo>
                    <a:pt x="0" y="68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72" name="Freeform 270"/>
            <p:cNvSpPr>
              <a:spLocks noChangeArrowheads="1"/>
            </p:cNvSpPr>
            <p:nvPr/>
          </p:nvSpPr>
          <p:spPr bwMode="auto">
            <a:xfrm>
              <a:off x="5400298" y="10417304"/>
              <a:ext cx="269872" cy="445117"/>
            </a:xfrm>
            <a:custGeom>
              <a:avLst/>
              <a:gdLst>
                <a:gd name="T0" fmla="*/ 0 w 415"/>
                <a:gd name="T1" fmla="*/ 683 h 684"/>
                <a:gd name="T2" fmla="*/ 414 w 415"/>
                <a:gd name="T3" fmla="*/ 683 h 684"/>
                <a:gd name="T4" fmla="*/ 414 w 415"/>
                <a:gd name="T5" fmla="*/ 0 h 684"/>
                <a:gd name="T6" fmla="*/ 0 w 415"/>
                <a:gd name="T7" fmla="*/ 0 h 684"/>
                <a:gd name="T8" fmla="*/ 0 w 415"/>
                <a:gd name="T9" fmla="*/ 683 h 684"/>
              </a:gdLst>
              <a:ahLst/>
              <a:cxnLst>
                <a:cxn ang="0">
                  <a:pos x="T0" y="T1"/>
                </a:cxn>
                <a:cxn ang="0">
                  <a:pos x="T2" y="T3"/>
                </a:cxn>
                <a:cxn ang="0">
                  <a:pos x="T4" y="T5"/>
                </a:cxn>
                <a:cxn ang="0">
                  <a:pos x="T6" y="T7"/>
                </a:cxn>
                <a:cxn ang="0">
                  <a:pos x="T8" y="T9"/>
                </a:cxn>
              </a:cxnLst>
              <a:rect l="0" t="0" r="r" b="b"/>
              <a:pathLst>
                <a:path w="415" h="684">
                  <a:moveTo>
                    <a:pt x="0" y="683"/>
                  </a:moveTo>
                  <a:lnTo>
                    <a:pt x="414" y="683"/>
                  </a:lnTo>
                  <a:lnTo>
                    <a:pt x="414" y="0"/>
                  </a:lnTo>
                  <a:lnTo>
                    <a:pt x="0" y="0"/>
                  </a:lnTo>
                  <a:lnTo>
                    <a:pt x="0" y="683"/>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73" name="Freeform 271"/>
            <p:cNvSpPr>
              <a:spLocks noChangeArrowheads="1"/>
            </p:cNvSpPr>
            <p:nvPr/>
          </p:nvSpPr>
          <p:spPr bwMode="auto">
            <a:xfrm>
              <a:off x="5400298" y="10417304"/>
              <a:ext cx="269872" cy="445117"/>
            </a:xfrm>
            <a:custGeom>
              <a:avLst/>
              <a:gdLst>
                <a:gd name="T0" fmla="*/ 414 w 415"/>
                <a:gd name="T1" fmla="*/ 0 h 684"/>
                <a:gd name="T2" fmla="*/ 414 w 415"/>
                <a:gd name="T3" fmla="*/ 0 h 684"/>
                <a:gd name="T4" fmla="*/ 0 w 415"/>
                <a:gd name="T5" fmla="*/ 0 h 684"/>
                <a:gd name="T6" fmla="*/ 0 w 415"/>
                <a:gd name="T7" fmla="*/ 683 h 684"/>
                <a:gd name="T8" fmla="*/ 414 w 415"/>
                <a:gd name="T9" fmla="*/ 683 h 684"/>
                <a:gd name="T10" fmla="*/ 414 w 415"/>
                <a:gd name="T11" fmla="*/ 0 h 684"/>
              </a:gdLst>
              <a:ahLst/>
              <a:cxnLst>
                <a:cxn ang="0">
                  <a:pos x="T0" y="T1"/>
                </a:cxn>
                <a:cxn ang="0">
                  <a:pos x="T2" y="T3"/>
                </a:cxn>
                <a:cxn ang="0">
                  <a:pos x="T4" y="T5"/>
                </a:cxn>
                <a:cxn ang="0">
                  <a:pos x="T6" y="T7"/>
                </a:cxn>
                <a:cxn ang="0">
                  <a:pos x="T8" y="T9"/>
                </a:cxn>
                <a:cxn ang="0">
                  <a:pos x="T10" y="T11"/>
                </a:cxn>
              </a:cxnLst>
              <a:rect l="0" t="0" r="r" b="b"/>
              <a:pathLst>
                <a:path w="415" h="684">
                  <a:moveTo>
                    <a:pt x="414" y="0"/>
                  </a:moveTo>
                  <a:lnTo>
                    <a:pt x="414" y="0"/>
                  </a:lnTo>
                  <a:lnTo>
                    <a:pt x="0" y="0"/>
                  </a:lnTo>
                  <a:lnTo>
                    <a:pt x="0" y="683"/>
                  </a:lnTo>
                  <a:lnTo>
                    <a:pt x="414" y="683"/>
                  </a:lnTo>
                  <a:lnTo>
                    <a:pt x="414" y="0"/>
                  </a:lnTo>
                </a:path>
              </a:pathLst>
            </a:custGeom>
            <a:solidFill>
              <a:srgbClr val="978D9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74" name="Freeform 272"/>
            <p:cNvSpPr>
              <a:spLocks noChangeArrowheads="1"/>
            </p:cNvSpPr>
            <p:nvPr/>
          </p:nvSpPr>
          <p:spPr bwMode="auto">
            <a:xfrm>
              <a:off x="5400298" y="10417304"/>
              <a:ext cx="269872" cy="445117"/>
            </a:xfrm>
            <a:custGeom>
              <a:avLst/>
              <a:gdLst>
                <a:gd name="T0" fmla="*/ 414 w 415"/>
                <a:gd name="T1" fmla="*/ 0 h 684"/>
                <a:gd name="T2" fmla="*/ 414 w 415"/>
                <a:gd name="T3" fmla="*/ 0 h 684"/>
                <a:gd name="T4" fmla="*/ 0 w 415"/>
                <a:gd name="T5" fmla="*/ 0 h 684"/>
                <a:gd name="T6" fmla="*/ 0 w 415"/>
                <a:gd name="T7" fmla="*/ 683 h 684"/>
                <a:gd name="T8" fmla="*/ 414 w 415"/>
                <a:gd name="T9" fmla="*/ 683 h 684"/>
                <a:gd name="T10" fmla="*/ 414 w 415"/>
                <a:gd name="T11" fmla="*/ 0 h 684"/>
              </a:gdLst>
              <a:ahLst/>
              <a:cxnLst>
                <a:cxn ang="0">
                  <a:pos x="T0" y="T1"/>
                </a:cxn>
                <a:cxn ang="0">
                  <a:pos x="T2" y="T3"/>
                </a:cxn>
                <a:cxn ang="0">
                  <a:pos x="T4" y="T5"/>
                </a:cxn>
                <a:cxn ang="0">
                  <a:pos x="T6" y="T7"/>
                </a:cxn>
                <a:cxn ang="0">
                  <a:pos x="T8" y="T9"/>
                </a:cxn>
                <a:cxn ang="0">
                  <a:pos x="T10" y="T11"/>
                </a:cxn>
              </a:cxnLst>
              <a:rect l="0" t="0" r="r" b="b"/>
              <a:pathLst>
                <a:path w="415" h="684">
                  <a:moveTo>
                    <a:pt x="414" y="0"/>
                  </a:moveTo>
                  <a:lnTo>
                    <a:pt x="414" y="0"/>
                  </a:lnTo>
                  <a:lnTo>
                    <a:pt x="0" y="0"/>
                  </a:lnTo>
                  <a:lnTo>
                    <a:pt x="0" y="683"/>
                  </a:lnTo>
                  <a:lnTo>
                    <a:pt x="414" y="683"/>
                  </a:lnTo>
                  <a:lnTo>
                    <a:pt x="414" y="0"/>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 name="Group 12"/>
          <p:cNvGrpSpPr/>
          <p:nvPr/>
        </p:nvGrpSpPr>
        <p:grpSpPr>
          <a:xfrm>
            <a:off x="9339271" y="8711502"/>
            <a:ext cx="958904" cy="2676442"/>
            <a:chOff x="9339271" y="8711502"/>
            <a:chExt cx="958904" cy="2676442"/>
          </a:xfrm>
        </p:grpSpPr>
        <p:sp>
          <p:nvSpPr>
            <p:cNvPr id="662" name="Freeform 360"/>
            <p:cNvSpPr>
              <a:spLocks noChangeArrowheads="1"/>
            </p:cNvSpPr>
            <p:nvPr/>
          </p:nvSpPr>
          <p:spPr bwMode="auto">
            <a:xfrm>
              <a:off x="9339271" y="8711502"/>
              <a:ext cx="958904" cy="2676442"/>
            </a:xfrm>
            <a:custGeom>
              <a:avLst/>
              <a:gdLst>
                <a:gd name="T0" fmla="*/ 0 w 1471"/>
                <a:gd name="T1" fmla="*/ 0 h 4109"/>
                <a:gd name="T2" fmla="*/ 0 w 1471"/>
                <a:gd name="T3" fmla="*/ 4108 h 4109"/>
                <a:gd name="T4" fmla="*/ 1470 w 1471"/>
                <a:gd name="T5" fmla="*/ 4108 h 4109"/>
                <a:gd name="T6" fmla="*/ 1470 w 1471"/>
                <a:gd name="T7" fmla="*/ 0 h 4109"/>
                <a:gd name="T8" fmla="*/ 0 w 1471"/>
                <a:gd name="T9" fmla="*/ 0 h 4109"/>
                <a:gd name="T10" fmla="*/ 566 w 1471"/>
                <a:gd name="T11" fmla="*/ 3456 h 4109"/>
                <a:gd name="T12" fmla="*/ 297 w 1471"/>
                <a:gd name="T13" fmla="*/ 3456 h 4109"/>
                <a:gd name="T14" fmla="*/ 297 w 1471"/>
                <a:gd name="T15" fmla="*/ 3015 h 4109"/>
                <a:gd name="T16" fmla="*/ 566 w 1471"/>
                <a:gd name="T17" fmla="*/ 3015 h 4109"/>
                <a:gd name="T18" fmla="*/ 566 w 1471"/>
                <a:gd name="T19" fmla="*/ 3456 h 4109"/>
                <a:gd name="T20" fmla="*/ 566 w 1471"/>
                <a:gd name="T21" fmla="*/ 2789 h 4109"/>
                <a:gd name="T22" fmla="*/ 297 w 1471"/>
                <a:gd name="T23" fmla="*/ 2789 h 4109"/>
                <a:gd name="T24" fmla="*/ 297 w 1471"/>
                <a:gd name="T25" fmla="*/ 2326 h 4109"/>
                <a:gd name="T26" fmla="*/ 566 w 1471"/>
                <a:gd name="T27" fmla="*/ 2326 h 4109"/>
                <a:gd name="T28" fmla="*/ 566 w 1471"/>
                <a:gd name="T29" fmla="*/ 2789 h 4109"/>
                <a:gd name="T30" fmla="*/ 566 w 1471"/>
                <a:gd name="T31" fmla="*/ 2100 h 4109"/>
                <a:gd name="T32" fmla="*/ 297 w 1471"/>
                <a:gd name="T33" fmla="*/ 2100 h 4109"/>
                <a:gd name="T34" fmla="*/ 297 w 1471"/>
                <a:gd name="T35" fmla="*/ 1658 h 4109"/>
                <a:gd name="T36" fmla="*/ 566 w 1471"/>
                <a:gd name="T37" fmla="*/ 1658 h 4109"/>
                <a:gd name="T38" fmla="*/ 566 w 1471"/>
                <a:gd name="T39" fmla="*/ 2100 h 4109"/>
                <a:gd name="T40" fmla="*/ 566 w 1471"/>
                <a:gd name="T41" fmla="*/ 1443 h 4109"/>
                <a:gd name="T42" fmla="*/ 297 w 1471"/>
                <a:gd name="T43" fmla="*/ 1443 h 4109"/>
                <a:gd name="T44" fmla="*/ 297 w 1471"/>
                <a:gd name="T45" fmla="*/ 980 h 4109"/>
                <a:gd name="T46" fmla="*/ 566 w 1471"/>
                <a:gd name="T47" fmla="*/ 980 h 4109"/>
                <a:gd name="T48" fmla="*/ 566 w 1471"/>
                <a:gd name="T49" fmla="*/ 1443 h 4109"/>
                <a:gd name="T50" fmla="*/ 566 w 1471"/>
                <a:gd name="T51" fmla="*/ 754 h 4109"/>
                <a:gd name="T52" fmla="*/ 297 w 1471"/>
                <a:gd name="T53" fmla="*/ 754 h 4109"/>
                <a:gd name="T54" fmla="*/ 297 w 1471"/>
                <a:gd name="T55" fmla="*/ 296 h 4109"/>
                <a:gd name="T56" fmla="*/ 566 w 1471"/>
                <a:gd name="T57" fmla="*/ 296 h 4109"/>
                <a:gd name="T58" fmla="*/ 566 w 1471"/>
                <a:gd name="T59" fmla="*/ 754 h 4109"/>
                <a:gd name="T60" fmla="*/ 1179 w 1471"/>
                <a:gd name="T61" fmla="*/ 3456 h 4109"/>
                <a:gd name="T62" fmla="*/ 883 w 1471"/>
                <a:gd name="T63" fmla="*/ 3456 h 4109"/>
                <a:gd name="T64" fmla="*/ 883 w 1471"/>
                <a:gd name="T65" fmla="*/ 3015 h 4109"/>
                <a:gd name="T66" fmla="*/ 1179 w 1471"/>
                <a:gd name="T67" fmla="*/ 3015 h 4109"/>
                <a:gd name="T68" fmla="*/ 1179 w 1471"/>
                <a:gd name="T69" fmla="*/ 3456 h 4109"/>
                <a:gd name="T70" fmla="*/ 1179 w 1471"/>
                <a:gd name="T71" fmla="*/ 2789 h 4109"/>
                <a:gd name="T72" fmla="*/ 883 w 1471"/>
                <a:gd name="T73" fmla="*/ 2789 h 4109"/>
                <a:gd name="T74" fmla="*/ 883 w 1471"/>
                <a:gd name="T75" fmla="*/ 2326 h 4109"/>
                <a:gd name="T76" fmla="*/ 1179 w 1471"/>
                <a:gd name="T77" fmla="*/ 2326 h 4109"/>
                <a:gd name="T78" fmla="*/ 1179 w 1471"/>
                <a:gd name="T79" fmla="*/ 2789 h 4109"/>
                <a:gd name="T80" fmla="*/ 1179 w 1471"/>
                <a:gd name="T81" fmla="*/ 2100 h 4109"/>
                <a:gd name="T82" fmla="*/ 883 w 1471"/>
                <a:gd name="T83" fmla="*/ 2100 h 4109"/>
                <a:gd name="T84" fmla="*/ 883 w 1471"/>
                <a:gd name="T85" fmla="*/ 1658 h 4109"/>
                <a:gd name="T86" fmla="*/ 1179 w 1471"/>
                <a:gd name="T87" fmla="*/ 1658 h 4109"/>
                <a:gd name="T88" fmla="*/ 1179 w 1471"/>
                <a:gd name="T89" fmla="*/ 2100 h 4109"/>
                <a:gd name="T90" fmla="*/ 1179 w 1471"/>
                <a:gd name="T91" fmla="*/ 1443 h 4109"/>
                <a:gd name="T92" fmla="*/ 883 w 1471"/>
                <a:gd name="T93" fmla="*/ 1443 h 4109"/>
                <a:gd name="T94" fmla="*/ 883 w 1471"/>
                <a:gd name="T95" fmla="*/ 980 h 4109"/>
                <a:gd name="T96" fmla="*/ 1179 w 1471"/>
                <a:gd name="T97" fmla="*/ 980 h 4109"/>
                <a:gd name="T98" fmla="*/ 1179 w 1471"/>
                <a:gd name="T99" fmla="*/ 1443 h 4109"/>
                <a:gd name="T100" fmla="*/ 1179 w 1471"/>
                <a:gd name="T101" fmla="*/ 754 h 4109"/>
                <a:gd name="T102" fmla="*/ 883 w 1471"/>
                <a:gd name="T103" fmla="*/ 754 h 4109"/>
                <a:gd name="T104" fmla="*/ 883 w 1471"/>
                <a:gd name="T105" fmla="*/ 296 h 4109"/>
                <a:gd name="T106" fmla="*/ 1179 w 1471"/>
                <a:gd name="T107" fmla="*/ 296 h 4109"/>
                <a:gd name="T108" fmla="*/ 1179 w 1471"/>
                <a:gd name="T109" fmla="*/ 754 h 4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1" h="4109">
                  <a:moveTo>
                    <a:pt x="0" y="0"/>
                  </a:moveTo>
                  <a:lnTo>
                    <a:pt x="0" y="4108"/>
                  </a:lnTo>
                  <a:lnTo>
                    <a:pt x="1470" y="4108"/>
                  </a:lnTo>
                  <a:lnTo>
                    <a:pt x="1470" y="0"/>
                  </a:lnTo>
                  <a:lnTo>
                    <a:pt x="0" y="0"/>
                  </a:lnTo>
                  <a:close/>
                  <a:moveTo>
                    <a:pt x="566" y="3456"/>
                  </a:moveTo>
                  <a:lnTo>
                    <a:pt x="297" y="3456"/>
                  </a:lnTo>
                  <a:lnTo>
                    <a:pt x="297" y="3015"/>
                  </a:lnTo>
                  <a:lnTo>
                    <a:pt x="566" y="3015"/>
                  </a:lnTo>
                  <a:lnTo>
                    <a:pt x="566" y="3456"/>
                  </a:lnTo>
                  <a:close/>
                  <a:moveTo>
                    <a:pt x="566" y="2789"/>
                  </a:moveTo>
                  <a:lnTo>
                    <a:pt x="297" y="2789"/>
                  </a:lnTo>
                  <a:lnTo>
                    <a:pt x="297" y="2326"/>
                  </a:lnTo>
                  <a:lnTo>
                    <a:pt x="566" y="2326"/>
                  </a:lnTo>
                  <a:lnTo>
                    <a:pt x="566" y="2789"/>
                  </a:lnTo>
                  <a:close/>
                  <a:moveTo>
                    <a:pt x="566" y="2100"/>
                  </a:moveTo>
                  <a:lnTo>
                    <a:pt x="297" y="2100"/>
                  </a:lnTo>
                  <a:lnTo>
                    <a:pt x="297" y="1658"/>
                  </a:lnTo>
                  <a:lnTo>
                    <a:pt x="566" y="1658"/>
                  </a:lnTo>
                  <a:lnTo>
                    <a:pt x="566" y="2100"/>
                  </a:lnTo>
                  <a:close/>
                  <a:moveTo>
                    <a:pt x="566" y="1443"/>
                  </a:moveTo>
                  <a:lnTo>
                    <a:pt x="297" y="1443"/>
                  </a:lnTo>
                  <a:lnTo>
                    <a:pt x="297" y="980"/>
                  </a:lnTo>
                  <a:lnTo>
                    <a:pt x="566" y="980"/>
                  </a:lnTo>
                  <a:lnTo>
                    <a:pt x="566" y="1443"/>
                  </a:lnTo>
                  <a:close/>
                  <a:moveTo>
                    <a:pt x="566" y="754"/>
                  </a:moveTo>
                  <a:lnTo>
                    <a:pt x="297" y="754"/>
                  </a:lnTo>
                  <a:lnTo>
                    <a:pt x="297" y="296"/>
                  </a:lnTo>
                  <a:lnTo>
                    <a:pt x="566" y="296"/>
                  </a:lnTo>
                  <a:lnTo>
                    <a:pt x="566" y="754"/>
                  </a:lnTo>
                  <a:close/>
                  <a:moveTo>
                    <a:pt x="1179" y="3456"/>
                  </a:moveTo>
                  <a:lnTo>
                    <a:pt x="883" y="3456"/>
                  </a:lnTo>
                  <a:lnTo>
                    <a:pt x="883" y="3015"/>
                  </a:lnTo>
                  <a:lnTo>
                    <a:pt x="1179" y="3015"/>
                  </a:lnTo>
                  <a:lnTo>
                    <a:pt x="1179" y="3456"/>
                  </a:lnTo>
                  <a:close/>
                  <a:moveTo>
                    <a:pt x="1179" y="2789"/>
                  </a:moveTo>
                  <a:lnTo>
                    <a:pt x="883" y="2789"/>
                  </a:lnTo>
                  <a:lnTo>
                    <a:pt x="883" y="2326"/>
                  </a:lnTo>
                  <a:lnTo>
                    <a:pt x="1179" y="2326"/>
                  </a:lnTo>
                  <a:lnTo>
                    <a:pt x="1179" y="2789"/>
                  </a:lnTo>
                  <a:close/>
                  <a:moveTo>
                    <a:pt x="1179" y="2100"/>
                  </a:moveTo>
                  <a:lnTo>
                    <a:pt x="883" y="2100"/>
                  </a:lnTo>
                  <a:lnTo>
                    <a:pt x="883" y="1658"/>
                  </a:lnTo>
                  <a:lnTo>
                    <a:pt x="1179" y="1658"/>
                  </a:lnTo>
                  <a:lnTo>
                    <a:pt x="1179" y="2100"/>
                  </a:lnTo>
                  <a:close/>
                  <a:moveTo>
                    <a:pt x="1179" y="1443"/>
                  </a:moveTo>
                  <a:lnTo>
                    <a:pt x="883" y="1443"/>
                  </a:lnTo>
                  <a:lnTo>
                    <a:pt x="883" y="980"/>
                  </a:lnTo>
                  <a:lnTo>
                    <a:pt x="1179" y="980"/>
                  </a:lnTo>
                  <a:lnTo>
                    <a:pt x="1179" y="1443"/>
                  </a:lnTo>
                  <a:close/>
                  <a:moveTo>
                    <a:pt x="1179" y="754"/>
                  </a:moveTo>
                  <a:lnTo>
                    <a:pt x="883" y="754"/>
                  </a:lnTo>
                  <a:lnTo>
                    <a:pt x="883" y="296"/>
                  </a:lnTo>
                  <a:lnTo>
                    <a:pt x="1179" y="296"/>
                  </a:lnTo>
                  <a:lnTo>
                    <a:pt x="1179" y="754"/>
                  </a:lnTo>
                  <a:close/>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3" name="Freeform 361"/>
            <p:cNvSpPr>
              <a:spLocks noChangeArrowheads="1"/>
            </p:cNvSpPr>
            <p:nvPr/>
          </p:nvSpPr>
          <p:spPr bwMode="auto">
            <a:xfrm>
              <a:off x="9531624" y="8903908"/>
              <a:ext cx="175131" cy="298659"/>
            </a:xfrm>
            <a:custGeom>
              <a:avLst/>
              <a:gdLst>
                <a:gd name="T0" fmla="*/ 0 w 270"/>
                <a:gd name="T1" fmla="*/ 458 h 459"/>
                <a:gd name="T2" fmla="*/ 269 w 270"/>
                <a:gd name="T3" fmla="*/ 458 h 459"/>
                <a:gd name="T4" fmla="*/ 269 w 270"/>
                <a:gd name="T5" fmla="*/ 0 h 459"/>
                <a:gd name="T6" fmla="*/ 0 w 270"/>
                <a:gd name="T7" fmla="*/ 0 h 459"/>
                <a:gd name="T8" fmla="*/ 0 w 270"/>
                <a:gd name="T9" fmla="*/ 458 h 459"/>
              </a:gdLst>
              <a:ahLst/>
              <a:cxnLst>
                <a:cxn ang="0">
                  <a:pos x="T0" y="T1"/>
                </a:cxn>
                <a:cxn ang="0">
                  <a:pos x="T2" y="T3"/>
                </a:cxn>
                <a:cxn ang="0">
                  <a:pos x="T4" y="T5"/>
                </a:cxn>
                <a:cxn ang="0">
                  <a:pos x="T6" y="T7"/>
                </a:cxn>
                <a:cxn ang="0">
                  <a:pos x="T8" y="T9"/>
                </a:cxn>
              </a:cxnLst>
              <a:rect l="0" t="0" r="r" b="b"/>
              <a:pathLst>
                <a:path w="270" h="459">
                  <a:moveTo>
                    <a:pt x="0" y="458"/>
                  </a:moveTo>
                  <a:lnTo>
                    <a:pt x="269" y="458"/>
                  </a:lnTo>
                  <a:lnTo>
                    <a:pt x="269" y="0"/>
                  </a:lnTo>
                  <a:lnTo>
                    <a:pt x="0" y="0"/>
                  </a:lnTo>
                  <a:lnTo>
                    <a:pt x="0" y="45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4" name="Freeform 362"/>
            <p:cNvSpPr>
              <a:spLocks noChangeArrowheads="1"/>
            </p:cNvSpPr>
            <p:nvPr/>
          </p:nvSpPr>
          <p:spPr bwMode="auto">
            <a:xfrm>
              <a:off x="9913464" y="8903908"/>
              <a:ext cx="192354" cy="298659"/>
            </a:xfrm>
            <a:custGeom>
              <a:avLst/>
              <a:gdLst>
                <a:gd name="T0" fmla="*/ 0 w 297"/>
                <a:gd name="T1" fmla="*/ 458 h 459"/>
                <a:gd name="T2" fmla="*/ 296 w 297"/>
                <a:gd name="T3" fmla="*/ 458 h 459"/>
                <a:gd name="T4" fmla="*/ 296 w 297"/>
                <a:gd name="T5" fmla="*/ 0 h 459"/>
                <a:gd name="T6" fmla="*/ 0 w 297"/>
                <a:gd name="T7" fmla="*/ 0 h 459"/>
                <a:gd name="T8" fmla="*/ 0 w 297"/>
                <a:gd name="T9" fmla="*/ 458 h 459"/>
              </a:gdLst>
              <a:ahLst/>
              <a:cxnLst>
                <a:cxn ang="0">
                  <a:pos x="T0" y="T1"/>
                </a:cxn>
                <a:cxn ang="0">
                  <a:pos x="T2" y="T3"/>
                </a:cxn>
                <a:cxn ang="0">
                  <a:pos x="T4" y="T5"/>
                </a:cxn>
                <a:cxn ang="0">
                  <a:pos x="T6" y="T7"/>
                </a:cxn>
                <a:cxn ang="0">
                  <a:pos x="T8" y="T9"/>
                </a:cxn>
              </a:cxnLst>
              <a:rect l="0" t="0" r="r" b="b"/>
              <a:pathLst>
                <a:path w="297" h="459">
                  <a:moveTo>
                    <a:pt x="0" y="458"/>
                  </a:moveTo>
                  <a:lnTo>
                    <a:pt x="296" y="458"/>
                  </a:lnTo>
                  <a:lnTo>
                    <a:pt x="296" y="0"/>
                  </a:lnTo>
                  <a:lnTo>
                    <a:pt x="0" y="0"/>
                  </a:lnTo>
                  <a:lnTo>
                    <a:pt x="0" y="45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5" name="Freeform 363"/>
            <p:cNvSpPr>
              <a:spLocks noChangeArrowheads="1"/>
            </p:cNvSpPr>
            <p:nvPr/>
          </p:nvSpPr>
          <p:spPr bwMode="auto">
            <a:xfrm>
              <a:off x="9531624" y="9349025"/>
              <a:ext cx="175131" cy="301531"/>
            </a:xfrm>
            <a:custGeom>
              <a:avLst/>
              <a:gdLst>
                <a:gd name="T0" fmla="*/ 0 w 270"/>
                <a:gd name="T1" fmla="*/ 463 h 464"/>
                <a:gd name="T2" fmla="*/ 269 w 270"/>
                <a:gd name="T3" fmla="*/ 463 h 464"/>
                <a:gd name="T4" fmla="*/ 269 w 270"/>
                <a:gd name="T5" fmla="*/ 0 h 464"/>
                <a:gd name="T6" fmla="*/ 0 w 270"/>
                <a:gd name="T7" fmla="*/ 0 h 464"/>
                <a:gd name="T8" fmla="*/ 0 w 270"/>
                <a:gd name="T9" fmla="*/ 463 h 464"/>
              </a:gdLst>
              <a:ahLst/>
              <a:cxnLst>
                <a:cxn ang="0">
                  <a:pos x="T0" y="T1"/>
                </a:cxn>
                <a:cxn ang="0">
                  <a:pos x="T2" y="T3"/>
                </a:cxn>
                <a:cxn ang="0">
                  <a:pos x="T4" y="T5"/>
                </a:cxn>
                <a:cxn ang="0">
                  <a:pos x="T6" y="T7"/>
                </a:cxn>
                <a:cxn ang="0">
                  <a:pos x="T8" y="T9"/>
                </a:cxn>
              </a:cxnLst>
              <a:rect l="0" t="0" r="r" b="b"/>
              <a:pathLst>
                <a:path w="270" h="464">
                  <a:moveTo>
                    <a:pt x="0" y="463"/>
                  </a:moveTo>
                  <a:lnTo>
                    <a:pt x="269" y="463"/>
                  </a:lnTo>
                  <a:lnTo>
                    <a:pt x="269" y="0"/>
                  </a:lnTo>
                  <a:lnTo>
                    <a:pt x="0" y="0"/>
                  </a:lnTo>
                  <a:lnTo>
                    <a:pt x="0" y="4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6" name="Freeform 364"/>
            <p:cNvSpPr>
              <a:spLocks noChangeArrowheads="1"/>
            </p:cNvSpPr>
            <p:nvPr/>
          </p:nvSpPr>
          <p:spPr bwMode="auto">
            <a:xfrm>
              <a:off x="9913464" y="9349025"/>
              <a:ext cx="192354" cy="301531"/>
            </a:xfrm>
            <a:custGeom>
              <a:avLst/>
              <a:gdLst>
                <a:gd name="T0" fmla="*/ 0 w 297"/>
                <a:gd name="T1" fmla="*/ 463 h 464"/>
                <a:gd name="T2" fmla="*/ 296 w 297"/>
                <a:gd name="T3" fmla="*/ 463 h 464"/>
                <a:gd name="T4" fmla="*/ 296 w 297"/>
                <a:gd name="T5" fmla="*/ 0 h 464"/>
                <a:gd name="T6" fmla="*/ 0 w 297"/>
                <a:gd name="T7" fmla="*/ 0 h 464"/>
                <a:gd name="T8" fmla="*/ 0 w 297"/>
                <a:gd name="T9" fmla="*/ 463 h 464"/>
              </a:gdLst>
              <a:ahLst/>
              <a:cxnLst>
                <a:cxn ang="0">
                  <a:pos x="T0" y="T1"/>
                </a:cxn>
                <a:cxn ang="0">
                  <a:pos x="T2" y="T3"/>
                </a:cxn>
                <a:cxn ang="0">
                  <a:pos x="T4" y="T5"/>
                </a:cxn>
                <a:cxn ang="0">
                  <a:pos x="T6" y="T7"/>
                </a:cxn>
                <a:cxn ang="0">
                  <a:pos x="T8" y="T9"/>
                </a:cxn>
              </a:cxnLst>
              <a:rect l="0" t="0" r="r" b="b"/>
              <a:pathLst>
                <a:path w="297" h="464">
                  <a:moveTo>
                    <a:pt x="0" y="463"/>
                  </a:moveTo>
                  <a:lnTo>
                    <a:pt x="296" y="463"/>
                  </a:lnTo>
                  <a:lnTo>
                    <a:pt x="296" y="0"/>
                  </a:lnTo>
                  <a:lnTo>
                    <a:pt x="0" y="0"/>
                  </a:lnTo>
                  <a:lnTo>
                    <a:pt x="0" y="4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7" name="Freeform 365"/>
            <p:cNvSpPr>
              <a:spLocks noChangeArrowheads="1"/>
            </p:cNvSpPr>
            <p:nvPr/>
          </p:nvSpPr>
          <p:spPr bwMode="auto">
            <a:xfrm>
              <a:off x="9531624" y="9791269"/>
              <a:ext cx="175131" cy="287172"/>
            </a:xfrm>
            <a:custGeom>
              <a:avLst/>
              <a:gdLst>
                <a:gd name="T0" fmla="*/ 0 w 270"/>
                <a:gd name="T1" fmla="*/ 442 h 443"/>
                <a:gd name="T2" fmla="*/ 269 w 270"/>
                <a:gd name="T3" fmla="*/ 442 h 443"/>
                <a:gd name="T4" fmla="*/ 269 w 270"/>
                <a:gd name="T5" fmla="*/ 0 h 443"/>
                <a:gd name="T6" fmla="*/ 0 w 270"/>
                <a:gd name="T7" fmla="*/ 0 h 443"/>
                <a:gd name="T8" fmla="*/ 0 w 270"/>
                <a:gd name="T9" fmla="*/ 442 h 443"/>
              </a:gdLst>
              <a:ahLst/>
              <a:cxnLst>
                <a:cxn ang="0">
                  <a:pos x="T0" y="T1"/>
                </a:cxn>
                <a:cxn ang="0">
                  <a:pos x="T2" y="T3"/>
                </a:cxn>
                <a:cxn ang="0">
                  <a:pos x="T4" y="T5"/>
                </a:cxn>
                <a:cxn ang="0">
                  <a:pos x="T6" y="T7"/>
                </a:cxn>
                <a:cxn ang="0">
                  <a:pos x="T8" y="T9"/>
                </a:cxn>
              </a:cxnLst>
              <a:rect l="0" t="0" r="r" b="b"/>
              <a:pathLst>
                <a:path w="270" h="443">
                  <a:moveTo>
                    <a:pt x="0" y="442"/>
                  </a:moveTo>
                  <a:lnTo>
                    <a:pt x="269" y="442"/>
                  </a:lnTo>
                  <a:lnTo>
                    <a:pt x="269" y="0"/>
                  </a:lnTo>
                  <a:lnTo>
                    <a:pt x="0" y="0"/>
                  </a:lnTo>
                  <a:lnTo>
                    <a:pt x="0" y="44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8" name="Freeform 366"/>
            <p:cNvSpPr>
              <a:spLocks noChangeArrowheads="1"/>
            </p:cNvSpPr>
            <p:nvPr/>
          </p:nvSpPr>
          <p:spPr bwMode="auto">
            <a:xfrm>
              <a:off x="9913464" y="9791269"/>
              <a:ext cx="192354" cy="287172"/>
            </a:xfrm>
            <a:custGeom>
              <a:avLst/>
              <a:gdLst>
                <a:gd name="T0" fmla="*/ 0 w 297"/>
                <a:gd name="T1" fmla="*/ 442 h 443"/>
                <a:gd name="T2" fmla="*/ 296 w 297"/>
                <a:gd name="T3" fmla="*/ 442 h 443"/>
                <a:gd name="T4" fmla="*/ 296 w 297"/>
                <a:gd name="T5" fmla="*/ 0 h 443"/>
                <a:gd name="T6" fmla="*/ 0 w 297"/>
                <a:gd name="T7" fmla="*/ 0 h 443"/>
                <a:gd name="T8" fmla="*/ 0 w 297"/>
                <a:gd name="T9" fmla="*/ 442 h 443"/>
              </a:gdLst>
              <a:ahLst/>
              <a:cxnLst>
                <a:cxn ang="0">
                  <a:pos x="T0" y="T1"/>
                </a:cxn>
                <a:cxn ang="0">
                  <a:pos x="T2" y="T3"/>
                </a:cxn>
                <a:cxn ang="0">
                  <a:pos x="T4" y="T5"/>
                </a:cxn>
                <a:cxn ang="0">
                  <a:pos x="T6" y="T7"/>
                </a:cxn>
                <a:cxn ang="0">
                  <a:pos x="T8" y="T9"/>
                </a:cxn>
              </a:cxnLst>
              <a:rect l="0" t="0" r="r" b="b"/>
              <a:pathLst>
                <a:path w="297" h="443">
                  <a:moveTo>
                    <a:pt x="0" y="442"/>
                  </a:moveTo>
                  <a:lnTo>
                    <a:pt x="296" y="442"/>
                  </a:lnTo>
                  <a:lnTo>
                    <a:pt x="296" y="0"/>
                  </a:lnTo>
                  <a:lnTo>
                    <a:pt x="0" y="0"/>
                  </a:lnTo>
                  <a:lnTo>
                    <a:pt x="0" y="44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9" name="Freeform 367"/>
            <p:cNvSpPr>
              <a:spLocks noChangeArrowheads="1"/>
            </p:cNvSpPr>
            <p:nvPr/>
          </p:nvSpPr>
          <p:spPr bwMode="auto">
            <a:xfrm>
              <a:off x="9531624" y="10224900"/>
              <a:ext cx="175131" cy="301530"/>
            </a:xfrm>
            <a:custGeom>
              <a:avLst/>
              <a:gdLst>
                <a:gd name="T0" fmla="*/ 0 w 270"/>
                <a:gd name="T1" fmla="*/ 463 h 464"/>
                <a:gd name="T2" fmla="*/ 269 w 270"/>
                <a:gd name="T3" fmla="*/ 463 h 464"/>
                <a:gd name="T4" fmla="*/ 269 w 270"/>
                <a:gd name="T5" fmla="*/ 0 h 464"/>
                <a:gd name="T6" fmla="*/ 0 w 270"/>
                <a:gd name="T7" fmla="*/ 0 h 464"/>
                <a:gd name="T8" fmla="*/ 0 w 270"/>
                <a:gd name="T9" fmla="*/ 463 h 464"/>
              </a:gdLst>
              <a:ahLst/>
              <a:cxnLst>
                <a:cxn ang="0">
                  <a:pos x="T0" y="T1"/>
                </a:cxn>
                <a:cxn ang="0">
                  <a:pos x="T2" y="T3"/>
                </a:cxn>
                <a:cxn ang="0">
                  <a:pos x="T4" y="T5"/>
                </a:cxn>
                <a:cxn ang="0">
                  <a:pos x="T6" y="T7"/>
                </a:cxn>
                <a:cxn ang="0">
                  <a:pos x="T8" y="T9"/>
                </a:cxn>
              </a:cxnLst>
              <a:rect l="0" t="0" r="r" b="b"/>
              <a:pathLst>
                <a:path w="270" h="464">
                  <a:moveTo>
                    <a:pt x="0" y="463"/>
                  </a:moveTo>
                  <a:lnTo>
                    <a:pt x="269" y="463"/>
                  </a:lnTo>
                  <a:lnTo>
                    <a:pt x="269" y="0"/>
                  </a:lnTo>
                  <a:lnTo>
                    <a:pt x="0" y="0"/>
                  </a:lnTo>
                  <a:lnTo>
                    <a:pt x="0" y="4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0" name="Freeform 368"/>
            <p:cNvSpPr>
              <a:spLocks noChangeArrowheads="1"/>
            </p:cNvSpPr>
            <p:nvPr/>
          </p:nvSpPr>
          <p:spPr bwMode="auto">
            <a:xfrm>
              <a:off x="9913464" y="10224900"/>
              <a:ext cx="192354" cy="301530"/>
            </a:xfrm>
            <a:custGeom>
              <a:avLst/>
              <a:gdLst>
                <a:gd name="T0" fmla="*/ 0 w 297"/>
                <a:gd name="T1" fmla="*/ 463 h 464"/>
                <a:gd name="T2" fmla="*/ 296 w 297"/>
                <a:gd name="T3" fmla="*/ 463 h 464"/>
                <a:gd name="T4" fmla="*/ 296 w 297"/>
                <a:gd name="T5" fmla="*/ 0 h 464"/>
                <a:gd name="T6" fmla="*/ 0 w 297"/>
                <a:gd name="T7" fmla="*/ 0 h 464"/>
                <a:gd name="T8" fmla="*/ 0 w 297"/>
                <a:gd name="T9" fmla="*/ 463 h 464"/>
              </a:gdLst>
              <a:ahLst/>
              <a:cxnLst>
                <a:cxn ang="0">
                  <a:pos x="T0" y="T1"/>
                </a:cxn>
                <a:cxn ang="0">
                  <a:pos x="T2" y="T3"/>
                </a:cxn>
                <a:cxn ang="0">
                  <a:pos x="T4" y="T5"/>
                </a:cxn>
                <a:cxn ang="0">
                  <a:pos x="T6" y="T7"/>
                </a:cxn>
                <a:cxn ang="0">
                  <a:pos x="T8" y="T9"/>
                </a:cxn>
              </a:cxnLst>
              <a:rect l="0" t="0" r="r" b="b"/>
              <a:pathLst>
                <a:path w="297" h="464">
                  <a:moveTo>
                    <a:pt x="0" y="463"/>
                  </a:moveTo>
                  <a:lnTo>
                    <a:pt x="296" y="463"/>
                  </a:lnTo>
                  <a:lnTo>
                    <a:pt x="296" y="0"/>
                  </a:lnTo>
                  <a:lnTo>
                    <a:pt x="0" y="0"/>
                  </a:lnTo>
                  <a:lnTo>
                    <a:pt x="0" y="463"/>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1" name="Freeform 369"/>
            <p:cNvSpPr>
              <a:spLocks noChangeArrowheads="1"/>
            </p:cNvSpPr>
            <p:nvPr/>
          </p:nvSpPr>
          <p:spPr bwMode="auto">
            <a:xfrm>
              <a:off x="9531624" y="10672888"/>
              <a:ext cx="175131" cy="287172"/>
            </a:xfrm>
            <a:custGeom>
              <a:avLst/>
              <a:gdLst>
                <a:gd name="T0" fmla="*/ 0 w 270"/>
                <a:gd name="T1" fmla="*/ 441 h 442"/>
                <a:gd name="T2" fmla="*/ 269 w 270"/>
                <a:gd name="T3" fmla="*/ 441 h 442"/>
                <a:gd name="T4" fmla="*/ 269 w 270"/>
                <a:gd name="T5" fmla="*/ 0 h 442"/>
                <a:gd name="T6" fmla="*/ 0 w 270"/>
                <a:gd name="T7" fmla="*/ 0 h 442"/>
                <a:gd name="T8" fmla="*/ 0 w 270"/>
                <a:gd name="T9" fmla="*/ 441 h 442"/>
              </a:gdLst>
              <a:ahLst/>
              <a:cxnLst>
                <a:cxn ang="0">
                  <a:pos x="T0" y="T1"/>
                </a:cxn>
                <a:cxn ang="0">
                  <a:pos x="T2" y="T3"/>
                </a:cxn>
                <a:cxn ang="0">
                  <a:pos x="T4" y="T5"/>
                </a:cxn>
                <a:cxn ang="0">
                  <a:pos x="T6" y="T7"/>
                </a:cxn>
                <a:cxn ang="0">
                  <a:pos x="T8" y="T9"/>
                </a:cxn>
              </a:cxnLst>
              <a:rect l="0" t="0" r="r" b="b"/>
              <a:pathLst>
                <a:path w="270" h="442">
                  <a:moveTo>
                    <a:pt x="0" y="441"/>
                  </a:moveTo>
                  <a:lnTo>
                    <a:pt x="269" y="441"/>
                  </a:lnTo>
                  <a:lnTo>
                    <a:pt x="269" y="0"/>
                  </a:lnTo>
                  <a:lnTo>
                    <a:pt x="0" y="0"/>
                  </a:lnTo>
                  <a:lnTo>
                    <a:pt x="0" y="44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2" name="Freeform 370"/>
            <p:cNvSpPr>
              <a:spLocks noChangeArrowheads="1"/>
            </p:cNvSpPr>
            <p:nvPr/>
          </p:nvSpPr>
          <p:spPr bwMode="auto">
            <a:xfrm>
              <a:off x="9913464" y="10672888"/>
              <a:ext cx="192354" cy="287172"/>
            </a:xfrm>
            <a:custGeom>
              <a:avLst/>
              <a:gdLst>
                <a:gd name="T0" fmla="*/ 0 w 297"/>
                <a:gd name="T1" fmla="*/ 441 h 442"/>
                <a:gd name="T2" fmla="*/ 296 w 297"/>
                <a:gd name="T3" fmla="*/ 441 h 442"/>
                <a:gd name="T4" fmla="*/ 296 w 297"/>
                <a:gd name="T5" fmla="*/ 0 h 442"/>
                <a:gd name="T6" fmla="*/ 0 w 297"/>
                <a:gd name="T7" fmla="*/ 0 h 442"/>
                <a:gd name="T8" fmla="*/ 0 w 297"/>
                <a:gd name="T9" fmla="*/ 441 h 442"/>
              </a:gdLst>
              <a:ahLst/>
              <a:cxnLst>
                <a:cxn ang="0">
                  <a:pos x="T0" y="T1"/>
                </a:cxn>
                <a:cxn ang="0">
                  <a:pos x="T2" y="T3"/>
                </a:cxn>
                <a:cxn ang="0">
                  <a:pos x="T4" y="T5"/>
                </a:cxn>
                <a:cxn ang="0">
                  <a:pos x="T6" y="T7"/>
                </a:cxn>
                <a:cxn ang="0">
                  <a:pos x="T8" y="T9"/>
                </a:cxn>
              </a:cxnLst>
              <a:rect l="0" t="0" r="r" b="b"/>
              <a:pathLst>
                <a:path w="297" h="442">
                  <a:moveTo>
                    <a:pt x="0" y="441"/>
                  </a:moveTo>
                  <a:lnTo>
                    <a:pt x="296" y="441"/>
                  </a:lnTo>
                  <a:lnTo>
                    <a:pt x="296" y="0"/>
                  </a:lnTo>
                  <a:lnTo>
                    <a:pt x="0" y="0"/>
                  </a:lnTo>
                  <a:lnTo>
                    <a:pt x="0" y="44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673" name="Freeform 371"/>
          <p:cNvSpPr>
            <a:spLocks noChangeArrowheads="1"/>
          </p:cNvSpPr>
          <p:nvPr/>
        </p:nvSpPr>
        <p:spPr bwMode="auto">
          <a:xfrm>
            <a:off x="10395788" y="7140674"/>
            <a:ext cx="749323" cy="479576"/>
          </a:xfrm>
          <a:custGeom>
            <a:avLst/>
            <a:gdLst>
              <a:gd name="T0" fmla="*/ 1147 w 1153"/>
              <a:gd name="T1" fmla="*/ 419 h 738"/>
              <a:gd name="T2" fmla="*/ 1147 w 1153"/>
              <a:gd name="T3" fmla="*/ 419 h 738"/>
              <a:gd name="T4" fmla="*/ 1147 w 1153"/>
              <a:gd name="T5" fmla="*/ 409 h 738"/>
              <a:gd name="T6" fmla="*/ 1098 w 1153"/>
              <a:gd name="T7" fmla="*/ 313 h 738"/>
              <a:gd name="T8" fmla="*/ 964 w 1153"/>
              <a:gd name="T9" fmla="*/ 248 h 738"/>
              <a:gd name="T10" fmla="*/ 905 w 1153"/>
              <a:gd name="T11" fmla="*/ 254 h 738"/>
              <a:gd name="T12" fmla="*/ 727 w 1153"/>
              <a:gd name="T13" fmla="*/ 108 h 738"/>
              <a:gd name="T14" fmla="*/ 619 w 1153"/>
              <a:gd name="T15" fmla="*/ 135 h 738"/>
              <a:gd name="T16" fmla="*/ 458 w 1153"/>
              <a:gd name="T17" fmla="*/ 0 h 738"/>
              <a:gd name="T18" fmla="*/ 259 w 1153"/>
              <a:gd name="T19" fmla="*/ 173 h 738"/>
              <a:gd name="T20" fmla="*/ 275 w 1153"/>
              <a:gd name="T21" fmla="*/ 264 h 738"/>
              <a:gd name="T22" fmla="*/ 183 w 1153"/>
              <a:gd name="T23" fmla="*/ 227 h 738"/>
              <a:gd name="T24" fmla="*/ 6 w 1153"/>
              <a:gd name="T25" fmla="*/ 376 h 738"/>
              <a:gd name="T26" fmla="*/ 162 w 1153"/>
              <a:gd name="T27" fmla="*/ 554 h 738"/>
              <a:gd name="T28" fmla="*/ 194 w 1153"/>
              <a:gd name="T29" fmla="*/ 554 h 738"/>
              <a:gd name="T30" fmla="*/ 210 w 1153"/>
              <a:gd name="T31" fmla="*/ 624 h 738"/>
              <a:gd name="T32" fmla="*/ 350 w 1153"/>
              <a:gd name="T33" fmla="*/ 721 h 738"/>
              <a:gd name="T34" fmla="*/ 436 w 1153"/>
              <a:gd name="T35" fmla="*/ 705 h 738"/>
              <a:gd name="T36" fmla="*/ 485 w 1153"/>
              <a:gd name="T37" fmla="*/ 667 h 738"/>
              <a:gd name="T38" fmla="*/ 522 w 1153"/>
              <a:gd name="T39" fmla="*/ 699 h 738"/>
              <a:gd name="T40" fmla="*/ 619 w 1153"/>
              <a:gd name="T41" fmla="*/ 732 h 738"/>
              <a:gd name="T42" fmla="*/ 722 w 1153"/>
              <a:gd name="T43" fmla="*/ 710 h 738"/>
              <a:gd name="T44" fmla="*/ 808 w 1153"/>
              <a:gd name="T45" fmla="*/ 640 h 738"/>
              <a:gd name="T46" fmla="*/ 824 w 1153"/>
              <a:gd name="T47" fmla="*/ 608 h 738"/>
              <a:gd name="T48" fmla="*/ 937 w 1153"/>
              <a:gd name="T49" fmla="*/ 651 h 738"/>
              <a:gd name="T50" fmla="*/ 1082 w 1153"/>
              <a:gd name="T51" fmla="*/ 602 h 738"/>
              <a:gd name="T52" fmla="*/ 1136 w 1153"/>
              <a:gd name="T53" fmla="*/ 516 h 738"/>
              <a:gd name="T54" fmla="*/ 1147 w 1153"/>
              <a:gd name="T55" fmla="*/ 419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3" h="738">
                <a:moveTo>
                  <a:pt x="1147" y="419"/>
                </a:moveTo>
                <a:lnTo>
                  <a:pt x="1147" y="419"/>
                </a:lnTo>
                <a:cubicBezTo>
                  <a:pt x="1147" y="414"/>
                  <a:pt x="1147" y="409"/>
                  <a:pt x="1147" y="409"/>
                </a:cubicBezTo>
                <a:cubicBezTo>
                  <a:pt x="1136" y="371"/>
                  <a:pt x="1125" y="339"/>
                  <a:pt x="1098" y="313"/>
                </a:cubicBezTo>
                <a:cubicBezTo>
                  <a:pt x="1066" y="275"/>
                  <a:pt x="1018" y="254"/>
                  <a:pt x="964" y="248"/>
                </a:cubicBezTo>
                <a:cubicBezTo>
                  <a:pt x="948" y="248"/>
                  <a:pt x="926" y="248"/>
                  <a:pt x="905" y="254"/>
                </a:cubicBezTo>
                <a:cubicBezTo>
                  <a:pt x="883" y="173"/>
                  <a:pt x="813" y="108"/>
                  <a:pt x="727" y="108"/>
                </a:cubicBezTo>
                <a:cubicBezTo>
                  <a:pt x="689" y="108"/>
                  <a:pt x="652" y="119"/>
                  <a:pt x="619" y="135"/>
                </a:cubicBezTo>
                <a:cubicBezTo>
                  <a:pt x="598" y="60"/>
                  <a:pt x="533" y="0"/>
                  <a:pt x="458" y="0"/>
                </a:cubicBezTo>
                <a:cubicBezTo>
                  <a:pt x="355" y="0"/>
                  <a:pt x="264" y="65"/>
                  <a:pt x="259" y="173"/>
                </a:cubicBezTo>
                <a:cubicBezTo>
                  <a:pt x="253" y="200"/>
                  <a:pt x="264" y="232"/>
                  <a:pt x="275" y="264"/>
                </a:cubicBezTo>
                <a:cubicBezTo>
                  <a:pt x="248" y="243"/>
                  <a:pt x="221" y="227"/>
                  <a:pt x="183" y="227"/>
                </a:cubicBezTo>
                <a:cubicBezTo>
                  <a:pt x="92" y="227"/>
                  <a:pt x="16" y="286"/>
                  <a:pt x="6" y="376"/>
                </a:cubicBezTo>
                <a:cubicBezTo>
                  <a:pt x="0" y="463"/>
                  <a:pt x="70" y="554"/>
                  <a:pt x="162" y="554"/>
                </a:cubicBezTo>
                <a:cubicBezTo>
                  <a:pt x="173" y="554"/>
                  <a:pt x="183" y="554"/>
                  <a:pt x="194" y="554"/>
                </a:cubicBezTo>
                <a:cubicBezTo>
                  <a:pt x="194" y="576"/>
                  <a:pt x="199" y="602"/>
                  <a:pt x="210" y="624"/>
                </a:cubicBezTo>
                <a:cubicBezTo>
                  <a:pt x="237" y="678"/>
                  <a:pt x="291" y="716"/>
                  <a:pt x="350" y="721"/>
                </a:cubicBezTo>
                <a:cubicBezTo>
                  <a:pt x="382" y="721"/>
                  <a:pt x="409" y="716"/>
                  <a:pt x="436" y="705"/>
                </a:cubicBezTo>
                <a:cubicBezTo>
                  <a:pt x="458" y="694"/>
                  <a:pt x="474" y="683"/>
                  <a:pt x="485" y="667"/>
                </a:cubicBezTo>
                <a:cubicBezTo>
                  <a:pt x="496" y="678"/>
                  <a:pt x="512" y="689"/>
                  <a:pt x="522" y="699"/>
                </a:cubicBezTo>
                <a:cubicBezTo>
                  <a:pt x="549" y="721"/>
                  <a:pt x="582" y="732"/>
                  <a:pt x="619" y="732"/>
                </a:cubicBezTo>
                <a:cubicBezTo>
                  <a:pt x="652" y="737"/>
                  <a:pt x="689" y="726"/>
                  <a:pt x="722" y="710"/>
                </a:cubicBezTo>
                <a:cubicBezTo>
                  <a:pt x="754" y="699"/>
                  <a:pt x="781" y="667"/>
                  <a:pt x="808" y="640"/>
                </a:cubicBezTo>
                <a:cubicBezTo>
                  <a:pt x="813" y="629"/>
                  <a:pt x="819" y="619"/>
                  <a:pt x="824" y="608"/>
                </a:cubicBezTo>
                <a:cubicBezTo>
                  <a:pt x="856" y="635"/>
                  <a:pt x="894" y="651"/>
                  <a:pt x="937" y="651"/>
                </a:cubicBezTo>
                <a:cubicBezTo>
                  <a:pt x="991" y="656"/>
                  <a:pt x="1045" y="640"/>
                  <a:pt x="1082" y="602"/>
                </a:cubicBezTo>
                <a:cubicBezTo>
                  <a:pt x="1109" y="581"/>
                  <a:pt x="1125" y="549"/>
                  <a:pt x="1136" y="516"/>
                </a:cubicBezTo>
                <a:cubicBezTo>
                  <a:pt x="1152" y="484"/>
                  <a:pt x="1152" y="452"/>
                  <a:pt x="1147" y="41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4" name="Freeform 372"/>
          <p:cNvSpPr>
            <a:spLocks noChangeArrowheads="1"/>
          </p:cNvSpPr>
          <p:nvPr/>
        </p:nvSpPr>
        <p:spPr bwMode="auto">
          <a:xfrm>
            <a:off x="1518746" y="7895935"/>
            <a:ext cx="611516" cy="445117"/>
          </a:xfrm>
          <a:custGeom>
            <a:avLst/>
            <a:gdLst>
              <a:gd name="T0" fmla="*/ 894 w 938"/>
              <a:gd name="T1" fmla="*/ 248 h 685"/>
              <a:gd name="T2" fmla="*/ 894 w 938"/>
              <a:gd name="T3" fmla="*/ 248 h 685"/>
              <a:gd name="T4" fmla="*/ 856 w 938"/>
              <a:gd name="T5" fmla="*/ 210 h 685"/>
              <a:gd name="T6" fmla="*/ 765 w 938"/>
              <a:gd name="T7" fmla="*/ 173 h 685"/>
              <a:gd name="T8" fmla="*/ 711 w 938"/>
              <a:gd name="T9" fmla="*/ 173 h 685"/>
              <a:gd name="T10" fmla="*/ 668 w 938"/>
              <a:gd name="T11" fmla="*/ 183 h 685"/>
              <a:gd name="T12" fmla="*/ 501 w 938"/>
              <a:gd name="T13" fmla="*/ 6 h 685"/>
              <a:gd name="T14" fmla="*/ 280 w 938"/>
              <a:gd name="T15" fmla="*/ 173 h 685"/>
              <a:gd name="T16" fmla="*/ 280 w 938"/>
              <a:gd name="T17" fmla="*/ 200 h 685"/>
              <a:gd name="T18" fmla="*/ 210 w 938"/>
              <a:gd name="T19" fmla="*/ 178 h 685"/>
              <a:gd name="T20" fmla="*/ 76 w 938"/>
              <a:gd name="T21" fmla="*/ 216 h 685"/>
              <a:gd name="T22" fmla="*/ 76 w 938"/>
              <a:gd name="T23" fmla="*/ 216 h 685"/>
              <a:gd name="T24" fmla="*/ 43 w 938"/>
              <a:gd name="T25" fmla="*/ 248 h 685"/>
              <a:gd name="T26" fmla="*/ 6 w 938"/>
              <a:gd name="T27" fmla="*/ 334 h 685"/>
              <a:gd name="T28" fmla="*/ 43 w 938"/>
              <a:gd name="T29" fmla="*/ 469 h 685"/>
              <a:gd name="T30" fmla="*/ 162 w 938"/>
              <a:gd name="T31" fmla="*/ 539 h 685"/>
              <a:gd name="T32" fmla="*/ 243 w 938"/>
              <a:gd name="T33" fmla="*/ 533 h 685"/>
              <a:gd name="T34" fmla="*/ 280 w 938"/>
              <a:gd name="T35" fmla="*/ 609 h 685"/>
              <a:gd name="T36" fmla="*/ 318 w 938"/>
              <a:gd name="T37" fmla="*/ 646 h 685"/>
              <a:gd name="T38" fmla="*/ 415 w 938"/>
              <a:gd name="T39" fmla="*/ 684 h 685"/>
              <a:gd name="T40" fmla="*/ 463 w 938"/>
              <a:gd name="T41" fmla="*/ 684 h 685"/>
              <a:gd name="T42" fmla="*/ 566 w 938"/>
              <a:gd name="T43" fmla="*/ 646 h 685"/>
              <a:gd name="T44" fmla="*/ 636 w 938"/>
              <a:gd name="T45" fmla="*/ 539 h 685"/>
              <a:gd name="T46" fmla="*/ 711 w 938"/>
              <a:gd name="T47" fmla="*/ 566 h 685"/>
              <a:gd name="T48" fmla="*/ 759 w 938"/>
              <a:gd name="T49" fmla="*/ 566 h 685"/>
              <a:gd name="T50" fmla="*/ 856 w 938"/>
              <a:gd name="T51" fmla="*/ 528 h 685"/>
              <a:gd name="T52" fmla="*/ 932 w 938"/>
              <a:gd name="T53" fmla="*/ 399 h 685"/>
              <a:gd name="T54" fmla="*/ 894 w 938"/>
              <a:gd name="T55" fmla="*/ 248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8" h="685">
                <a:moveTo>
                  <a:pt x="894" y="248"/>
                </a:moveTo>
                <a:lnTo>
                  <a:pt x="894" y="248"/>
                </a:lnTo>
                <a:cubicBezTo>
                  <a:pt x="878" y="237"/>
                  <a:pt x="867" y="226"/>
                  <a:pt x="856" y="210"/>
                </a:cubicBezTo>
                <a:cubicBezTo>
                  <a:pt x="829" y="194"/>
                  <a:pt x="797" y="178"/>
                  <a:pt x="765" y="173"/>
                </a:cubicBezTo>
                <a:cubicBezTo>
                  <a:pt x="743" y="173"/>
                  <a:pt x="727" y="173"/>
                  <a:pt x="711" y="173"/>
                </a:cubicBezTo>
                <a:cubicBezTo>
                  <a:pt x="695" y="178"/>
                  <a:pt x="679" y="178"/>
                  <a:pt x="668" y="183"/>
                </a:cubicBezTo>
                <a:cubicBezTo>
                  <a:pt x="662" y="97"/>
                  <a:pt x="593" y="11"/>
                  <a:pt x="501" y="6"/>
                </a:cubicBezTo>
                <a:cubicBezTo>
                  <a:pt x="393" y="0"/>
                  <a:pt x="296" y="60"/>
                  <a:pt x="280" y="173"/>
                </a:cubicBezTo>
                <a:cubicBezTo>
                  <a:pt x="280" y="183"/>
                  <a:pt x="280" y="194"/>
                  <a:pt x="280" y="200"/>
                </a:cubicBezTo>
                <a:cubicBezTo>
                  <a:pt x="259" y="189"/>
                  <a:pt x="237" y="183"/>
                  <a:pt x="210" y="178"/>
                </a:cubicBezTo>
                <a:cubicBezTo>
                  <a:pt x="167" y="173"/>
                  <a:pt x="113" y="183"/>
                  <a:pt x="76" y="216"/>
                </a:cubicBezTo>
                <a:lnTo>
                  <a:pt x="76" y="216"/>
                </a:lnTo>
                <a:cubicBezTo>
                  <a:pt x="65" y="226"/>
                  <a:pt x="54" y="237"/>
                  <a:pt x="43" y="248"/>
                </a:cubicBezTo>
                <a:cubicBezTo>
                  <a:pt x="22" y="275"/>
                  <a:pt x="11" y="302"/>
                  <a:pt x="6" y="334"/>
                </a:cubicBezTo>
                <a:cubicBezTo>
                  <a:pt x="0" y="383"/>
                  <a:pt x="16" y="431"/>
                  <a:pt x="43" y="469"/>
                </a:cubicBezTo>
                <a:cubicBezTo>
                  <a:pt x="76" y="506"/>
                  <a:pt x="119" y="533"/>
                  <a:pt x="162" y="539"/>
                </a:cubicBezTo>
                <a:cubicBezTo>
                  <a:pt x="189" y="544"/>
                  <a:pt x="216" y="539"/>
                  <a:pt x="243" y="533"/>
                </a:cubicBezTo>
                <a:cubicBezTo>
                  <a:pt x="248" y="560"/>
                  <a:pt x="259" y="587"/>
                  <a:pt x="280" y="609"/>
                </a:cubicBezTo>
                <a:cubicBezTo>
                  <a:pt x="291" y="619"/>
                  <a:pt x="302" y="636"/>
                  <a:pt x="318" y="646"/>
                </a:cubicBezTo>
                <a:cubicBezTo>
                  <a:pt x="345" y="668"/>
                  <a:pt x="377" y="679"/>
                  <a:pt x="415" y="684"/>
                </a:cubicBezTo>
                <a:cubicBezTo>
                  <a:pt x="431" y="684"/>
                  <a:pt x="447" y="684"/>
                  <a:pt x="463" y="684"/>
                </a:cubicBezTo>
                <a:cubicBezTo>
                  <a:pt x="501" y="679"/>
                  <a:pt x="539" y="668"/>
                  <a:pt x="566" y="646"/>
                </a:cubicBezTo>
                <a:cubicBezTo>
                  <a:pt x="598" y="619"/>
                  <a:pt x="625" y="582"/>
                  <a:pt x="636" y="539"/>
                </a:cubicBezTo>
                <a:cubicBezTo>
                  <a:pt x="657" y="555"/>
                  <a:pt x="684" y="560"/>
                  <a:pt x="711" y="566"/>
                </a:cubicBezTo>
                <a:cubicBezTo>
                  <a:pt x="727" y="566"/>
                  <a:pt x="743" y="566"/>
                  <a:pt x="759" y="566"/>
                </a:cubicBezTo>
                <a:cubicBezTo>
                  <a:pt x="797" y="560"/>
                  <a:pt x="829" y="549"/>
                  <a:pt x="856" y="528"/>
                </a:cubicBezTo>
                <a:cubicBezTo>
                  <a:pt x="899" y="496"/>
                  <a:pt x="926" y="447"/>
                  <a:pt x="932" y="399"/>
                </a:cubicBezTo>
                <a:cubicBezTo>
                  <a:pt x="937" y="345"/>
                  <a:pt x="926" y="291"/>
                  <a:pt x="894" y="24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6" name="Freeform 374"/>
          <p:cNvSpPr>
            <a:spLocks noChangeArrowheads="1"/>
          </p:cNvSpPr>
          <p:nvPr/>
        </p:nvSpPr>
        <p:spPr bwMode="auto">
          <a:xfrm>
            <a:off x="289970" y="5351591"/>
            <a:ext cx="1096711" cy="600190"/>
          </a:xfrm>
          <a:custGeom>
            <a:avLst/>
            <a:gdLst>
              <a:gd name="T0" fmla="*/ 1383 w 1686"/>
              <a:gd name="T1" fmla="*/ 248 h 922"/>
              <a:gd name="T2" fmla="*/ 1383 w 1686"/>
              <a:gd name="T3" fmla="*/ 248 h 922"/>
              <a:gd name="T4" fmla="*/ 1254 w 1686"/>
              <a:gd name="T5" fmla="*/ 280 h 922"/>
              <a:gd name="T6" fmla="*/ 1012 w 1686"/>
              <a:gd name="T7" fmla="*/ 135 h 922"/>
              <a:gd name="T8" fmla="*/ 845 w 1686"/>
              <a:gd name="T9" fmla="*/ 172 h 922"/>
              <a:gd name="T10" fmla="*/ 802 w 1686"/>
              <a:gd name="T11" fmla="*/ 102 h 922"/>
              <a:gd name="T12" fmla="*/ 603 w 1686"/>
              <a:gd name="T13" fmla="*/ 0 h 922"/>
              <a:gd name="T14" fmla="*/ 527 w 1686"/>
              <a:gd name="T15" fmla="*/ 6 h 922"/>
              <a:gd name="T16" fmla="*/ 387 w 1686"/>
              <a:gd name="T17" fmla="*/ 75 h 922"/>
              <a:gd name="T18" fmla="*/ 296 w 1686"/>
              <a:gd name="T19" fmla="*/ 237 h 922"/>
              <a:gd name="T20" fmla="*/ 221 w 1686"/>
              <a:gd name="T21" fmla="*/ 221 h 922"/>
              <a:gd name="T22" fmla="*/ 75 w 1686"/>
              <a:gd name="T23" fmla="*/ 269 h 922"/>
              <a:gd name="T24" fmla="*/ 5 w 1686"/>
              <a:gd name="T25" fmla="*/ 404 h 922"/>
              <a:gd name="T26" fmla="*/ 54 w 1686"/>
              <a:gd name="T27" fmla="*/ 555 h 922"/>
              <a:gd name="T28" fmla="*/ 194 w 1686"/>
              <a:gd name="T29" fmla="*/ 619 h 922"/>
              <a:gd name="T30" fmla="*/ 296 w 1686"/>
              <a:gd name="T31" fmla="*/ 598 h 922"/>
              <a:gd name="T32" fmla="*/ 592 w 1686"/>
              <a:gd name="T33" fmla="*/ 921 h 922"/>
              <a:gd name="T34" fmla="*/ 893 w 1686"/>
              <a:gd name="T35" fmla="*/ 759 h 922"/>
              <a:gd name="T36" fmla="*/ 963 w 1686"/>
              <a:gd name="T37" fmla="*/ 770 h 922"/>
              <a:gd name="T38" fmla="*/ 1211 w 1686"/>
              <a:gd name="T39" fmla="*/ 673 h 922"/>
              <a:gd name="T40" fmla="*/ 1346 w 1686"/>
              <a:gd name="T41" fmla="*/ 716 h 922"/>
              <a:gd name="T42" fmla="*/ 1383 w 1686"/>
              <a:gd name="T43" fmla="*/ 248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6" h="922">
                <a:moveTo>
                  <a:pt x="1383" y="248"/>
                </a:moveTo>
                <a:lnTo>
                  <a:pt x="1383" y="248"/>
                </a:lnTo>
                <a:cubicBezTo>
                  <a:pt x="1329" y="248"/>
                  <a:pt x="1292" y="259"/>
                  <a:pt x="1254" y="280"/>
                </a:cubicBezTo>
                <a:cubicBezTo>
                  <a:pt x="1206" y="194"/>
                  <a:pt x="1114" y="135"/>
                  <a:pt x="1012" y="135"/>
                </a:cubicBezTo>
                <a:cubicBezTo>
                  <a:pt x="953" y="135"/>
                  <a:pt x="899" y="146"/>
                  <a:pt x="845" y="172"/>
                </a:cubicBezTo>
                <a:cubicBezTo>
                  <a:pt x="834" y="146"/>
                  <a:pt x="818" y="124"/>
                  <a:pt x="802" y="102"/>
                </a:cubicBezTo>
                <a:cubicBezTo>
                  <a:pt x="754" y="49"/>
                  <a:pt x="678" y="0"/>
                  <a:pt x="603" y="0"/>
                </a:cubicBezTo>
                <a:cubicBezTo>
                  <a:pt x="527" y="6"/>
                  <a:pt x="527" y="6"/>
                  <a:pt x="527" y="6"/>
                </a:cubicBezTo>
                <a:cubicBezTo>
                  <a:pt x="474" y="16"/>
                  <a:pt x="431" y="38"/>
                  <a:pt x="387" y="75"/>
                </a:cubicBezTo>
                <a:cubicBezTo>
                  <a:pt x="339" y="119"/>
                  <a:pt x="307" y="172"/>
                  <a:pt x="296" y="237"/>
                </a:cubicBezTo>
                <a:cubicBezTo>
                  <a:pt x="269" y="226"/>
                  <a:pt x="247" y="221"/>
                  <a:pt x="221" y="221"/>
                </a:cubicBezTo>
                <a:cubicBezTo>
                  <a:pt x="167" y="221"/>
                  <a:pt x="118" y="232"/>
                  <a:pt x="75" y="269"/>
                </a:cubicBezTo>
                <a:cubicBezTo>
                  <a:pt x="32" y="302"/>
                  <a:pt x="11" y="350"/>
                  <a:pt x="5" y="404"/>
                </a:cubicBezTo>
                <a:cubicBezTo>
                  <a:pt x="0" y="458"/>
                  <a:pt x="21" y="512"/>
                  <a:pt x="54" y="555"/>
                </a:cubicBezTo>
                <a:cubicBezTo>
                  <a:pt x="86" y="587"/>
                  <a:pt x="140" y="619"/>
                  <a:pt x="194" y="619"/>
                </a:cubicBezTo>
                <a:cubicBezTo>
                  <a:pt x="231" y="619"/>
                  <a:pt x="264" y="614"/>
                  <a:pt x="296" y="598"/>
                </a:cubicBezTo>
                <a:cubicBezTo>
                  <a:pt x="296" y="754"/>
                  <a:pt x="425" y="921"/>
                  <a:pt x="592" y="921"/>
                </a:cubicBezTo>
                <a:cubicBezTo>
                  <a:pt x="716" y="921"/>
                  <a:pt x="834" y="861"/>
                  <a:pt x="893" y="759"/>
                </a:cubicBezTo>
                <a:cubicBezTo>
                  <a:pt x="915" y="764"/>
                  <a:pt x="936" y="770"/>
                  <a:pt x="963" y="770"/>
                </a:cubicBezTo>
                <a:cubicBezTo>
                  <a:pt x="1060" y="770"/>
                  <a:pt x="1146" y="732"/>
                  <a:pt x="1211" y="673"/>
                </a:cubicBezTo>
                <a:cubicBezTo>
                  <a:pt x="1243" y="700"/>
                  <a:pt x="1292" y="716"/>
                  <a:pt x="1346" y="716"/>
                </a:cubicBezTo>
                <a:cubicBezTo>
                  <a:pt x="1647" y="716"/>
                  <a:pt x="1685" y="248"/>
                  <a:pt x="1383" y="24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7" name="Freeform 375"/>
          <p:cNvSpPr>
            <a:spLocks noChangeArrowheads="1"/>
          </p:cNvSpPr>
          <p:nvPr/>
        </p:nvSpPr>
        <p:spPr bwMode="auto">
          <a:xfrm>
            <a:off x="2431715" y="4369464"/>
            <a:ext cx="1231646" cy="824184"/>
          </a:xfrm>
          <a:custGeom>
            <a:avLst/>
            <a:gdLst>
              <a:gd name="T0" fmla="*/ 1830 w 1890"/>
              <a:gd name="T1" fmla="*/ 559 h 1265"/>
              <a:gd name="T2" fmla="*/ 1830 w 1890"/>
              <a:gd name="T3" fmla="*/ 559 h 1265"/>
              <a:gd name="T4" fmla="*/ 1782 w 1890"/>
              <a:gd name="T5" fmla="*/ 522 h 1265"/>
              <a:gd name="T6" fmla="*/ 1669 w 1890"/>
              <a:gd name="T7" fmla="*/ 479 h 1265"/>
              <a:gd name="T8" fmla="*/ 1604 w 1890"/>
              <a:gd name="T9" fmla="*/ 484 h 1265"/>
              <a:gd name="T10" fmla="*/ 1518 w 1890"/>
              <a:gd name="T11" fmla="*/ 516 h 1265"/>
              <a:gd name="T12" fmla="*/ 1459 w 1890"/>
              <a:gd name="T13" fmla="*/ 419 h 1265"/>
              <a:gd name="T14" fmla="*/ 1297 w 1890"/>
              <a:gd name="T15" fmla="*/ 317 h 1265"/>
              <a:gd name="T16" fmla="*/ 1109 w 1890"/>
              <a:gd name="T17" fmla="*/ 301 h 1265"/>
              <a:gd name="T18" fmla="*/ 1093 w 1890"/>
              <a:gd name="T19" fmla="*/ 301 h 1265"/>
              <a:gd name="T20" fmla="*/ 969 w 1890"/>
              <a:gd name="T21" fmla="*/ 349 h 1265"/>
              <a:gd name="T22" fmla="*/ 974 w 1890"/>
              <a:gd name="T23" fmla="*/ 323 h 1265"/>
              <a:gd name="T24" fmla="*/ 899 w 1890"/>
              <a:gd name="T25" fmla="*/ 102 h 1265"/>
              <a:gd name="T26" fmla="*/ 840 w 1890"/>
              <a:gd name="T27" fmla="*/ 48 h 1265"/>
              <a:gd name="T28" fmla="*/ 694 w 1890"/>
              <a:gd name="T29" fmla="*/ 0 h 1265"/>
              <a:gd name="T30" fmla="*/ 614 w 1890"/>
              <a:gd name="T31" fmla="*/ 5 h 1265"/>
              <a:gd name="T32" fmla="*/ 468 w 1890"/>
              <a:gd name="T33" fmla="*/ 75 h 1265"/>
              <a:gd name="T34" fmla="*/ 366 w 1890"/>
              <a:gd name="T35" fmla="*/ 279 h 1265"/>
              <a:gd name="T36" fmla="*/ 371 w 1890"/>
              <a:gd name="T37" fmla="*/ 360 h 1265"/>
              <a:gd name="T38" fmla="*/ 323 w 1890"/>
              <a:gd name="T39" fmla="*/ 355 h 1265"/>
              <a:gd name="T40" fmla="*/ 11 w 1890"/>
              <a:gd name="T41" fmla="*/ 624 h 1265"/>
              <a:gd name="T42" fmla="*/ 280 w 1890"/>
              <a:gd name="T43" fmla="*/ 936 h 1265"/>
              <a:gd name="T44" fmla="*/ 318 w 1890"/>
              <a:gd name="T45" fmla="*/ 931 h 1265"/>
              <a:gd name="T46" fmla="*/ 646 w 1890"/>
              <a:gd name="T47" fmla="*/ 1264 h 1265"/>
              <a:gd name="T48" fmla="*/ 1012 w 1890"/>
              <a:gd name="T49" fmla="*/ 1012 h 1265"/>
              <a:gd name="T50" fmla="*/ 1130 w 1890"/>
              <a:gd name="T51" fmla="*/ 1038 h 1265"/>
              <a:gd name="T52" fmla="*/ 1147 w 1890"/>
              <a:gd name="T53" fmla="*/ 1044 h 1265"/>
              <a:gd name="T54" fmla="*/ 1427 w 1890"/>
              <a:gd name="T55" fmla="*/ 952 h 1265"/>
              <a:gd name="T56" fmla="*/ 1480 w 1890"/>
              <a:gd name="T57" fmla="*/ 882 h 1265"/>
              <a:gd name="T58" fmla="*/ 1518 w 1890"/>
              <a:gd name="T59" fmla="*/ 915 h 1265"/>
              <a:gd name="T60" fmla="*/ 1631 w 1890"/>
              <a:gd name="T61" fmla="*/ 958 h 1265"/>
              <a:gd name="T62" fmla="*/ 1690 w 1890"/>
              <a:gd name="T63" fmla="*/ 952 h 1265"/>
              <a:gd name="T64" fmla="*/ 1809 w 1890"/>
              <a:gd name="T65" fmla="*/ 898 h 1265"/>
              <a:gd name="T66" fmla="*/ 1884 w 1890"/>
              <a:gd name="T67" fmla="*/ 737 h 1265"/>
              <a:gd name="T68" fmla="*/ 1830 w 1890"/>
              <a:gd name="T69" fmla="*/ 559 h 1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90" h="1265">
                <a:moveTo>
                  <a:pt x="1830" y="559"/>
                </a:moveTo>
                <a:lnTo>
                  <a:pt x="1830" y="559"/>
                </a:lnTo>
                <a:cubicBezTo>
                  <a:pt x="1814" y="549"/>
                  <a:pt x="1798" y="532"/>
                  <a:pt x="1782" y="522"/>
                </a:cubicBezTo>
                <a:cubicBezTo>
                  <a:pt x="1744" y="495"/>
                  <a:pt x="1707" y="484"/>
                  <a:pt x="1669" y="479"/>
                </a:cubicBezTo>
                <a:cubicBezTo>
                  <a:pt x="1647" y="484"/>
                  <a:pt x="1626" y="484"/>
                  <a:pt x="1604" y="484"/>
                </a:cubicBezTo>
                <a:cubicBezTo>
                  <a:pt x="1572" y="489"/>
                  <a:pt x="1545" y="500"/>
                  <a:pt x="1518" y="516"/>
                </a:cubicBezTo>
                <a:cubicBezTo>
                  <a:pt x="1502" y="484"/>
                  <a:pt x="1480" y="452"/>
                  <a:pt x="1459" y="419"/>
                </a:cubicBezTo>
                <a:cubicBezTo>
                  <a:pt x="1416" y="371"/>
                  <a:pt x="1362" y="339"/>
                  <a:pt x="1297" y="317"/>
                </a:cubicBezTo>
                <a:cubicBezTo>
                  <a:pt x="1238" y="295"/>
                  <a:pt x="1174" y="290"/>
                  <a:pt x="1109" y="301"/>
                </a:cubicBezTo>
                <a:cubicBezTo>
                  <a:pt x="1104" y="301"/>
                  <a:pt x="1098" y="301"/>
                  <a:pt x="1093" y="301"/>
                </a:cubicBezTo>
                <a:cubicBezTo>
                  <a:pt x="1050" y="312"/>
                  <a:pt x="1007" y="328"/>
                  <a:pt x="969" y="349"/>
                </a:cubicBezTo>
                <a:cubicBezTo>
                  <a:pt x="969" y="339"/>
                  <a:pt x="974" y="333"/>
                  <a:pt x="974" y="323"/>
                </a:cubicBezTo>
                <a:cubicBezTo>
                  <a:pt x="980" y="242"/>
                  <a:pt x="953" y="161"/>
                  <a:pt x="899" y="102"/>
                </a:cubicBezTo>
                <a:cubicBezTo>
                  <a:pt x="877" y="86"/>
                  <a:pt x="856" y="64"/>
                  <a:pt x="840" y="48"/>
                </a:cubicBezTo>
                <a:cubicBezTo>
                  <a:pt x="791" y="21"/>
                  <a:pt x="743" y="5"/>
                  <a:pt x="694" y="0"/>
                </a:cubicBezTo>
                <a:cubicBezTo>
                  <a:pt x="667" y="0"/>
                  <a:pt x="641" y="0"/>
                  <a:pt x="614" y="5"/>
                </a:cubicBezTo>
                <a:cubicBezTo>
                  <a:pt x="560" y="16"/>
                  <a:pt x="511" y="37"/>
                  <a:pt x="468" y="75"/>
                </a:cubicBezTo>
                <a:cubicBezTo>
                  <a:pt x="409" y="123"/>
                  <a:pt x="371" y="199"/>
                  <a:pt x="366" y="279"/>
                </a:cubicBezTo>
                <a:cubicBezTo>
                  <a:pt x="366" y="306"/>
                  <a:pt x="366" y="333"/>
                  <a:pt x="371" y="360"/>
                </a:cubicBezTo>
                <a:cubicBezTo>
                  <a:pt x="355" y="355"/>
                  <a:pt x="339" y="355"/>
                  <a:pt x="323" y="355"/>
                </a:cubicBezTo>
                <a:cubicBezTo>
                  <a:pt x="167" y="355"/>
                  <a:pt x="27" y="457"/>
                  <a:pt x="11" y="624"/>
                </a:cubicBezTo>
                <a:cubicBezTo>
                  <a:pt x="0" y="769"/>
                  <a:pt x="124" y="936"/>
                  <a:pt x="280" y="936"/>
                </a:cubicBezTo>
                <a:cubicBezTo>
                  <a:pt x="291" y="936"/>
                  <a:pt x="307" y="931"/>
                  <a:pt x="318" y="931"/>
                </a:cubicBezTo>
                <a:cubicBezTo>
                  <a:pt x="328" y="1098"/>
                  <a:pt x="468" y="1264"/>
                  <a:pt x="646" y="1264"/>
                </a:cubicBezTo>
                <a:cubicBezTo>
                  <a:pt x="813" y="1264"/>
                  <a:pt x="964" y="1168"/>
                  <a:pt x="1012" y="1012"/>
                </a:cubicBezTo>
                <a:cubicBezTo>
                  <a:pt x="1050" y="1028"/>
                  <a:pt x="1087" y="1038"/>
                  <a:pt x="1130" y="1038"/>
                </a:cubicBezTo>
                <a:cubicBezTo>
                  <a:pt x="1136" y="1038"/>
                  <a:pt x="1141" y="1044"/>
                  <a:pt x="1147" y="1044"/>
                </a:cubicBezTo>
                <a:cubicBezTo>
                  <a:pt x="1243" y="1055"/>
                  <a:pt x="1351" y="1012"/>
                  <a:pt x="1427" y="952"/>
                </a:cubicBezTo>
                <a:cubicBezTo>
                  <a:pt x="1448" y="931"/>
                  <a:pt x="1464" y="909"/>
                  <a:pt x="1480" y="882"/>
                </a:cubicBezTo>
                <a:cubicBezTo>
                  <a:pt x="1491" y="893"/>
                  <a:pt x="1507" y="904"/>
                  <a:pt x="1518" y="915"/>
                </a:cubicBezTo>
                <a:cubicBezTo>
                  <a:pt x="1550" y="936"/>
                  <a:pt x="1588" y="952"/>
                  <a:pt x="1631" y="958"/>
                </a:cubicBezTo>
                <a:cubicBezTo>
                  <a:pt x="1653" y="952"/>
                  <a:pt x="1674" y="952"/>
                  <a:pt x="1690" y="952"/>
                </a:cubicBezTo>
                <a:cubicBezTo>
                  <a:pt x="1733" y="941"/>
                  <a:pt x="1776" y="925"/>
                  <a:pt x="1809" y="898"/>
                </a:cubicBezTo>
                <a:cubicBezTo>
                  <a:pt x="1852" y="855"/>
                  <a:pt x="1884" y="796"/>
                  <a:pt x="1884" y="737"/>
                </a:cubicBezTo>
                <a:cubicBezTo>
                  <a:pt x="1889" y="672"/>
                  <a:pt x="1868" y="608"/>
                  <a:pt x="1830" y="5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8" name="Freeform 376"/>
          <p:cNvSpPr>
            <a:spLocks noChangeArrowheads="1"/>
          </p:cNvSpPr>
          <p:nvPr/>
        </p:nvSpPr>
        <p:spPr bwMode="auto">
          <a:xfrm>
            <a:off x="5116072" y="2729712"/>
            <a:ext cx="950293" cy="559985"/>
          </a:xfrm>
          <a:custGeom>
            <a:avLst/>
            <a:gdLst>
              <a:gd name="T0" fmla="*/ 1292 w 1460"/>
              <a:gd name="T1" fmla="*/ 280 h 862"/>
              <a:gd name="T2" fmla="*/ 1292 w 1460"/>
              <a:gd name="T3" fmla="*/ 280 h 862"/>
              <a:gd name="T4" fmla="*/ 1292 w 1460"/>
              <a:gd name="T5" fmla="*/ 247 h 862"/>
              <a:gd name="T6" fmla="*/ 1130 w 1460"/>
              <a:gd name="T7" fmla="*/ 64 h 862"/>
              <a:gd name="T8" fmla="*/ 1006 w 1460"/>
              <a:gd name="T9" fmla="*/ 53 h 862"/>
              <a:gd name="T10" fmla="*/ 947 w 1460"/>
              <a:gd name="T11" fmla="*/ 75 h 862"/>
              <a:gd name="T12" fmla="*/ 861 w 1460"/>
              <a:gd name="T13" fmla="*/ 145 h 862"/>
              <a:gd name="T14" fmla="*/ 829 w 1460"/>
              <a:gd name="T15" fmla="*/ 91 h 862"/>
              <a:gd name="T16" fmla="*/ 646 w 1460"/>
              <a:gd name="T17" fmla="*/ 0 h 862"/>
              <a:gd name="T18" fmla="*/ 576 w 1460"/>
              <a:gd name="T19" fmla="*/ 0 h 862"/>
              <a:gd name="T20" fmla="*/ 559 w 1460"/>
              <a:gd name="T21" fmla="*/ 5 h 862"/>
              <a:gd name="T22" fmla="*/ 559 w 1460"/>
              <a:gd name="T23" fmla="*/ 5 h 862"/>
              <a:gd name="T24" fmla="*/ 430 w 1460"/>
              <a:gd name="T25" fmla="*/ 70 h 862"/>
              <a:gd name="T26" fmla="*/ 344 w 1460"/>
              <a:gd name="T27" fmla="*/ 242 h 862"/>
              <a:gd name="T28" fmla="*/ 204 w 1460"/>
              <a:gd name="T29" fmla="*/ 220 h 862"/>
              <a:gd name="T30" fmla="*/ 134 w 1460"/>
              <a:gd name="T31" fmla="*/ 242 h 862"/>
              <a:gd name="T32" fmla="*/ 86 w 1460"/>
              <a:gd name="T33" fmla="*/ 274 h 862"/>
              <a:gd name="T34" fmla="*/ 21 w 1460"/>
              <a:gd name="T35" fmla="*/ 366 h 862"/>
              <a:gd name="T36" fmla="*/ 64 w 1460"/>
              <a:gd name="T37" fmla="*/ 581 h 862"/>
              <a:gd name="T38" fmla="*/ 269 w 1460"/>
              <a:gd name="T39" fmla="*/ 656 h 862"/>
              <a:gd name="T40" fmla="*/ 296 w 1460"/>
              <a:gd name="T41" fmla="*/ 646 h 862"/>
              <a:gd name="T42" fmla="*/ 355 w 1460"/>
              <a:gd name="T43" fmla="*/ 775 h 862"/>
              <a:gd name="T44" fmla="*/ 403 w 1460"/>
              <a:gd name="T45" fmla="*/ 818 h 862"/>
              <a:gd name="T46" fmla="*/ 527 w 1460"/>
              <a:gd name="T47" fmla="*/ 861 h 862"/>
              <a:gd name="T48" fmla="*/ 592 w 1460"/>
              <a:gd name="T49" fmla="*/ 856 h 862"/>
              <a:gd name="T50" fmla="*/ 710 w 1460"/>
              <a:gd name="T51" fmla="*/ 796 h 862"/>
              <a:gd name="T52" fmla="*/ 721 w 1460"/>
              <a:gd name="T53" fmla="*/ 785 h 862"/>
              <a:gd name="T54" fmla="*/ 861 w 1460"/>
              <a:gd name="T55" fmla="*/ 839 h 862"/>
              <a:gd name="T56" fmla="*/ 1103 w 1460"/>
              <a:gd name="T57" fmla="*/ 710 h 862"/>
              <a:gd name="T58" fmla="*/ 1195 w 1460"/>
              <a:gd name="T59" fmla="*/ 737 h 862"/>
              <a:gd name="T60" fmla="*/ 1448 w 1460"/>
              <a:gd name="T61" fmla="*/ 522 h 862"/>
              <a:gd name="T62" fmla="*/ 1292 w 1460"/>
              <a:gd name="T63" fmla="*/ 2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0" h="862">
                <a:moveTo>
                  <a:pt x="1292" y="280"/>
                </a:moveTo>
                <a:lnTo>
                  <a:pt x="1292" y="280"/>
                </a:lnTo>
                <a:cubicBezTo>
                  <a:pt x="1292" y="269"/>
                  <a:pt x="1292" y="258"/>
                  <a:pt x="1292" y="247"/>
                </a:cubicBezTo>
                <a:cubicBezTo>
                  <a:pt x="1275" y="161"/>
                  <a:pt x="1211" y="91"/>
                  <a:pt x="1130" y="64"/>
                </a:cubicBezTo>
                <a:cubicBezTo>
                  <a:pt x="1092" y="48"/>
                  <a:pt x="1049" y="48"/>
                  <a:pt x="1006" y="53"/>
                </a:cubicBezTo>
                <a:cubicBezTo>
                  <a:pt x="947" y="75"/>
                  <a:pt x="947" y="75"/>
                  <a:pt x="947" y="75"/>
                </a:cubicBezTo>
                <a:cubicBezTo>
                  <a:pt x="915" y="91"/>
                  <a:pt x="888" y="113"/>
                  <a:pt x="861" y="145"/>
                </a:cubicBezTo>
                <a:cubicBezTo>
                  <a:pt x="856" y="123"/>
                  <a:pt x="839" y="107"/>
                  <a:pt x="829" y="91"/>
                </a:cubicBezTo>
                <a:cubicBezTo>
                  <a:pt x="780" y="37"/>
                  <a:pt x="716" y="5"/>
                  <a:pt x="646" y="0"/>
                </a:cubicBezTo>
                <a:cubicBezTo>
                  <a:pt x="624" y="0"/>
                  <a:pt x="597" y="0"/>
                  <a:pt x="576" y="0"/>
                </a:cubicBezTo>
                <a:cubicBezTo>
                  <a:pt x="570" y="5"/>
                  <a:pt x="565" y="5"/>
                  <a:pt x="559" y="5"/>
                </a:cubicBezTo>
                <a:lnTo>
                  <a:pt x="559" y="5"/>
                </a:lnTo>
                <a:cubicBezTo>
                  <a:pt x="511" y="26"/>
                  <a:pt x="468" y="37"/>
                  <a:pt x="430" y="70"/>
                </a:cubicBezTo>
                <a:cubicBezTo>
                  <a:pt x="382" y="113"/>
                  <a:pt x="349" y="177"/>
                  <a:pt x="344" y="242"/>
                </a:cubicBezTo>
                <a:cubicBezTo>
                  <a:pt x="301" y="220"/>
                  <a:pt x="253" y="210"/>
                  <a:pt x="204" y="220"/>
                </a:cubicBezTo>
                <a:cubicBezTo>
                  <a:pt x="177" y="226"/>
                  <a:pt x="156" y="236"/>
                  <a:pt x="134" y="242"/>
                </a:cubicBezTo>
                <a:cubicBezTo>
                  <a:pt x="86" y="274"/>
                  <a:pt x="86" y="274"/>
                  <a:pt x="86" y="274"/>
                </a:cubicBezTo>
                <a:cubicBezTo>
                  <a:pt x="59" y="301"/>
                  <a:pt x="37" y="333"/>
                  <a:pt x="21" y="366"/>
                </a:cubicBezTo>
                <a:cubicBezTo>
                  <a:pt x="0" y="441"/>
                  <a:pt x="16" y="527"/>
                  <a:pt x="64" y="581"/>
                </a:cubicBezTo>
                <a:cubicBezTo>
                  <a:pt x="118" y="640"/>
                  <a:pt x="193" y="667"/>
                  <a:pt x="269" y="656"/>
                </a:cubicBezTo>
                <a:cubicBezTo>
                  <a:pt x="280" y="651"/>
                  <a:pt x="285" y="651"/>
                  <a:pt x="296" y="646"/>
                </a:cubicBezTo>
                <a:cubicBezTo>
                  <a:pt x="301" y="694"/>
                  <a:pt x="323" y="737"/>
                  <a:pt x="355" y="775"/>
                </a:cubicBezTo>
                <a:cubicBezTo>
                  <a:pt x="371" y="785"/>
                  <a:pt x="387" y="802"/>
                  <a:pt x="403" y="818"/>
                </a:cubicBezTo>
                <a:cubicBezTo>
                  <a:pt x="441" y="839"/>
                  <a:pt x="479" y="856"/>
                  <a:pt x="527" y="861"/>
                </a:cubicBezTo>
                <a:cubicBezTo>
                  <a:pt x="549" y="856"/>
                  <a:pt x="570" y="856"/>
                  <a:pt x="592" y="856"/>
                </a:cubicBezTo>
                <a:cubicBezTo>
                  <a:pt x="635" y="845"/>
                  <a:pt x="678" y="828"/>
                  <a:pt x="710" y="796"/>
                </a:cubicBezTo>
                <a:cubicBezTo>
                  <a:pt x="716" y="791"/>
                  <a:pt x="716" y="791"/>
                  <a:pt x="721" y="785"/>
                </a:cubicBezTo>
                <a:cubicBezTo>
                  <a:pt x="759" y="818"/>
                  <a:pt x="807" y="839"/>
                  <a:pt x="861" y="839"/>
                </a:cubicBezTo>
                <a:cubicBezTo>
                  <a:pt x="963" y="839"/>
                  <a:pt x="1055" y="791"/>
                  <a:pt x="1103" y="710"/>
                </a:cubicBezTo>
                <a:cubicBezTo>
                  <a:pt x="1130" y="726"/>
                  <a:pt x="1162" y="737"/>
                  <a:pt x="1195" y="737"/>
                </a:cubicBezTo>
                <a:cubicBezTo>
                  <a:pt x="1324" y="737"/>
                  <a:pt x="1437" y="656"/>
                  <a:pt x="1448" y="522"/>
                </a:cubicBezTo>
                <a:cubicBezTo>
                  <a:pt x="1459" y="419"/>
                  <a:pt x="1388" y="312"/>
                  <a:pt x="1292" y="28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9" name="Freeform 377"/>
          <p:cNvSpPr>
            <a:spLocks noChangeArrowheads="1"/>
          </p:cNvSpPr>
          <p:nvPr/>
        </p:nvSpPr>
        <p:spPr bwMode="auto">
          <a:xfrm>
            <a:off x="12835845" y="3793683"/>
            <a:ext cx="1016324" cy="588704"/>
          </a:xfrm>
          <a:custGeom>
            <a:avLst/>
            <a:gdLst>
              <a:gd name="T0" fmla="*/ 1556 w 1563"/>
              <a:gd name="T1" fmla="*/ 431 h 905"/>
              <a:gd name="T2" fmla="*/ 1556 w 1563"/>
              <a:gd name="T3" fmla="*/ 431 h 905"/>
              <a:gd name="T4" fmla="*/ 1486 w 1563"/>
              <a:gd name="T5" fmla="*/ 296 h 905"/>
              <a:gd name="T6" fmla="*/ 1298 w 1563"/>
              <a:gd name="T7" fmla="*/ 204 h 905"/>
              <a:gd name="T8" fmla="*/ 1217 w 1563"/>
              <a:gd name="T9" fmla="*/ 210 h 905"/>
              <a:gd name="T10" fmla="*/ 1158 w 1563"/>
              <a:gd name="T11" fmla="*/ 97 h 905"/>
              <a:gd name="T12" fmla="*/ 1099 w 1563"/>
              <a:gd name="T13" fmla="*/ 48 h 905"/>
              <a:gd name="T14" fmla="*/ 959 w 1563"/>
              <a:gd name="T15" fmla="*/ 0 h 905"/>
              <a:gd name="T16" fmla="*/ 883 w 1563"/>
              <a:gd name="T17" fmla="*/ 5 h 905"/>
              <a:gd name="T18" fmla="*/ 743 w 1563"/>
              <a:gd name="T19" fmla="*/ 75 h 905"/>
              <a:gd name="T20" fmla="*/ 706 w 1563"/>
              <a:gd name="T21" fmla="*/ 113 h 905"/>
              <a:gd name="T22" fmla="*/ 684 w 1563"/>
              <a:gd name="T23" fmla="*/ 81 h 905"/>
              <a:gd name="T24" fmla="*/ 636 w 1563"/>
              <a:gd name="T25" fmla="*/ 37 h 905"/>
              <a:gd name="T26" fmla="*/ 512 w 1563"/>
              <a:gd name="T27" fmla="*/ 0 h 905"/>
              <a:gd name="T28" fmla="*/ 447 w 1563"/>
              <a:gd name="T29" fmla="*/ 0 h 905"/>
              <a:gd name="T30" fmla="*/ 329 w 1563"/>
              <a:gd name="T31" fmla="*/ 59 h 905"/>
              <a:gd name="T32" fmla="*/ 243 w 1563"/>
              <a:gd name="T33" fmla="*/ 231 h 905"/>
              <a:gd name="T34" fmla="*/ 248 w 1563"/>
              <a:gd name="T35" fmla="*/ 291 h 905"/>
              <a:gd name="T36" fmla="*/ 200 w 1563"/>
              <a:gd name="T37" fmla="*/ 296 h 905"/>
              <a:gd name="T38" fmla="*/ 6 w 1563"/>
              <a:gd name="T39" fmla="*/ 506 h 905"/>
              <a:gd name="T40" fmla="*/ 113 w 1563"/>
              <a:gd name="T41" fmla="*/ 721 h 905"/>
              <a:gd name="T42" fmla="*/ 221 w 1563"/>
              <a:gd name="T43" fmla="*/ 759 h 905"/>
              <a:gd name="T44" fmla="*/ 286 w 1563"/>
              <a:gd name="T45" fmla="*/ 754 h 905"/>
              <a:gd name="T46" fmla="*/ 340 w 1563"/>
              <a:gd name="T47" fmla="*/ 737 h 905"/>
              <a:gd name="T48" fmla="*/ 388 w 1563"/>
              <a:gd name="T49" fmla="*/ 823 h 905"/>
              <a:gd name="T50" fmla="*/ 485 w 1563"/>
              <a:gd name="T51" fmla="*/ 888 h 905"/>
              <a:gd name="T52" fmla="*/ 598 w 1563"/>
              <a:gd name="T53" fmla="*/ 899 h 905"/>
              <a:gd name="T54" fmla="*/ 673 w 1563"/>
              <a:gd name="T55" fmla="*/ 872 h 905"/>
              <a:gd name="T56" fmla="*/ 727 w 1563"/>
              <a:gd name="T57" fmla="*/ 840 h 905"/>
              <a:gd name="T58" fmla="*/ 749 w 1563"/>
              <a:gd name="T59" fmla="*/ 856 h 905"/>
              <a:gd name="T60" fmla="*/ 878 w 1563"/>
              <a:gd name="T61" fmla="*/ 899 h 905"/>
              <a:gd name="T62" fmla="*/ 948 w 1563"/>
              <a:gd name="T63" fmla="*/ 899 h 905"/>
              <a:gd name="T64" fmla="*/ 1077 w 1563"/>
              <a:gd name="T65" fmla="*/ 834 h 905"/>
              <a:gd name="T66" fmla="*/ 1131 w 1563"/>
              <a:gd name="T67" fmla="*/ 770 h 905"/>
              <a:gd name="T68" fmla="*/ 1239 w 1563"/>
              <a:gd name="T69" fmla="*/ 797 h 905"/>
              <a:gd name="T70" fmla="*/ 1314 w 1563"/>
              <a:gd name="T71" fmla="*/ 797 h 905"/>
              <a:gd name="T72" fmla="*/ 1454 w 1563"/>
              <a:gd name="T73" fmla="*/ 726 h 905"/>
              <a:gd name="T74" fmla="*/ 1540 w 1563"/>
              <a:gd name="T75" fmla="*/ 592 h 905"/>
              <a:gd name="T76" fmla="*/ 1556 w 1563"/>
              <a:gd name="T77" fmla="*/ 431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3" h="905">
                <a:moveTo>
                  <a:pt x="1556" y="431"/>
                </a:moveTo>
                <a:lnTo>
                  <a:pt x="1556" y="431"/>
                </a:lnTo>
                <a:cubicBezTo>
                  <a:pt x="1545" y="382"/>
                  <a:pt x="1524" y="334"/>
                  <a:pt x="1486" y="296"/>
                </a:cubicBezTo>
                <a:cubicBezTo>
                  <a:pt x="1438" y="242"/>
                  <a:pt x="1373" y="210"/>
                  <a:pt x="1298" y="204"/>
                </a:cubicBezTo>
                <a:cubicBezTo>
                  <a:pt x="1271" y="199"/>
                  <a:pt x="1244" y="204"/>
                  <a:pt x="1217" y="210"/>
                </a:cubicBezTo>
                <a:cubicBezTo>
                  <a:pt x="1206" y="167"/>
                  <a:pt x="1185" y="129"/>
                  <a:pt x="1158" y="97"/>
                </a:cubicBezTo>
                <a:cubicBezTo>
                  <a:pt x="1142" y="81"/>
                  <a:pt x="1120" y="64"/>
                  <a:pt x="1099" y="48"/>
                </a:cubicBezTo>
                <a:cubicBezTo>
                  <a:pt x="1061" y="21"/>
                  <a:pt x="1012" y="5"/>
                  <a:pt x="959" y="0"/>
                </a:cubicBezTo>
                <a:cubicBezTo>
                  <a:pt x="883" y="5"/>
                  <a:pt x="883" y="5"/>
                  <a:pt x="883" y="5"/>
                </a:cubicBezTo>
                <a:cubicBezTo>
                  <a:pt x="835" y="16"/>
                  <a:pt x="786" y="37"/>
                  <a:pt x="743" y="75"/>
                </a:cubicBezTo>
                <a:cubicBezTo>
                  <a:pt x="733" y="86"/>
                  <a:pt x="716" y="102"/>
                  <a:pt x="706" y="113"/>
                </a:cubicBezTo>
                <a:cubicBezTo>
                  <a:pt x="700" y="102"/>
                  <a:pt x="695" y="91"/>
                  <a:pt x="684" y="81"/>
                </a:cubicBezTo>
                <a:cubicBezTo>
                  <a:pt x="668" y="70"/>
                  <a:pt x="652" y="54"/>
                  <a:pt x="636" y="37"/>
                </a:cubicBezTo>
                <a:cubicBezTo>
                  <a:pt x="598" y="16"/>
                  <a:pt x="560" y="0"/>
                  <a:pt x="512" y="0"/>
                </a:cubicBezTo>
                <a:cubicBezTo>
                  <a:pt x="490" y="0"/>
                  <a:pt x="469" y="0"/>
                  <a:pt x="447" y="0"/>
                </a:cubicBezTo>
                <a:cubicBezTo>
                  <a:pt x="404" y="11"/>
                  <a:pt x="361" y="32"/>
                  <a:pt x="329" y="59"/>
                </a:cubicBezTo>
                <a:cubicBezTo>
                  <a:pt x="280" y="102"/>
                  <a:pt x="248" y="167"/>
                  <a:pt x="243" y="231"/>
                </a:cubicBezTo>
                <a:cubicBezTo>
                  <a:pt x="243" y="253"/>
                  <a:pt x="243" y="269"/>
                  <a:pt x="248" y="291"/>
                </a:cubicBezTo>
                <a:cubicBezTo>
                  <a:pt x="232" y="291"/>
                  <a:pt x="216" y="291"/>
                  <a:pt x="200" y="296"/>
                </a:cubicBezTo>
                <a:cubicBezTo>
                  <a:pt x="97" y="312"/>
                  <a:pt x="17" y="404"/>
                  <a:pt x="6" y="506"/>
                </a:cubicBezTo>
                <a:cubicBezTo>
                  <a:pt x="0" y="592"/>
                  <a:pt x="43" y="673"/>
                  <a:pt x="113" y="721"/>
                </a:cubicBezTo>
                <a:cubicBezTo>
                  <a:pt x="146" y="743"/>
                  <a:pt x="184" y="754"/>
                  <a:pt x="221" y="759"/>
                </a:cubicBezTo>
                <a:cubicBezTo>
                  <a:pt x="243" y="759"/>
                  <a:pt x="264" y="754"/>
                  <a:pt x="286" y="754"/>
                </a:cubicBezTo>
                <a:cubicBezTo>
                  <a:pt x="302" y="754"/>
                  <a:pt x="323" y="743"/>
                  <a:pt x="340" y="737"/>
                </a:cubicBezTo>
                <a:cubicBezTo>
                  <a:pt x="350" y="770"/>
                  <a:pt x="366" y="802"/>
                  <a:pt x="388" y="823"/>
                </a:cubicBezTo>
                <a:cubicBezTo>
                  <a:pt x="415" y="856"/>
                  <a:pt x="447" y="877"/>
                  <a:pt x="485" y="888"/>
                </a:cubicBezTo>
                <a:cubicBezTo>
                  <a:pt x="523" y="904"/>
                  <a:pt x="560" y="904"/>
                  <a:pt x="598" y="899"/>
                </a:cubicBezTo>
                <a:cubicBezTo>
                  <a:pt x="625" y="893"/>
                  <a:pt x="652" y="883"/>
                  <a:pt x="673" y="872"/>
                </a:cubicBezTo>
                <a:cubicBezTo>
                  <a:pt x="695" y="867"/>
                  <a:pt x="711" y="856"/>
                  <a:pt x="727" y="840"/>
                </a:cubicBezTo>
                <a:cubicBezTo>
                  <a:pt x="733" y="845"/>
                  <a:pt x="738" y="850"/>
                  <a:pt x="749" y="856"/>
                </a:cubicBezTo>
                <a:cubicBezTo>
                  <a:pt x="786" y="883"/>
                  <a:pt x="830" y="899"/>
                  <a:pt x="878" y="899"/>
                </a:cubicBezTo>
                <a:cubicBezTo>
                  <a:pt x="899" y="899"/>
                  <a:pt x="921" y="899"/>
                  <a:pt x="948" y="899"/>
                </a:cubicBezTo>
                <a:cubicBezTo>
                  <a:pt x="996" y="888"/>
                  <a:pt x="1039" y="867"/>
                  <a:pt x="1077" y="834"/>
                </a:cubicBezTo>
                <a:cubicBezTo>
                  <a:pt x="1099" y="818"/>
                  <a:pt x="1115" y="791"/>
                  <a:pt x="1131" y="770"/>
                </a:cubicBezTo>
                <a:cubicBezTo>
                  <a:pt x="1163" y="786"/>
                  <a:pt x="1201" y="797"/>
                  <a:pt x="1239" y="797"/>
                </a:cubicBezTo>
                <a:cubicBezTo>
                  <a:pt x="1260" y="802"/>
                  <a:pt x="1287" y="802"/>
                  <a:pt x="1314" y="797"/>
                </a:cubicBezTo>
                <a:cubicBezTo>
                  <a:pt x="1373" y="786"/>
                  <a:pt x="1405" y="764"/>
                  <a:pt x="1454" y="726"/>
                </a:cubicBezTo>
                <a:cubicBezTo>
                  <a:pt x="1492" y="694"/>
                  <a:pt x="1524" y="640"/>
                  <a:pt x="1540" y="592"/>
                </a:cubicBezTo>
                <a:cubicBezTo>
                  <a:pt x="1562" y="538"/>
                  <a:pt x="1562" y="490"/>
                  <a:pt x="1556" y="431"/>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4" name="Group 3"/>
          <p:cNvGrpSpPr/>
          <p:nvPr/>
        </p:nvGrpSpPr>
        <p:grpSpPr>
          <a:xfrm>
            <a:off x="8445" y="11385073"/>
            <a:ext cx="24422210" cy="2346195"/>
            <a:chOff x="0" y="11385073"/>
            <a:chExt cx="12749984" cy="2346195"/>
          </a:xfrm>
        </p:grpSpPr>
        <p:sp>
          <p:nvSpPr>
            <p:cNvPr id="680" name="Freeform 378"/>
            <p:cNvSpPr>
              <a:spLocks noChangeArrowheads="1"/>
            </p:cNvSpPr>
            <p:nvPr/>
          </p:nvSpPr>
          <p:spPr bwMode="auto">
            <a:xfrm>
              <a:off x="0" y="11611939"/>
              <a:ext cx="12749984" cy="2119329"/>
            </a:xfrm>
            <a:custGeom>
              <a:avLst/>
              <a:gdLst>
                <a:gd name="T0" fmla="*/ 19583 w 19584"/>
                <a:gd name="T1" fmla="*/ 3252 h 3253"/>
                <a:gd name="T2" fmla="*/ 0 w 19584"/>
                <a:gd name="T3" fmla="*/ 3252 h 3253"/>
                <a:gd name="T4" fmla="*/ 0 w 19584"/>
                <a:gd name="T5" fmla="*/ 0 h 3253"/>
                <a:gd name="T6" fmla="*/ 19583 w 19584"/>
                <a:gd name="T7" fmla="*/ 0 h 3253"/>
                <a:gd name="T8" fmla="*/ 19583 w 19584"/>
                <a:gd name="T9" fmla="*/ 3252 h 3253"/>
              </a:gdLst>
              <a:ahLst/>
              <a:cxnLst>
                <a:cxn ang="0">
                  <a:pos x="T0" y="T1"/>
                </a:cxn>
                <a:cxn ang="0">
                  <a:pos x="T2" y="T3"/>
                </a:cxn>
                <a:cxn ang="0">
                  <a:pos x="T4" y="T5"/>
                </a:cxn>
                <a:cxn ang="0">
                  <a:pos x="T6" y="T7"/>
                </a:cxn>
                <a:cxn ang="0">
                  <a:pos x="T8" y="T9"/>
                </a:cxn>
              </a:cxnLst>
              <a:rect l="0" t="0" r="r" b="b"/>
              <a:pathLst>
                <a:path w="19584" h="3253">
                  <a:moveTo>
                    <a:pt x="19583" y="3252"/>
                  </a:moveTo>
                  <a:lnTo>
                    <a:pt x="0" y="3252"/>
                  </a:lnTo>
                  <a:lnTo>
                    <a:pt x="0" y="0"/>
                  </a:lnTo>
                  <a:lnTo>
                    <a:pt x="19583" y="0"/>
                  </a:lnTo>
                  <a:lnTo>
                    <a:pt x="19583" y="3252"/>
                  </a:lnTo>
                </a:path>
              </a:pathLst>
            </a:custGeom>
            <a:solidFill>
              <a:srgbClr val="5E5A6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1" name="Freeform 379"/>
            <p:cNvSpPr>
              <a:spLocks noChangeArrowheads="1"/>
            </p:cNvSpPr>
            <p:nvPr/>
          </p:nvSpPr>
          <p:spPr bwMode="auto">
            <a:xfrm>
              <a:off x="0" y="11385073"/>
              <a:ext cx="12749984" cy="226865"/>
            </a:xfrm>
            <a:custGeom>
              <a:avLst/>
              <a:gdLst>
                <a:gd name="T0" fmla="*/ 19583 w 19584"/>
                <a:gd name="T1" fmla="*/ 0 h 350"/>
                <a:gd name="T2" fmla="*/ 0 w 19584"/>
                <a:gd name="T3" fmla="*/ 0 h 350"/>
                <a:gd name="T4" fmla="*/ 0 w 19584"/>
                <a:gd name="T5" fmla="*/ 349 h 350"/>
                <a:gd name="T6" fmla="*/ 19583 w 19584"/>
                <a:gd name="T7" fmla="*/ 349 h 350"/>
                <a:gd name="T8" fmla="*/ 19583 w 19584"/>
                <a:gd name="T9" fmla="*/ 0 h 350"/>
              </a:gdLst>
              <a:ahLst/>
              <a:cxnLst>
                <a:cxn ang="0">
                  <a:pos x="T0" y="T1"/>
                </a:cxn>
                <a:cxn ang="0">
                  <a:pos x="T2" y="T3"/>
                </a:cxn>
                <a:cxn ang="0">
                  <a:pos x="T4" y="T5"/>
                </a:cxn>
                <a:cxn ang="0">
                  <a:pos x="T6" y="T7"/>
                </a:cxn>
                <a:cxn ang="0">
                  <a:pos x="T8" y="T9"/>
                </a:cxn>
              </a:cxnLst>
              <a:rect l="0" t="0" r="r" b="b"/>
              <a:pathLst>
                <a:path w="19584" h="350">
                  <a:moveTo>
                    <a:pt x="19583" y="0"/>
                  </a:moveTo>
                  <a:lnTo>
                    <a:pt x="0" y="0"/>
                  </a:lnTo>
                  <a:lnTo>
                    <a:pt x="0" y="349"/>
                  </a:lnTo>
                  <a:lnTo>
                    <a:pt x="19583" y="349"/>
                  </a:lnTo>
                  <a:lnTo>
                    <a:pt x="19583" y="0"/>
                  </a:lnTo>
                </a:path>
              </a:pathLst>
            </a:custGeom>
            <a:solidFill>
              <a:srgbClr val="464C5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2" name="Freeform 380"/>
            <p:cNvSpPr>
              <a:spLocks noChangeArrowheads="1"/>
            </p:cNvSpPr>
            <p:nvPr/>
          </p:nvSpPr>
          <p:spPr bwMode="auto">
            <a:xfrm>
              <a:off x="0" y="11999622"/>
              <a:ext cx="12749984" cy="775364"/>
            </a:xfrm>
            <a:custGeom>
              <a:avLst/>
              <a:gdLst>
                <a:gd name="T0" fmla="*/ 19583 w 19584"/>
                <a:gd name="T1" fmla="*/ 1189 h 1190"/>
                <a:gd name="T2" fmla="*/ 0 w 19584"/>
                <a:gd name="T3" fmla="*/ 1189 h 1190"/>
                <a:gd name="T4" fmla="*/ 0 w 19584"/>
                <a:gd name="T5" fmla="*/ 0 h 1190"/>
                <a:gd name="T6" fmla="*/ 19583 w 19584"/>
                <a:gd name="T7" fmla="*/ 0 h 1190"/>
                <a:gd name="T8" fmla="*/ 19583 w 19584"/>
                <a:gd name="T9" fmla="*/ 1189 h 1190"/>
              </a:gdLst>
              <a:ahLst/>
              <a:cxnLst>
                <a:cxn ang="0">
                  <a:pos x="T0" y="T1"/>
                </a:cxn>
                <a:cxn ang="0">
                  <a:pos x="T2" y="T3"/>
                </a:cxn>
                <a:cxn ang="0">
                  <a:pos x="T4" y="T5"/>
                </a:cxn>
                <a:cxn ang="0">
                  <a:pos x="T6" y="T7"/>
                </a:cxn>
                <a:cxn ang="0">
                  <a:pos x="T8" y="T9"/>
                </a:cxn>
              </a:cxnLst>
              <a:rect l="0" t="0" r="r" b="b"/>
              <a:pathLst>
                <a:path w="19584" h="1190">
                  <a:moveTo>
                    <a:pt x="19583" y="1189"/>
                  </a:moveTo>
                  <a:lnTo>
                    <a:pt x="0" y="1189"/>
                  </a:lnTo>
                  <a:lnTo>
                    <a:pt x="0" y="0"/>
                  </a:lnTo>
                  <a:lnTo>
                    <a:pt x="19583" y="0"/>
                  </a:lnTo>
                  <a:lnTo>
                    <a:pt x="19583" y="1189"/>
                  </a:lnTo>
                </a:path>
              </a:pathLst>
            </a:custGeom>
            <a:solidFill>
              <a:srgbClr val="464C5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3" name="Freeform 381"/>
            <p:cNvSpPr>
              <a:spLocks noChangeArrowheads="1"/>
            </p:cNvSpPr>
            <p:nvPr/>
          </p:nvSpPr>
          <p:spPr bwMode="auto">
            <a:xfrm>
              <a:off x="0" y="11999621"/>
              <a:ext cx="12749984" cy="91895"/>
            </a:xfrm>
            <a:custGeom>
              <a:avLst/>
              <a:gdLst>
                <a:gd name="T0" fmla="*/ 19583 w 19584"/>
                <a:gd name="T1" fmla="*/ 140 h 141"/>
                <a:gd name="T2" fmla="*/ 0 w 19584"/>
                <a:gd name="T3" fmla="*/ 140 h 141"/>
                <a:gd name="T4" fmla="*/ 0 w 19584"/>
                <a:gd name="T5" fmla="*/ 0 h 141"/>
                <a:gd name="T6" fmla="*/ 19583 w 19584"/>
                <a:gd name="T7" fmla="*/ 0 h 141"/>
                <a:gd name="T8" fmla="*/ 19583 w 19584"/>
                <a:gd name="T9" fmla="*/ 140 h 141"/>
              </a:gdLst>
              <a:ahLst/>
              <a:cxnLst>
                <a:cxn ang="0">
                  <a:pos x="T0" y="T1"/>
                </a:cxn>
                <a:cxn ang="0">
                  <a:pos x="T2" y="T3"/>
                </a:cxn>
                <a:cxn ang="0">
                  <a:pos x="T4" y="T5"/>
                </a:cxn>
                <a:cxn ang="0">
                  <a:pos x="T6" y="T7"/>
                </a:cxn>
                <a:cxn ang="0">
                  <a:pos x="T8" y="T9"/>
                </a:cxn>
              </a:cxnLst>
              <a:rect l="0" t="0" r="r" b="b"/>
              <a:pathLst>
                <a:path w="19584" h="141">
                  <a:moveTo>
                    <a:pt x="19583" y="140"/>
                  </a:moveTo>
                  <a:lnTo>
                    <a:pt x="0" y="140"/>
                  </a:lnTo>
                  <a:lnTo>
                    <a:pt x="0" y="0"/>
                  </a:lnTo>
                  <a:lnTo>
                    <a:pt x="19583" y="0"/>
                  </a:lnTo>
                  <a:lnTo>
                    <a:pt x="19583" y="140"/>
                  </a:lnTo>
                </a:path>
              </a:pathLst>
            </a:custGeom>
            <a:solidFill>
              <a:srgbClr val="8D8B8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4" name="Freeform 382"/>
            <p:cNvSpPr>
              <a:spLocks noChangeArrowheads="1"/>
            </p:cNvSpPr>
            <p:nvPr/>
          </p:nvSpPr>
          <p:spPr bwMode="auto">
            <a:xfrm>
              <a:off x="0" y="12731909"/>
              <a:ext cx="12749984" cy="94767"/>
            </a:xfrm>
            <a:custGeom>
              <a:avLst/>
              <a:gdLst>
                <a:gd name="T0" fmla="*/ 19583 w 19584"/>
                <a:gd name="T1" fmla="*/ 145 h 146"/>
                <a:gd name="T2" fmla="*/ 0 w 19584"/>
                <a:gd name="T3" fmla="*/ 145 h 146"/>
                <a:gd name="T4" fmla="*/ 0 w 19584"/>
                <a:gd name="T5" fmla="*/ 0 h 146"/>
                <a:gd name="T6" fmla="*/ 19583 w 19584"/>
                <a:gd name="T7" fmla="*/ 0 h 146"/>
                <a:gd name="T8" fmla="*/ 19583 w 19584"/>
                <a:gd name="T9" fmla="*/ 145 h 146"/>
              </a:gdLst>
              <a:ahLst/>
              <a:cxnLst>
                <a:cxn ang="0">
                  <a:pos x="T0" y="T1"/>
                </a:cxn>
                <a:cxn ang="0">
                  <a:pos x="T2" y="T3"/>
                </a:cxn>
                <a:cxn ang="0">
                  <a:pos x="T4" y="T5"/>
                </a:cxn>
                <a:cxn ang="0">
                  <a:pos x="T6" y="T7"/>
                </a:cxn>
                <a:cxn ang="0">
                  <a:pos x="T8" y="T9"/>
                </a:cxn>
              </a:cxnLst>
              <a:rect l="0" t="0" r="r" b="b"/>
              <a:pathLst>
                <a:path w="19584" h="146">
                  <a:moveTo>
                    <a:pt x="19583" y="145"/>
                  </a:moveTo>
                  <a:lnTo>
                    <a:pt x="0" y="145"/>
                  </a:lnTo>
                  <a:lnTo>
                    <a:pt x="0" y="0"/>
                  </a:lnTo>
                  <a:lnTo>
                    <a:pt x="19583" y="0"/>
                  </a:lnTo>
                  <a:lnTo>
                    <a:pt x="19583" y="145"/>
                  </a:lnTo>
                </a:path>
              </a:pathLst>
            </a:custGeom>
            <a:solidFill>
              <a:srgbClr val="8D8B8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5" name="Group 4"/>
          <p:cNvGrpSpPr/>
          <p:nvPr/>
        </p:nvGrpSpPr>
        <p:grpSpPr>
          <a:xfrm>
            <a:off x="-111400" y="12358672"/>
            <a:ext cx="24594181" cy="51604"/>
            <a:chOff x="0" y="12358672"/>
            <a:chExt cx="24594181" cy="51604"/>
          </a:xfrm>
        </p:grpSpPr>
        <p:sp>
          <p:nvSpPr>
            <p:cNvPr id="685" name="Freeform 383"/>
            <p:cNvSpPr>
              <a:spLocks noChangeArrowheads="1"/>
            </p:cNvSpPr>
            <p:nvPr/>
          </p:nvSpPr>
          <p:spPr bwMode="auto">
            <a:xfrm>
              <a:off x="0" y="12364329"/>
              <a:ext cx="12749984" cy="45947"/>
            </a:xfrm>
            <a:custGeom>
              <a:avLst/>
              <a:gdLst>
                <a:gd name="T0" fmla="*/ 19390 w 19584"/>
                <a:gd name="T1" fmla="*/ 0 h 71"/>
                <a:gd name="T2" fmla="*/ 19099 w 19584"/>
                <a:gd name="T3" fmla="*/ 70 h 71"/>
                <a:gd name="T4" fmla="*/ 19099 w 19584"/>
                <a:gd name="T5" fmla="*/ 0 h 71"/>
                <a:gd name="T6" fmla="*/ 18221 w 19584"/>
                <a:gd name="T7" fmla="*/ 70 h 71"/>
                <a:gd name="T8" fmla="*/ 18507 w 19584"/>
                <a:gd name="T9" fmla="*/ 70 h 71"/>
                <a:gd name="T10" fmla="*/ 17635 w 19584"/>
                <a:gd name="T11" fmla="*/ 0 h 71"/>
                <a:gd name="T12" fmla="*/ 17339 w 19584"/>
                <a:gd name="T13" fmla="*/ 70 h 71"/>
                <a:gd name="T14" fmla="*/ 17339 w 19584"/>
                <a:gd name="T15" fmla="*/ 0 h 71"/>
                <a:gd name="T16" fmla="*/ 16456 w 19584"/>
                <a:gd name="T17" fmla="*/ 70 h 71"/>
                <a:gd name="T18" fmla="*/ 16752 w 19584"/>
                <a:gd name="T19" fmla="*/ 70 h 71"/>
                <a:gd name="T20" fmla="*/ 15858 w 19584"/>
                <a:gd name="T21" fmla="*/ 0 h 71"/>
                <a:gd name="T22" fmla="*/ 15567 w 19584"/>
                <a:gd name="T23" fmla="*/ 70 h 71"/>
                <a:gd name="T24" fmla="*/ 15567 w 19584"/>
                <a:gd name="T25" fmla="*/ 0 h 71"/>
                <a:gd name="T26" fmla="*/ 14685 w 19584"/>
                <a:gd name="T27" fmla="*/ 70 h 71"/>
                <a:gd name="T28" fmla="*/ 14975 w 19584"/>
                <a:gd name="T29" fmla="*/ 70 h 71"/>
                <a:gd name="T30" fmla="*/ 14103 w 19584"/>
                <a:gd name="T31" fmla="*/ 0 h 71"/>
                <a:gd name="T32" fmla="*/ 13807 w 19584"/>
                <a:gd name="T33" fmla="*/ 70 h 71"/>
                <a:gd name="T34" fmla="*/ 13807 w 19584"/>
                <a:gd name="T35" fmla="*/ 0 h 71"/>
                <a:gd name="T36" fmla="*/ 12924 w 19584"/>
                <a:gd name="T37" fmla="*/ 70 h 71"/>
                <a:gd name="T38" fmla="*/ 13220 w 19584"/>
                <a:gd name="T39" fmla="*/ 70 h 71"/>
                <a:gd name="T40" fmla="*/ 12337 w 19584"/>
                <a:gd name="T41" fmla="*/ 0 h 71"/>
                <a:gd name="T42" fmla="*/ 12041 w 19584"/>
                <a:gd name="T43" fmla="*/ 70 h 71"/>
                <a:gd name="T44" fmla="*/ 12041 w 19584"/>
                <a:gd name="T45" fmla="*/ 0 h 71"/>
                <a:gd name="T46" fmla="*/ 11164 w 19584"/>
                <a:gd name="T47" fmla="*/ 70 h 71"/>
                <a:gd name="T48" fmla="*/ 11455 w 19584"/>
                <a:gd name="T49" fmla="*/ 70 h 71"/>
                <a:gd name="T50" fmla="*/ 10577 w 19584"/>
                <a:gd name="T51" fmla="*/ 0 h 71"/>
                <a:gd name="T52" fmla="*/ 10281 w 19584"/>
                <a:gd name="T53" fmla="*/ 70 h 71"/>
                <a:gd name="T54" fmla="*/ 10281 w 19584"/>
                <a:gd name="T55" fmla="*/ 0 h 71"/>
                <a:gd name="T56" fmla="*/ 9399 w 19584"/>
                <a:gd name="T57" fmla="*/ 70 h 71"/>
                <a:gd name="T58" fmla="*/ 9695 w 19584"/>
                <a:gd name="T59" fmla="*/ 70 h 71"/>
                <a:gd name="T60" fmla="*/ 8812 w 19584"/>
                <a:gd name="T61" fmla="*/ 0 h 71"/>
                <a:gd name="T62" fmla="*/ 8527 w 19584"/>
                <a:gd name="T63" fmla="*/ 70 h 71"/>
                <a:gd name="T64" fmla="*/ 8527 w 19584"/>
                <a:gd name="T65" fmla="*/ 0 h 71"/>
                <a:gd name="T66" fmla="*/ 7644 w 19584"/>
                <a:gd name="T67" fmla="*/ 70 h 71"/>
                <a:gd name="T68" fmla="*/ 7935 w 19584"/>
                <a:gd name="T69" fmla="*/ 70 h 71"/>
                <a:gd name="T70" fmla="*/ 7052 w 19584"/>
                <a:gd name="T71" fmla="*/ 0 h 71"/>
                <a:gd name="T72" fmla="*/ 6761 w 19584"/>
                <a:gd name="T73" fmla="*/ 70 h 71"/>
                <a:gd name="T74" fmla="*/ 6761 w 19584"/>
                <a:gd name="T75" fmla="*/ 0 h 71"/>
                <a:gd name="T76" fmla="*/ 5879 w 19584"/>
                <a:gd name="T77" fmla="*/ 70 h 71"/>
                <a:gd name="T78" fmla="*/ 6169 w 19584"/>
                <a:gd name="T79" fmla="*/ 70 h 71"/>
                <a:gd name="T80" fmla="*/ 5281 w 19584"/>
                <a:gd name="T81" fmla="*/ 0 h 71"/>
                <a:gd name="T82" fmla="*/ 4985 w 19584"/>
                <a:gd name="T83" fmla="*/ 70 h 71"/>
                <a:gd name="T84" fmla="*/ 4985 w 19584"/>
                <a:gd name="T85" fmla="*/ 0 h 71"/>
                <a:gd name="T86" fmla="*/ 4113 w 19584"/>
                <a:gd name="T87" fmla="*/ 70 h 71"/>
                <a:gd name="T88" fmla="*/ 4398 w 19584"/>
                <a:gd name="T89" fmla="*/ 70 h 71"/>
                <a:gd name="T90" fmla="*/ 3521 w 19584"/>
                <a:gd name="T91" fmla="*/ 0 h 71"/>
                <a:gd name="T92" fmla="*/ 3230 w 19584"/>
                <a:gd name="T93" fmla="*/ 70 h 71"/>
                <a:gd name="T94" fmla="*/ 3230 w 19584"/>
                <a:gd name="T95" fmla="*/ 0 h 71"/>
                <a:gd name="T96" fmla="*/ 2347 w 19584"/>
                <a:gd name="T97" fmla="*/ 70 h 71"/>
                <a:gd name="T98" fmla="*/ 2638 w 19584"/>
                <a:gd name="T99" fmla="*/ 70 h 71"/>
                <a:gd name="T100" fmla="*/ 1755 w 19584"/>
                <a:gd name="T101" fmla="*/ 0 h 71"/>
                <a:gd name="T102" fmla="*/ 1464 w 19584"/>
                <a:gd name="T103" fmla="*/ 70 h 71"/>
                <a:gd name="T104" fmla="*/ 1464 w 19584"/>
                <a:gd name="T105" fmla="*/ 0 h 71"/>
                <a:gd name="T106" fmla="*/ 587 w 19584"/>
                <a:gd name="T107" fmla="*/ 70 h 71"/>
                <a:gd name="T108" fmla="*/ 883 w 19584"/>
                <a:gd name="T109" fmla="*/ 70 h 71"/>
                <a:gd name="T110" fmla="*/ 0 w 19584"/>
                <a:gd name="T11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584" h="71">
                  <a:moveTo>
                    <a:pt x="19583" y="70"/>
                  </a:moveTo>
                  <a:lnTo>
                    <a:pt x="19390" y="70"/>
                  </a:lnTo>
                  <a:lnTo>
                    <a:pt x="19390" y="0"/>
                  </a:lnTo>
                  <a:lnTo>
                    <a:pt x="19583" y="0"/>
                  </a:lnTo>
                  <a:lnTo>
                    <a:pt x="19583" y="70"/>
                  </a:lnTo>
                  <a:close/>
                  <a:moveTo>
                    <a:pt x="19099" y="70"/>
                  </a:moveTo>
                  <a:lnTo>
                    <a:pt x="18803" y="70"/>
                  </a:lnTo>
                  <a:lnTo>
                    <a:pt x="18803" y="0"/>
                  </a:lnTo>
                  <a:lnTo>
                    <a:pt x="19099" y="0"/>
                  </a:lnTo>
                  <a:lnTo>
                    <a:pt x="19099" y="70"/>
                  </a:lnTo>
                  <a:close/>
                  <a:moveTo>
                    <a:pt x="18507" y="70"/>
                  </a:moveTo>
                  <a:lnTo>
                    <a:pt x="18221" y="70"/>
                  </a:lnTo>
                  <a:lnTo>
                    <a:pt x="18221" y="0"/>
                  </a:lnTo>
                  <a:lnTo>
                    <a:pt x="18507" y="0"/>
                  </a:lnTo>
                  <a:lnTo>
                    <a:pt x="18507" y="70"/>
                  </a:lnTo>
                  <a:close/>
                  <a:moveTo>
                    <a:pt x="17925" y="70"/>
                  </a:moveTo>
                  <a:lnTo>
                    <a:pt x="17635" y="70"/>
                  </a:lnTo>
                  <a:lnTo>
                    <a:pt x="17635" y="0"/>
                  </a:lnTo>
                  <a:lnTo>
                    <a:pt x="17925" y="0"/>
                  </a:lnTo>
                  <a:lnTo>
                    <a:pt x="17925" y="70"/>
                  </a:lnTo>
                  <a:close/>
                  <a:moveTo>
                    <a:pt x="17339" y="70"/>
                  </a:moveTo>
                  <a:lnTo>
                    <a:pt x="17042" y="70"/>
                  </a:lnTo>
                  <a:lnTo>
                    <a:pt x="17042" y="0"/>
                  </a:lnTo>
                  <a:lnTo>
                    <a:pt x="17339" y="0"/>
                  </a:lnTo>
                  <a:lnTo>
                    <a:pt x="17339" y="70"/>
                  </a:lnTo>
                  <a:close/>
                  <a:moveTo>
                    <a:pt x="16752" y="70"/>
                  </a:moveTo>
                  <a:lnTo>
                    <a:pt x="16456" y="70"/>
                  </a:lnTo>
                  <a:lnTo>
                    <a:pt x="16456" y="0"/>
                  </a:lnTo>
                  <a:lnTo>
                    <a:pt x="16752" y="0"/>
                  </a:lnTo>
                  <a:lnTo>
                    <a:pt x="16752" y="70"/>
                  </a:lnTo>
                  <a:close/>
                  <a:moveTo>
                    <a:pt x="16160" y="70"/>
                  </a:moveTo>
                  <a:lnTo>
                    <a:pt x="15858" y="70"/>
                  </a:lnTo>
                  <a:lnTo>
                    <a:pt x="15858" y="0"/>
                  </a:lnTo>
                  <a:lnTo>
                    <a:pt x="16160" y="0"/>
                  </a:lnTo>
                  <a:lnTo>
                    <a:pt x="16160" y="70"/>
                  </a:lnTo>
                  <a:close/>
                  <a:moveTo>
                    <a:pt x="15567" y="70"/>
                  </a:moveTo>
                  <a:lnTo>
                    <a:pt x="15271" y="70"/>
                  </a:lnTo>
                  <a:lnTo>
                    <a:pt x="15271" y="0"/>
                  </a:lnTo>
                  <a:lnTo>
                    <a:pt x="15567" y="0"/>
                  </a:lnTo>
                  <a:lnTo>
                    <a:pt x="15567" y="70"/>
                  </a:lnTo>
                  <a:close/>
                  <a:moveTo>
                    <a:pt x="14975" y="70"/>
                  </a:moveTo>
                  <a:lnTo>
                    <a:pt x="14685" y="70"/>
                  </a:lnTo>
                  <a:lnTo>
                    <a:pt x="14685" y="0"/>
                  </a:lnTo>
                  <a:lnTo>
                    <a:pt x="14975" y="0"/>
                  </a:lnTo>
                  <a:lnTo>
                    <a:pt x="14975" y="70"/>
                  </a:lnTo>
                  <a:close/>
                  <a:moveTo>
                    <a:pt x="14388" y="70"/>
                  </a:moveTo>
                  <a:lnTo>
                    <a:pt x="14103" y="70"/>
                  </a:lnTo>
                  <a:lnTo>
                    <a:pt x="14103" y="0"/>
                  </a:lnTo>
                  <a:lnTo>
                    <a:pt x="14388" y="0"/>
                  </a:lnTo>
                  <a:lnTo>
                    <a:pt x="14388" y="70"/>
                  </a:lnTo>
                  <a:close/>
                  <a:moveTo>
                    <a:pt x="13807" y="70"/>
                  </a:moveTo>
                  <a:lnTo>
                    <a:pt x="13511" y="70"/>
                  </a:lnTo>
                  <a:lnTo>
                    <a:pt x="13511" y="0"/>
                  </a:lnTo>
                  <a:lnTo>
                    <a:pt x="13807" y="0"/>
                  </a:lnTo>
                  <a:lnTo>
                    <a:pt x="13807" y="70"/>
                  </a:lnTo>
                  <a:close/>
                  <a:moveTo>
                    <a:pt x="13220" y="70"/>
                  </a:moveTo>
                  <a:lnTo>
                    <a:pt x="12924" y="70"/>
                  </a:lnTo>
                  <a:lnTo>
                    <a:pt x="12924" y="0"/>
                  </a:lnTo>
                  <a:lnTo>
                    <a:pt x="13220" y="0"/>
                  </a:lnTo>
                  <a:lnTo>
                    <a:pt x="13220" y="70"/>
                  </a:lnTo>
                  <a:close/>
                  <a:moveTo>
                    <a:pt x="12628" y="70"/>
                  </a:moveTo>
                  <a:lnTo>
                    <a:pt x="12337" y="70"/>
                  </a:lnTo>
                  <a:lnTo>
                    <a:pt x="12337" y="0"/>
                  </a:lnTo>
                  <a:lnTo>
                    <a:pt x="12628" y="0"/>
                  </a:lnTo>
                  <a:lnTo>
                    <a:pt x="12628" y="70"/>
                  </a:lnTo>
                  <a:close/>
                  <a:moveTo>
                    <a:pt x="12041" y="70"/>
                  </a:moveTo>
                  <a:lnTo>
                    <a:pt x="11745" y="70"/>
                  </a:lnTo>
                  <a:lnTo>
                    <a:pt x="11745" y="0"/>
                  </a:lnTo>
                  <a:lnTo>
                    <a:pt x="12041" y="0"/>
                  </a:lnTo>
                  <a:lnTo>
                    <a:pt x="12041" y="70"/>
                  </a:lnTo>
                  <a:close/>
                  <a:moveTo>
                    <a:pt x="11455" y="70"/>
                  </a:moveTo>
                  <a:lnTo>
                    <a:pt x="11164" y="70"/>
                  </a:lnTo>
                  <a:lnTo>
                    <a:pt x="11164" y="0"/>
                  </a:lnTo>
                  <a:lnTo>
                    <a:pt x="11455" y="0"/>
                  </a:lnTo>
                  <a:lnTo>
                    <a:pt x="11455" y="70"/>
                  </a:lnTo>
                  <a:close/>
                  <a:moveTo>
                    <a:pt x="10873" y="70"/>
                  </a:moveTo>
                  <a:lnTo>
                    <a:pt x="10577" y="70"/>
                  </a:lnTo>
                  <a:lnTo>
                    <a:pt x="10577" y="0"/>
                  </a:lnTo>
                  <a:lnTo>
                    <a:pt x="10873" y="0"/>
                  </a:lnTo>
                  <a:lnTo>
                    <a:pt x="10873" y="70"/>
                  </a:lnTo>
                  <a:close/>
                  <a:moveTo>
                    <a:pt x="10281" y="70"/>
                  </a:moveTo>
                  <a:lnTo>
                    <a:pt x="9990" y="70"/>
                  </a:lnTo>
                  <a:lnTo>
                    <a:pt x="9990" y="0"/>
                  </a:lnTo>
                  <a:lnTo>
                    <a:pt x="10281" y="0"/>
                  </a:lnTo>
                  <a:lnTo>
                    <a:pt x="10281" y="70"/>
                  </a:lnTo>
                  <a:close/>
                  <a:moveTo>
                    <a:pt x="9695" y="70"/>
                  </a:moveTo>
                  <a:lnTo>
                    <a:pt x="9399" y="70"/>
                  </a:lnTo>
                  <a:lnTo>
                    <a:pt x="9399" y="0"/>
                  </a:lnTo>
                  <a:lnTo>
                    <a:pt x="9695" y="0"/>
                  </a:lnTo>
                  <a:lnTo>
                    <a:pt x="9695" y="70"/>
                  </a:lnTo>
                  <a:close/>
                  <a:moveTo>
                    <a:pt x="9109" y="70"/>
                  </a:moveTo>
                  <a:lnTo>
                    <a:pt x="8812" y="70"/>
                  </a:lnTo>
                  <a:lnTo>
                    <a:pt x="8812" y="0"/>
                  </a:lnTo>
                  <a:lnTo>
                    <a:pt x="9109" y="0"/>
                  </a:lnTo>
                  <a:lnTo>
                    <a:pt x="9109" y="70"/>
                  </a:lnTo>
                  <a:close/>
                  <a:moveTo>
                    <a:pt x="8527" y="70"/>
                  </a:moveTo>
                  <a:lnTo>
                    <a:pt x="8231" y="70"/>
                  </a:lnTo>
                  <a:lnTo>
                    <a:pt x="8231" y="0"/>
                  </a:lnTo>
                  <a:lnTo>
                    <a:pt x="8527" y="0"/>
                  </a:lnTo>
                  <a:lnTo>
                    <a:pt x="8527" y="70"/>
                  </a:lnTo>
                  <a:close/>
                  <a:moveTo>
                    <a:pt x="7935" y="70"/>
                  </a:moveTo>
                  <a:lnTo>
                    <a:pt x="7644" y="70"/>
                  </a:lnTo>
                  <a:lnTo>
                    <a:pt x="7644" y="0"/>
                  </a:lnTo>
                  <a:lnTo>
                    <a:pt x="7935" y="0"/>
                  </a:lnTo>
                  <a:lnTo>
                    <a:pt x="7935" y="70"/>
                  </a:lnTo>
                  <a:close/>
                  <a:moveTo>
                    <a:pt x="7348" y="70"/>
                  </a:moveTo>
                  <a:lnTo>
                    <a:pt x="7052" y="70"/>
                  </a:lnTo>
                  <a:lnTo>
                    <a:pt x="7052" y="0"/>
                  </a:lnTo>
                  <a:lnTo>
                    <a:pt x="7348" y="0"/>
                  </a:lnTo>
                  <a:lnTo>
                    <a:pt x="7348" y="70"/>
                  </a:lnTo>
                  <a:close/>
                  <a:moveTo>
                    <a:pt x="6761" y="70"/>
                  </a:moveTo>
                  <a:lnTo>
                    <a:pt x="6465" y="70"/>
                  </a:lnTo>
                  <a:lnTo>
                    <a:pt x="6465" y="0"/>
                  </a:lnTo>
                  <a:lnTo>
                    <a:pt x="6761" y="0"/>
                  </a:lnTo>
                  <a:lnTo>
                    <a:pt x="6761" y="70"/>
                  </a:lnTo>
                  <a:close/>
                  <a:moveTo>
                    <a:pt x="6169" y="70"/>
                  </a:moveTo>
                  <a:lnTo>
                    <a:pt x="5879" y="70"/>
                  </a:lnTo>
                  <a:lnTo>
                    <a:pt x="5879" y="0"/>
                  </a:lnTo>
                  <a:lnTo>
                    <a:pt x="6169" y="0"/>
                  </a:lnTo>
                  <a:lnTo>
                    <a:pt x="6169" y="70"/>
                  </a:lnTo>
                  <a:close/>
                  <a:moveTo>
                    <a:pt x="5588" y="70"/>
                  </a:moveTo>
                  <a:lnTo>
                    <a:pt x="5281" y="70"/>
                  </a:lnTo>
                  <a:lnTo>
                    <a:pt x="5281" y="0"/>
                  </a:lnTo>
                  <a:lnTo>
                    <a:pt x="5588" y="0"/>
                  </a:lnTo>
                  <a:lnTo>
                    <a:pt x="5588" y="70"/>
                  </a:lnTo>
                  <a:close/>
                  <a:moveTo>
                    <a:pt x="4985" y="70"/>
                  </a:moveTo>
                  <a:lnTo>
                    <a:pt x="4694" y="70"/>
                  </a:lnTo>
                  <a:lnTo>
                    <a:pt x="4694" y="0"/>
                  </a:lnTo>
                  <a:lnTo>
                    <a:pt x="4985" y="0"/>
                  </a:lnTo>
                  <a:lnTo>
                    <a:pt x="4985" y="70"/>
                  </a:lnTo>
                  <a:close/>
                  <a:moveTo>
                    <a:pt x="4398" y="70"/>
                  </a:moveTo>
                  <a:lnTo>
                    <a:pt x="4113" y="70"/>
                  </a:lnTo>
                  <a:lnTo>
                    <a:pt x="4113" y="0"/>
                  </a:lnTo>
                  <a:lnTo>
                    <a:pt x="4398" y="0"/>
                  </a:lnTo>
                  <a:lnTo>
                    <a:pt x="4398" y="70"/>
                  </a:lnTo>
                  <a:close/>
                  <a:moveTo>
                    <a:pt x="3817" y="70"/>
                  </a:moveTo>
                  <a:lnTo>
                    <a:pt x="3521" y="70"/>
                  </a:lnTo>
                  <a:lnTo>
                    <a:pt x="3521" y="0"/>
                  </a:lnTo>
                  <a:lnTo>
                    <a:pt x="3817" y="0"/>
                  </a:lnTo>
                  <a:lnTo>
                    <a:pt x="3817" y="70"/>
                  </a:lnTo>
                  <a:close/>
                  <a:moveTo>
                    <a:pt x="3230" y="70"/>
                  </a:moveTo>
                  <a:lnTo>
                    <a:pt x="2934" y="70"/>
                  </a:lnTo>
                  <a:lnTo>
                    <a:pt x="2934" y="0"/>
                  </a:lnTo>
                  <a:lnTo>
                    <a:pt x="3230" y="0"/>
                  </a:lnTo>
                  <a:lnTo>
                    <a:pt x="3230" y="70"/>
                  </a:lnTo>
                  <a:close/>
                  <a:moveTo>
                    <a:pt x="2638" y="70"/>
                  </a:moveTo>
                  <a:lnTo>
                    <a:pt x="2347" y="70"/>
                  </a:lnTo>
                  <a:lnTo>
                    <a:pt x="2347" y="0"/>
                  </a:lnTo>
                  <a:lnTo>
                    <a:pt x="2638" y="0"/>
                  </a:lnTo>
                  <a:lnTo>
                    <a:pt x="2638" y="70"/>
                  </a:lnTo>
                  <a:close/>
                  <a:moveTo>
                    <a:pt x="2051" y="70"/>
                  </a:moveTo>
                  <a:lnTo>
                    <a:pt x="1755" y="70"/>
                  </a:lnTo>
                  <a:lnTo>
                    <a:pt x="1755" y="0"/>
                  </a:lnTo>
                  <a:lnTo>
                    <a:pt x="2051" y="0"/>
                  </a:lnTo>
                  <a:lnTo>
                    <a:pt x="2051" y="70"/>
                  </a:lnTo>
                  <a:close/>
                  <a:moveTo>
                    <a:pt x="1464" y="70"/>
                  </a:moveTo>
                  <a:lnTo>
                    <a:pt x="1173" y="70"/>
                  </a:lnTo>
                  <a:lnTo>
                    <a:pt x="1173" y="0"/>
                  </a:lnTo>
                  <a:lnTo>
                    <a:pt x="1464" y="0"/>
                  </a:lnTo>
                  <a:lnTo>
                    <a:pt x="1464" y="70"/>
                  </a:lnTo>
                  <a:close/>
                  <a:moveTo>
                    <a:pt x="883" y="70"/>
                  </a:moveTo>
                  <a:lnTo>
                    <a:pt x="587" y="70"/>
                  </a:lnTo>
                  <a:lnTo>
                    <a:pt x="587" y="0"/>
                  </a:lnTo>
                  <a:lnTo>
                    <a:pt x="883" y="0"/>
                  </a:lnTo>
                  <a:lnTo>
                    <a:pt x="883" y="70"/>
                  </a:lnTo>
                  <a:close/>
                  <a:moveTo>
                    <a:pt x="291" y="70"/>
                  </a:moveTo>
                  <a:lnTo>
                    <a:pt x="0" y="70"/>
                  </a:lnTo>
                  <a:lnTo>
                    <a:pt x="0" y="0"/>
                  </a:lnTo>
                  <a:lnTo>
                    <a:pt x="291" y="0"/>
                  </a:lnTo>
                  <a:lnTo>
                    <a:pt x="291" y="70"/>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6" name="Freeform 383"/>
            <p:cNvSpPr>
              <a:spLocks noChangeArrowheads="1"/>
            </p:cNvSpPr>
            <p:nvPr/>
          </p:nvSpPr>
          <p:spPr bwMode="auto">
            <a:xfrm>
              <a:off x="11844197" y="12358672"/>
              <a:ext cx="12749984" cy="45947"/>
            </a:xfrm>
            <a:custGeom>
              <a:avLst/>
              <a:gdLst>
                <a:gd name="T0" fmla="*/ 19390 w 19584"/>
                <a:gd name="T1" fmla="*/ 0 h 71"/>
                <a:gd name="T2" fmla="*/ 19099 w 19584"/>
                <a:gd name="T3" fmla="*/ 70 h 71"/>
                <a:gd name="T4" fmla="*/ 19099 w 19584"/>
                <a:gd name="T5" fmla="*/ 0 h 71"/>
                <a:gd name="T6" fmla="*/ 18221 w 19584"/>
                <a:gd name="T7" fmla="*/ 70 h 71"/>
                <a:gd name="T8" fmla="*/ 18507 w 19584"/>
                <a:gd name="T9" fmla="*/ 70 h 71"/>
                <a:gd name="T10" fmla="*/ 17635 w 19584"/>
                <a:gd name="T11" fmla="*/ 0 h 71"/>
                <a:gd name="T12" fmla="*/ 17339 w 19584"/>
                <a:gd name="T13" fmla="*/ 70 h 71"/>
                <a:gd name="T14" fmla="*/ 17339 w 19584"/>
                <a:gd name="T15" fmla="*/ 0 h 71"/>
                <a:gd name="T16" fmla="*/ 16456 w 19584"/>
                <a:gd name="T17" fmla="*/ 70 h 71"/>
                <a:gd name="T18" fmla="*/ 16752 w 19584"/>
                <a:gd name="T19" fmla="*/ 70 h 71"/>
                <a:gd name="T20" fmla="*/ 15858 w 19584"/>
                <a:gd name="T21" fmla="*/ 0 h 71"/>
                <a:gd name="T22" fmla="*/ 15567 w 19584"/>
                <a:gd name="T23" fmla="*/ 70 h 71"/>
                <a:gd name="T24" fmla="*/ 15567 w 19584"/>
                <a:gd name="T25" fmla="*/ 0 h 71"/>
                <a:gd name="T26" fmla="*/ 14685 w 19584"/>
                <a:gd name="T27" fmla="*/ 70 h 71"/>
                <a:gd name="T28" fmla="*/ 14975 w 19584"/>
                <a:gd name="T29" fmla="*/ 70 h 71"/>
                <a:gd name="T30" fmla="*/ 14103 w 19584"/>
                <a:gd name="T31" fmla="*/ 0 h 71"/>
                <a:gd name="T32" fmla="*/ 13807 w 19584"/>
                <a:gd name="T33" fmla="*/ 70 h 71"/>
                <a:gd name="T34" fmla="*/ 13807 w 19584"/>
                <a:gd name="T35" fmla="*/ 0 h 71"/>
                <a:gd name="T36" fmla="*/ 12924 w 19584"/>
                <a:gd name="T37" fmla="*/ 70 h 71"/>
                <a:gd name="T38" fmla="*/ 13220 w 19584"/>
                <a:gd name="T39" fmla="*/ 70 h 71"/>
                <a:gd name="T40" fmla="*/ 12337 w 19584"/>
                <a:gd name="T41" fmla="*/ 0 h 71"/>
                <a:gd name="T42" fmla="*/ 12041 w 19584"/>
                <a:gd name="T43" fmla="*/ 70 h 71"/>
                <a:gd name="T44" fmla="*/ 12041 w 19584"/>
                <a:gd name="T45" fmla="*/ 0 h 71"/>
                <a:gd name="T46" fmla="*/ 11164 w 19584"/>
                <a:gd name="T47" fmla="*/ 70 h 71"/>
                <a:gd name="T48" fmla="*/ 11455 w 19584"/>
                <a:gd name="T49" fmla="*/ 70 h 71"/>
                <a:gd name="T50" fmla="*/ 10577 w 19584"/>
                <a:gd name="T51" fmla="*/ 0 h 71"/>
                <a:gd name="T52" fmla="*/ 10281 w 19584"/>
                <a:gd name="T53" fmla="*/ 70 h 71"/>
                <a:gd name="T54" fmla="*/ 10281 w 19584"/>
                <a:gd name="T55" fmla="*/ 0 h 71"/>
                <a:gd name="T56" fmla="*/ 9399 w 19584"/>
                <a:gd name="T57" fmla="*/ 70 h 71"/>
                <a:gd name="T58" fmla="*/ 9695 w 19584"/>
                <a:gd name="T59" fmla="*/ 70 h 71"/>
                <a:gd name="T60" fmla="*/ 8812 w 19584"/>
                <a:gd name="T61" fmla="*/ 0 h 71"/>
                <a:gd name="T62" fmla="*/ 8527 w 19584"/>
                <a:gd name="T63" fmla="*/ 70 h 71"/>
                <a:gd name="T64" fmla="*/ 8527 w 19584"/>
                <a:gd name="T65" fmla="*/ 0 h 71"/>
                <a:gd name="T66" fmla="*/ 7644 w 19584"/>
                <a:gd name="T67" fmla="*/ 70 h 71"/>
                <a:gd name="T68" fmla="*/ 7935 w 19584"/>
                <a:gd name="T69" fmla="*/ 70 h 71"/>
                <a:gd name="T70" fmla="*/ 7052 w 19584"/>
                <a:gd name="T71" fmla="*/ 0 h 71"/>
                <a:gd name="T72" fmla="*/ 6761 w 19584"/>
                <a:gd name="T73" fmla="*/ 70 h 71"/>
                <a:gd name="T74" fmla="*/ 6761 w 19584"/>
                <a:gd name="T75" fmla="*/ 0 h 71"/>
                <a:gd name="T76" fmla="*/ 5879 w 19584"/>
                <a:gd name="T77" fmla="*/ 70 h 71"/>
                <a:gd name="T78" fmla="*/ 6169 w 19584"/>
                <a:gd name="T79" fmla="*/ 70 h 71"/>
                <a:gd name="T80" fmla="*/ 5281 w 19584"/>
                <a:gd name="T81" fmla="*/ 0 h 71"/>
                <a:gd name="T82" fmla="*/ 4985 w 19584"/>
                <a:gd name="T83" fmla="*/ 70 h 71"/>
                <a:gd name="T84" fmla="*/ 4985 w 19584"/>
                <a:gd name="T85" fmla="*/ 0 h 71"/>
                <a:gd name="T86" fmla="*/ 4113 w 19584"/>
                <a:gd name="T87" fmla="*/ 70 h 71"/>
                <a:gd name="T88" fmla="*/ 4398 w 19584"/>
                <a:gd name="T89" fmla="*/ 70 h 71"/>
                <a:gd name="T90" fmla="*/ 3521 w 19584"/>
                <a:gd name="T91" fmla="*/ 0 h 71"/>
                <a:gd name="T92" fmla="*/ 3230 w 19584"/>
                <a:gd name="T93" fmla="*/ 70 h 71"/>
                <a:gd name="T94" fmla="*/ 3230 w 19584"/>
                <a:gd name="T95" fmla="*/ 0 h 71"/>
                <a:gd name="T96" fmla="*/ 2347 w 19584"/>
                <a:gd name="T97" fmla="*/ 70 h 71"/>
                <a:gd name="T98" fmla="*/ 2638 w 19584"/>
                <a:gd name="T99" fmla="*/ 70 h 71"/>
                <a:gd name="T100" fmla="*/ 1755 w 19584"/>
                <a:gd name="T101" fmla="*/ 0 h 71"/>
                <a:gd name="T102" fmla="*/ 1464 w 19584"/>
                <a:gd name="T103" fmla="*/ 70 h 71"/>
                <a:gd name="T104" fmla="*/ 1464 w 19584"/>
                <a:gd name="T105" fmla="*/ 0 h 71"/>
                <a:gd name="T106" fmla="*/ 587 w 19584"/>
                <a:gd name="T107" fmla="*/ 70 h 71"/>
                <a:gd name="T108" fmla="*/ 883 w 19584"/>
                <a:gd name="T109" fmla="*/ 70 h 71"/>
                <a:gd name="T110" fmla="*/ 0 w 19584"/>
                <a:gd name="T11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584" h="71">
                  <a:moveTo>
                    <a:pt x="19583" y="70"/>
                  </a:moveTo>
                  <a:lnTo>
                    <a:pt x="19390" y="70"/>
                  </a:lnTo>
                  <a:lnTo>
                    <a:pt x="19390" y="0"/>
                  </a:lnTo>
                  <a:lnTo>
                    <a:pt x="19583" y="0"/>
                  </a:lnTo>
                  <a:lnTo>
                    <a:pt x="19583" y="70"/>
                  </a:lnTo>
                  <a:close/>
                  <a:moveTo>
                    <a:pt x="19099" y="70"/>
                  </a:moveTo>
                  <a:lnTo>
                    <a:pt x="18803" y="70"/>
                  </a:lnTo>
                  <a:lnTo>
                    <a:pt x="18803" y="0"/>
                  </a:lnTo>
                  <a:lnTo>
                    <a:pt x="19099" y="0"/>
                  </a:lnTo>
                  <a:lnTo>
                    <a:pt x="19099" y="70"/>
                  </a:lnTo>
                  <a:close/>
                  <a:moveTo>
                    <a:pt x="18507" y="70"/>
                  </a:moveTo>
                  <a:lnTo>
                    <a:pt x="18221" y="70"/>
                  </a:lnTo>
                  <a:lnTo>
                    <a:pt x="18221" y="0"/>
                  </a:lnTo>
                  <a:lnTo>
                    <a:pt x="18507" y="0"/>
                  </a:lnTo>
                  <a:lnTo>
                    <a:pt x="18507" y="70"/>
                  </a:lnTo>
                  <a:close/>
                  <a:moveTo>
                    <a:pt x="17925" y="70"/>
                  </a:moveTo>
                  <a:lnTo>
                    <a:pt x="17635" y="70"/>
                  </a:lnTo>
                  <a:lnTo>
                    <a:pt x="17635" y="0"/>
                  </a:lnTo>
                  <a:lnTo>
                    <a:pt x="17925" y="0"/>
                  </a:lnTo>
                  <a:lnTo>
                    <a:pt x="17925" y="70"/>
                  </a:lnTo>
                  <a:close/>
                  <a:moveTo>
                    <a:pt x="17339" y="70"/>
                  </a:moveTo>
                  <a:lnTo>
                    <a:pt x="17042" y="70"/>
                  </a:lnTo>
                  <a:lnTo>
                    <a:pt x="17042" y="0"/>
                  </a:lnTo>
                  <a:lnTo>
                    <a:pt x="17339" y="0"/>
                  </a:lnTo>
                  <a:lnTo>
                    <a:pt x="17339" y="70"/>
                  </a:lnTo>
                  <a:close/>
                  <a:moveTo>
                    <a:pt x="16752" y="70"/>
                  </a:moveTo>
                  <a:lnTo>
                    <a:pt x="16456" y="70"/>
                  </a:lnTo>
                  <a:lnTo>
                    <a:pt x="16456" y="0"/>
                  </a:lnTo>
                  <a:lnTo>
                    <a:pt x="16752" y="0"/>
                  </a:lnTo>
                  <a:lnTo>
                    <a:pt x="16752" y="70"/>
                  </a:lnTo>
                  <a:close/>
                  <a:moveTo>
                    <a:pt x="16160" y="70"/>
                  </a:moveTo>
                  <a:lnTo>
                    <a:pt x="15858" y="70"/>
                  </a:lnTo>
                  <a:lnTo>
                    <a:pt x="15858" y="0"/>
                  </a:lnTo>
                  <a:lnTo>
                    <a:pt x="16160" y="0"/>
                  </a:lnTo>
                  <a:lnTo>
                    <a:pt x="16160" y="70"/>
                  </a:lnTo>
                  <a:close/>
                  <a:moveTo>
                    <a:pt x="15567" y="70"/>
                  </a:moveTo>
                  <a:lnTo>
                    <a:pt x="15271" y="70"/>
                  </a:lnTo>
                  <a:lnTo>
                    <a:pt x="15271" y="0"/>
                  </a:lnTo>
                  <a:lnTo>
                    <a:pt x="15567" y="0"/>
                  </a:lnTo>
                  <a:lnTo>
                    <a:pt x="15567" y="70"/>
                  </a:lnTo>
                  <a:close/>
                  <a:moveTo>
                    <a:pt x="14975" y="70"/>
                  </a:moveTo>
                  <a:lnTo>
                    <a:pt x="14685" y="70"/>
                  </a:lnTo>
                  <a:lnTo>
                    <a:pt x="14685" y="0"/>
                  </a:lnTo>
                  <a:lnTo>
                    <a:pt x="14975" y="0"/>
                  </a:lnTo>
                  <a:lnTo>
                    <a:pt x="14975" y="70"/>
                  </a:lnTo>
                  <a:close/>
                  <a:moveTo>
                    <a:pt x="14388" y="70"/>
                  </a:moveTo>
                  <a:lnTo>
                    <a:pt x="14103" y="70"/>
                  </a:lnTo>
                  <a:lnTo>
                    <a:pt x="14103" y="0"/>
                  </a:lnTo>
                  <a:lnTo>
                    <a:pt x="14388" y="0"/>
                  </a:lnTo>
                  <a:lnTo>
                    <a:pt x="14388" y="70"/>
                  </a:lnTo>
                  <a:close/>
                  <a:moveTo>
                    <a:pt x="13807" y="70"/>
                  </a:moveTo>
                  <a:lnTo>
                    <a:pt x="13511" y="70"/>
                  </a:lnTo>
                  <a:lnTo>
                    <a:pt x="13511" y="0"/>
                  </a:lnTo>
                  <a:lnTo>
                    <a:pt x="13807" y="0"/>
                  </a:lnTo>
                  <a:lnTo>
                    <a:pt x="13807" y="70"/>
                  </a:lnTo>
                  <a:close/>
                  <a:moveTo>
                    <a:pt x="13220" y="70"/>
                  </a:moveTo>
                  <a:lnTo>
                    <a:pt x="12924" y="70"/>
                  </a:lnTo>
                  <a:lnTo>
                    <a:pt x="12924" y="0"/>
                  </a:lnTo>
                  <a:lnTo>
                    <a:pt x="13220" y="0"/>
                  </a:lnTo>
                  <a:lnTo>
                    <a:pt x="13220" y="70"/>
                  </a:lnTo>
                  <a:close/>
                  <a:moveTo>
                    <a:pt x="12628" y="70"/>
                  </a:moveTo>
                  <a:lnTo>
                    <a:pt x="12337" y="70"/>
                  </a:lnTo>
                  <a:lnTo>
                    <a:pt x="12337" y="0"/>
                  </a:lnTo>
                  <a:lnTo>
                    <a:pt x="12628" y="0"/>
                  </a:lnTo>
                  <a:lnTo>
                    <a:pt x="12628" y="70"/>
                  </a:lnTo>
                  <a:close/>
                  <a:moveTo>
                    <a:pt x="12041" y="70"/>
                  </a:moveTo>
                  <a:lnTo>
                    <a:pt x="11745" y="70"/>
                  </a:lnTo>
                  <a:lnTo>
                    <a:pt x="11745" y="0"/>
                  </a:lnTo>
                  <a:lnTo>
                    <a:pt x="12041" y="0"/>
                  </a:lnTo>
                  <a:lnTo>
                    <a:pt x="12041" y="70"/>
                  </a:lnTo>
                  <a:close/>
                  <a:moveTo>
                    <a:pt x="11455" y="70"/>
                  </a:moveTo>
                  <a:lnTo>
                    <a:pt x="11164" y="70"/>
                  </a:lnTo>
                  <a:lnTo>
                    <a:pt x="11164" y="0"/>
                  </a:lnTo>
                  <a:lnTo>
                    <a:pt x="11455" y="0"/>
                  </a:lnTo>
                  <a:lnTo>
                    <a:pt x="11455" y="70"/>
                  </a:lnTo>
                  <a:close/>
                  <a:moveTo>
                    <a:pt x="10873" y="70"/>
                  </a:moveTo>
                  <a:lnTo>
                    <a:pt x="10577" y="70"/>
                  </a:lnTo>
                  <a:lnTo>
                    <a:pt x="10577" y="0"/>
                  </a:lnTo>
                  <a:lnTo>
                    <a:pt x="10873" y="0"/>
                  </a:lnTo>
                  <a:lnTo>
                    <a:pt x="10873" y="70"/>
                  </a:lnTo>
                  <a:close/>
                  <a:moveTo>
                    <a:pt x="10281" y="70"/>
                  </a:moveTo>
                  <a:lnTo>
                    <a:pt x="9990" y="70"/>
                  </a:lnTo>
                  <a:lnTo>
                    <a:pt x="9990" y="0"/>
                  </a:lnTo>
                  <a:lnTo>
                    <a:pt x="10281" y="0"/>
                  </a:lnTo>
                  <a:lnTo>
                    <a:pt x="10281" y="70"/>
                  </a:lnTo>
                  <a:close/>
                  <a:moveTo>
                    <a:pt x="9695" y="70"/>
                  </a:moveTo>
                  <a:lnTo>
                    <a:pt x="9399" y="70"/>
                  </a:lnTo>
                  <a:lnTo>
                    <a:pt x="9399" y="0"/>
                  </a:lnTo>
                  <a:lnTo>
                    <a:pt x="9695" y="0"/>
                  </a:lnTo>
                  <a:lnTo>
                    <a:pt x="9695" y="70"/>
                  </a:lnTo>
                  <a:close/>
                  <a:moveTo>
                    <a:pt x="9109" y="70"/>
                  </a:moveTo>
                  <a:lnTo>
                    <a:pt x="8812" y="70"/>
                  </a:lnTo>
                  <a:lnTo>
                    <a:pt x="8812" y="0"/>
                  </a:lnTo>
                  <a:lnTo>
                    <a:pt x="9109" y="0"/>
                  </a:lnTo>
                  <a:lnTo>
                    <a:pt x="9109" y="70"/>
                  </a:lnTo>
                  <a:close/>
                  <a:moveTo>
                    <a:pt x="8527" y="70"/>
                  </a:moveTo>
                  <a:lnTo>
                    <a:pt x="8231" y="70"/>
                  </a:lnTo>
                  <a:lnTo>
                    <a:pt x="8231" y="0"/>
                  </a:lnTo>
                  <a:lnTo>
                    <a:pt x="8527" y="0"/>
                  </a:lnTo>
                  <a:lnTo>
                    <a:pt x="8527" y="70"/>
                  </a:lnTo>
                  <a:close/>
                  <a:moveTo>
                    <a:pt x="7935" y="70"/>
                  </a:moveTo>
                  <a:lnTo>
                    <a:pt x="7644" y="70"/>
                  </a:lnTo>
                  <a:lnTo>
                    <a:pt x="7644" y="0"/>
                  </a:lnTo>
                  <a:lnTo>
                    <a:pt x="7935" y="0"/>
                  </a:lnTo>
                  <a:lnTo>
                    <a:pt x="7935" y="70"/>
                  </a:lnTo>
                  <a:close/>
                  <a:moveTo>
                    <a:pt x="7348" y="70"/>
                  </a:moveTo>
                  <a:lnTo>
                    <a:pt x="7052" y="70"/>
                  </a:lnTo>
                  <a:lnTo>
                    <a:pt x="7052" y="0"/>
                  </a:lnTo>
                  <a:lnTo>
                    <a:pt x="7348" y="0"/>
                  </a:lnTo>
                  <a:lnTo>
                    <a:pt x="7348" y="70"/>
                  </a:lnTo>
                  <a:close/>
                  <a:moveTo>
                    <a:pt x="6761" y="70"/>
                  </a:moveTo>
                  <a:lnTo>
                    <a:pt x="6465" y="70"/>
                  </a:lnTo>
                  <a:lnTo>
                    <a:pt x="6465" y="0"/>
                  </a:lnTo>
                  <a:lnTo>
                    <a:pt x="6761" y="0"/>
                  </a:lnTo>
                  <a:lnTo>
                    <a:pt x="6761" y="70"/>
                  </a:lnTo>
                  <a:close/>
                  <a:moveTo>
                    <a:pt x="6169" y="70"/>
                  </a:moveTo>
                  <a:lnTo>
                    <a:pt x="5879" y="70"/>
                  </a:lnTo>
                  <a:lnTo>
                    <a:pt x="5879" y="0"/>
                  </a:lnTo>
                  <a:lnTo>
                    <a:pt x="6169" y="0"/>
                  </a:lnTo>
                  <a:lnTo>
                    <a:pt x="6169" y="70"/>
                  </a:lnTo>
                  <a:close/>
                  <a:moveTo>
                    <a:pt x="5588" y="70"/>
                  </a:moveTo>
                  <a:lnTo>
                    <a:pt x="5281" y="70"/>
                  </a:lnTo>
                  <a:lnTo>
                    <a:pt x="5281" y="0"/>
                  </a:lnTo>
                  <a:lnTo>
                    <a:pt x="5588" y="0"/>
                  </a:lnTo>
                  <a:lnTo>
                    <a:pt x="5588" y="70"/>
                  </a:lnTo>
                  <a:close/>
                  <a:moveTo>
                    <a:pt x="4985" y="70"/>
                  </a:moveTo>
                  <a:lnTo>
                    <a:pt x="4694" y="70"/>
                  </a:lnTo>
                  <a:lnTo>
                    <a:pt x="4694" y="0"/>
                  </a:lnTo>
                  <a:lnTo>
                    <a:pt x="4985" y="0"/>
                  </a:lnTo>
                  <a:lnTo>
                    <a:pt x="4985" y="70"/>
                  </a:lnTo>
                  <a:close/>
                  <a:moveTo>
                    <a:pt x="4398" y="70"/>
                  </a:moveTo>
                  <a:lnTo>
                    <a:pt x="4113" y="70"/>
                  </a:lnTo>
                  <a:lnTo>
                    <a:pt x="4113" y="0"/>
                  </a:lnTo>
                  <a:lnTo>
                    <a:pt x="4398" y="0"/>
                  </a:lnTo>
                  <a:lnTo>
                    <a:pt x="4398" y="70"/>
                  </a:lnTo>
                  <a:close/>
                  <a:moveTo>
                    <a:pt x="3817" y="70"/>
                  </a:moveTo>
                  <a:lnTo>
                    <a:pt x="3521" y="70"/>
                  </a:lnTo>
                  <a:lnTo>
                    <a:pt x="3521" y="0"/>
                  </a:lnTo>
                  <a:lnTo>
                    <a:pt x="3817" y="0"/>
                  </a:lnTo>
                  <a:lnTo>
                    <a:pt x="3817" y="70"/>
                  </a:lnTo>
                  <a:close/>
                  <a:moveTo>
                    <a:pt x="3230" y="70"/>
                  </a:moveTo>
                  <a:lnTo>
                    <a:pt x="2934" y="70"/>
                  </a:lnTo>
                  <a:lnTo>
                    <a:pt x="2934" y="0"/>
                  </a:lnTo>
                  <a:lnTo>
                    <a:pt x="3230" y="0"/>
                  </a:lnTo>
                  <a:lnTo>
                    <a:pt x="3230" y="70"/>
                  </a:lnTo>
                  <a:close/>
                  <a:moveTo>
                    <a:pt x="2638" y="70"/>
                  </a:moveTo>
                  <a:lnTo>
                    <a:pt x="2347" y="70"/>
                  </a:lnTo>
                  <a:lnTo>
                    <a:pt x="2347" y="0"/>
                  </a:lnTo>
                  <a:lnTo>
                    <a:pt x="2638" y="0"/>
                  </a:lnTo>
                  <a:lnTo>
                    <a:pt x="2638" y="70"/>
                  </a:lnTo>
                  <a:close/>
                  <a:moveTo>
                    <a:pt x="2051" y="70"/>
                  </a:moveTo>
                  <a:lnTo>
                    <a:pt x="1755" y="70"/>
                  </a:lnTo>
                  <a:lnTo>
                    <a:pt x="1755" y="0"/>
                  </a:lnTo>
                  <a:lnTo>
                    <a:pt x="2051" y="0"/>
                  </a:lnTo>
                  <a:lnTo>
                    <a:pt x="2051" y="70"/>
                  </a:lnTo>
                  <a:close/>
                  <a:moveTo>
                    <a:pt x="1464" y="70"/>
                  </a:moveTo>
                  <a:lnTo>
                    <a:pt x="1173" y="70"/>
                  </a:lnTo>
                  <a:lnTo>
                    <a:pt x="1173" y="0"/>
                  </a:lnTo>
                  <a:lnTo>
                    <a:pt x="1464" y="0"/>
                  </a:lnTo>
                  <a:lnTo>
                    <a:pt x="1464" y="70"/>
                  </a:lnTo>
                  <a:close/>
                  <a:moveTo>
                    <a:pt x="883" y="70"/>
                  </a:moveTo>
                  <a:lnTo>
                    <a:pt x="587" y="70"/>
                  </a:lnTo>
                  <a:lnTo>
                    <a:pt x="587" y="0"/>
                  </a:lnTo>
                  <a:lnTo>
                    <a:pt x="883" y="0"/>
                  </a:lnTo>
                  <a:lnTo>
                    <a:pt x="883" y="70"/>
                  </a:lnTo>
                  <a:close/>
                  <a:moveTo>
                    <a:pt x="291" y="70"/>
                  </a:moveTo>
                  <a:lnTo>
                    <a:pt x="0" y="70"/>
                  </a:lnTo>
                  <a:lnTo>
                    <a:pt x="0" y="0"/>
                  </a:lnTo>
                  <a:lnTo>
                    <a:pt x="291" y="0"/>
                  </a:lnTo>
                  <a:lnTo>
                    <a:pt x="291" y="70"/>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687" name="Freeform 371"/>
          <p:cNvSpPr>
            <a:spLocks noChangeArrowheads="1"/>
          </p:cNvSpPr>
          <p:nvPr/>
        </p:nvSpPr>
        <p:spPr bwMode="auto">
          <a:xfrm>
            <a:off x="17829394" y="3414488"/>
            <a:ext cx="749323" cy="479576"/>
          </a:xfrm>
          <a:custGeom>
            <a:avLst/>
            <a:gdLst>
              <a:gd name="T0" fmla="*/ 1147 w 1153"/>
              <a:gd name="T1" fmla="*/ 419 h 738"/>
              <a:gd name="T2" fmla="*/ 1147 w 1153"/>
              <a:gd name="T3" fmla="*/ 419 h 738"/>
              <a:gd name="T4" fmla="*/ 1147 w 1153"/>
              <a:gd name="T5" fmla="*/ 409 h 738"/>
              <a:gd name="T6" fmla="*/ 1098 w 1153"/>
              <a:gd name="T7" fmla="*/ 313 h 738"/>
              <a:gd name="T8" fmla="*/ 964 w 1153"/>
              <a:gd name="T9" fmla="*/ 248 h 738"/>
              <a:gd name="T10" fmla="*/ 905 w 1153"/>
              <a:gd name="T11" fmla="*/ 254 h 738"/>
              <a:gd name="T12" fmla="*/ 727 w 1153"/>
              <a:gd name="T13" fmla="*/ 108 h 738"/>
              <a:gd name="T14" fmla="*/ 619 w 1153"/>
              <a:gd name="T15" fmla="*/ 135 h 738"/>
              <a:gd name="T16" fmla="*/ 458 w 1153"/>
              <a:gd name="T17" fmla="*/ 0 h 738"/>
              <a:gd name="T18" fmla="*/ 259 w 1153"/>
              <a:gd name="T19" fmla="*/ 173 h 738"/>
              <a:gd name="T20" fmla="*/ 275 w 1153"/>
              <a:gd name="T21" fmla="*/ 264 h 738"/>
              <a:gd name="T22" fmla="*/ 183 w 1153"/>
              <a:gd name="T23" fmla="*/ 227 h 738"/>
              <a:gd name="T24" fmla="*/ 6 w 1153"/>
              <a:gd name="T25" fmla="*/ 376 h 738"/>
              <a:gd name="T26" fmla="*/ 162 w 1153"/>
              <a:gd name="T27" fmla="*/ 554 h 738"/>
              <a:gd name="T28" fmla="*/ 194 w 1153"/>
              <a:gd name="T29" fmla="*/ 554 h 738"/>
              <a:gd name="T30" fmla="*/ 210 w 1153"/>
              <a:gd name="T31" fmla="*/ 624 h 738"/>
              <a:gd name="T32" fmla="*/ 350 w 1153"/>
              <a:gd name="T33" fmla="*/ 721 h 738"/>
              <a:gd name="T34" fmla="*/ 436 w 1153"/>
              <a:gd name="T35" fmla="*/ 705 h 738"/>
              <a:gd name="T36" fmla="*/ 485 w 1153"/>
              <a:gd name="T37" fmla="*/ 667 h 738"/>
              <a:gd name="T38" fmla="*/ 522 w 1153"/>
              <a:gd name="T39" fmla="*/ 699 h 738"/>
              <a:gd name="T40" fmla="*/ 619 w 1153"/>
              <a:gd name="T41" fmla="*/ 732 h 738"/>
              <a:gd name="T42" fmla="*/ 722 w 1153"/>
              <a:gd name="T43" fmla="*/ 710 h 738"/>
              <a:gd name="T44" fmla="*/ 808 w 1153"/>
              <a:gd name="T45" fmla="*/ 640 h 738"/>
              <a:gd name="T46" fmla="*/ 824 w 1153"/>
              <a:gd name="T47" fmla="*/ 608 h 738"/>
              <a:gd name="T48" fmla="*/ 937 w 1153"/>
              <a:gd name="T49" fmla="*/ 651 h 738"/>
              <a:gd name="T50" fmla="*/ 1082 w 1153"/>
              <a:gd name="T51" fmla="*/ 602 h 738"/>
              <a:gd name="T52" fmla="*/ 1136 w 1153"/>
              <a:gd name="T53" fmla="*/ 516 h 738"/>
              <a:gd name="T54" fmla="*/ 1147 w 1153"/>
              <a:gd name="T55" fmla="*/ 419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3" h="738">
                <a:moveTo>
                  <a:pt x="1147" y="419"/>
                </a:moveTo>
                <a:lnTo>
                  <a:pt x="1147" y="419"/>
                </a:lnTo>
                <a:cubicBezTo>
                  <a:pt x="1147" y="414"/>
                  <a:pt x="1147" y="409"/>
                  <a:pt x="1147" y="409"/>
                </a:cubicBezTo>
                <a:cubicBezTo>
                  <a:pt x="1136" y="371"/>
                  <a:pt x="1125" y="339"/>
                  <a:pt x="1098" y="313"/>
                </a:cubicBezTo>
                <a:cubicBezTo>
                  <a:pt x="1066" y="275"/>
                  <a:pt x="1018" y="254"/>
                  <a:pt x="964" y="248"/>
                </a:cubicBezTo>
                <a:cubicBezTo>
                  <a:pt x="948" y="248"/>
                  <a:pt x="926" y="248"/>
                  <a:pt x="905" y="254"/>
                </a:cubicBezTo>
                <a:cubicBezTo>
                  <a:pt x="883" y="173"/>
                  <a:pt x="813" y="108"/>
                  <a:pt x="727" y="108"/>
                </a:cubicBezTo>
                <a:cubicBezTo>
                  <a:pt x="689" y="108"/>
                  <a:pt x="652" y="119"/>
                  <a:pt x="619" y="135"/>
                </a:cubicBezTo>
                <a:cubicBezTo>
                  <a:pt x="598" y="60"/>
                  <a:pt x="533" y="0"/>
                  <a:pt x="458" y="0"/>
                </a:cubicBezTo>
                <a:cubicBezTo>
                  <a:pt x="355" y="0"/>
                  <a:pt x="264" y="65"/>
                  <a:pt x="259" y="173"/>
                </a:cubicBezTo>
                <a:cubicBezTo>
                  <a:pt x="253" y="200"/>
                  <a:pt x="264" y="232"/>
                  <a:pt x="275" y="264"/>
                </a:cubicBezTo>
                <a:cubicBezTo>
                  <a:pt x="248" y="243"/>
                  <a:pt x="221" y="227"/>
                  <a:pt x="183" y="227"/>
                </a:cubicBezTo>
                <a:cubicBezTo>
                  <a:pt x="92" y="227"/>
                  <a:pt x="16" y="286"/>
                  <a:pt x="6" y="376"/>
                </a:cubicBezTo>
                <a:cubicBezTo>
                  <a:pt x="0" y="463"/>
                  <a:pt x="70" y="554"/>
                  <a:pt x="162" y="554"/>
                </a:cubicBezTo>
                <a:cubicBezTo>
                  <a:pt x="173" y="554"/>
                  <a:pt x="183" y="554"/>
                  <a:pt x="194" y="554"/>
                </a:cubicBezTo>
                <a:cubicBezTo>
                  <a:pt x="194" y="576"/>
                  <a:pt x="199" y="602"/>
                  <a:pt x="210" y="624"/>
                </a:cubicBezTo>
                <a:cubicBezTo>
                  <a:pt x="237" y="678"/>
                  <a:pt x="291" y="716"/>
                  <a:pt x="350" y="721"/>
                </a:cubicBezTo>
                <a:cubicBezTo>
                  <a:pt x="382" y="721"/>
                  <a:pt x="409" y="716"/>
                  <a:pt x="436" y="705"/>
                </a:cubicBezTo>
                <a:cubicBezTo>
                  <a:pt x="458" y="694"/>
                  <a:pt x="474" y="683"/>
                  <a:pt x="485" y="667"/>
                </a:cubicBezTo>
                <a:cubicBezTo>
                  <a:pt x="496" y="678"/>
                  <a:pt x="512" y="689"/>
                  <a:pt x="522" y="699"/>
                </a:cubicBezTo>
                <a:cubicBezTo>
                  <a:pt x="549" y="721"/>
                  <a:pt x="582" y="732"/>
                  <a:pt x="619" y="732"/>
                </a:cubicBezTo>
                <a:cubicBezTo>
                  <a:pt x="652" y="737"/>
                  <a:pt x="689" y="726"/>
                  <a:pt x="722" y="710"/>
                </a:cubicBezTo>
                <a:cubicBezTo>
                  <a:pt x="754" y="699"/>
                  <a:pt x="781" y="667"/>
                  <a:pt x="808" y="640"/>
                </a:cubicBezTo>
                <a:cubicBezTo>
                  <a:pt x="813" y="629"/>
                  <a:pt x="819" y="619"/>
                  <a:pt x="824" y="608"/>
                </a:cubicBezTo>
                <a:cubicBezTo>
                  <a:pt x="856" y="635"/>
                  <a:pt x="894" y="651"/>
                  <a:pt x="937" y="651"/>
                </a:cubicBezTo>
                <a:cubicBezTo>
                  <a:pt x="991" y="656"/>
                  <a:pt x="1045" y="640"/>
                  <a:pt x="1082" y="602"/>
                </a:cubicBezTo>
                <a:cubicBezTo>
                  <a:pt x="1109" y="581"/>
                  <a:pt x="1125" y="549"/>
                  <a:pt x="1136" y="516"/>
                </a:cubicBezTo>
                <a:cubicBezTo>
                  <a:pt x="1152" y="484"/>
                  <a:pt x="1152" y="452"/>
                  <a:pt x="1147" y="41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8" name="Freeform 372"/>
          <p:cNvSpPr>
            <a:spLocks noChangeArrowheads="1"/>
          </p:cNvSpPr>
          <p:nvPr/>
        </p:nvSpPr>
        <p:spPr bwMode="auto">
          <a:xfrm>
            <a:off x="8796388" y="5398975"/>
            <a:ext cx="611516" cy="445117"/>
          </a:xfrm>
          <a:custGeom>
            <a:avLst/>
            <a:gdLst>
              <a:gd name="T0" fmla="*/ 894 w 938"/>
              <a:gd name="T1" fmla="*/ 248 h 685"/>
              <a:gd name="T2" fmla="*/ 894 w 938"/>
              <a:gd name="T3" fmla="*/ 248 h 685"/>
              <a:gd name="T4" fmla="*/ 856 w 938"/>
              <a:gd name="T5" fmla="*/ 210 h 685"/>
              <a:gd name="T6" fmla="*/ 765 w 938"/>
              <a:gd name="T7" fmla="*/ 173 h 685"/>
              <a:gd name="T8" fmla="*/ 711 w 938"/>
              <a:gd name="T9" fmla="*/ 173 h 685"/>
              <a:gd name="T10" fmla="*/ 668 w 938"/>
              <a:gd name="T11" fmla="*/ 183 h 685"/>
              <a:gd name="T12" fmla="*/ 501 w 938"/>
              <a:gd name="T13" fmla="*/ 6 h 685"/>
              <a:gd name="T14" fmla="*/ 280 w 938"/>
              <a:gd name="T15" fmla="*/ 173 h 685"/>
              <a:gd name="T16" fmla="*/ 280 w 938"/>
              <a:gd name="T17" fmla="*/ 200 h 685"/>
              <a:gd name="T18" fmla="*/ 210 w 938"/>
              <a:gd name="T19" fmla="*/ 178 h 685"/>
              <a:gd name="T20" fmla="*/ 76 w 938"/>
              <a:gd name="T21" fmla="*/ 216 h 685"/>
              <a:gd name="T22" fmla="*/ 76 w 938"/>
              <a:gd name="T23" fmla="*/ 216 h 685"/>
              <a:gd name="T24" fmla="*/ 43 w 938"/>
              <a:gd name="T25" fmla="*/ 248 h 685"/>
              <a:gd name="T26" fmla="*/ 6 w 938"/>
              <a:gd name="T27" fmla="*/ 334 h 685"/>
              <a:gd name="T28" fmla="*/ 43 w 938"/>
              <a:gd name="T29" fmla="*/ 469 h 685"/>
              <a:gd name="T30" fmla="*/ 162 w 938"/>
              <a:gd name="T31" fmla="*/ 539 h 685"/>
              <a:gd name="T32" fmla="*/ 243 w 938"/>
              <a:gd name="T33" fmla="*/ 533 h 685"/>
              <a:gd name="T34" fmla="*/ 280 w 938"/>
              <a:gd name="T35" fmla="*/ 609 h 685"/>
              <a:gd name="T36" fmla="*/ 318 w 938"/>
              <a:gd name="T37" fmla="*/ 646 h 685"/>
              <a:gd name="T38" fmla="*/ 415 w 938"/>
              <a:gd name="T39" fmla="*/ 684 h 685"/>
              <a:gd name="T40" fmla="*/ 463 w 938"/>
              <a:gd name="T41" fmla="*/ 684 h 685"/>
              <a:gd name="T42" fmla="*/ 566 w 938"/>
              <a:gd name="T43" fmla="*/ 646 h 685"/>
              <a:gd name="T44" fmla="*/ 636 w 938"/>
              <a:gd name="T45" fmla="*/ 539 h 685"/>
              <a:gd name="T46" fmla="*/ 711 w 938"/>
              <a:gd name="T47" fmla="*/ 566 h 685"/>
              <a:gd name="T48" fmla="*/ 759 w 938"/>
              <a:gd name="T49" fmla="*/ 566 h 685"/>
              <a:gd name="T50" fmla="*/ 856 w 938"/>
              <a:gd name="T51" fmla="*/ 528 h 685"/>
              <a:gd name="T52" fmla="*/ 932 w 938"/>
              <a:gd name="T53" fmla="*/ 399 h 685"/>
              <a:gd name="T54" fmla="*/ 894 w 938"/>
              <a:gd name="T55" fmla="*/ 248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8" h="685">
                <a:moveTo>
                  <a:pt x="894" y="248"/>
                </a:moveTo>
                <a:lnTo>
                  <a:pt x="894" y="248"/>
                </a:lnTo>
                <a:cubicBezTo>
                  <a:pt x="878" y="237"/>
                  <a:pt x="867" y="226"/>
                  <a:pt x="856" y="210"/>
                </a:cubicBezTo>
                <a:cubicBezTo>
                  <a:pt x="829" y="194"/>
                  <a:pt x="797" y="178"/>
                  <a:pt x="765" y="173"/>
                </a:cubicBezTo>
                <a:cubicBezTo>
                  <a:pt x="743" y="173"/>
                  <a:pt x="727" y="173"/>
                  <a:pt x="711" y="173"/>
                </a:cubicBezTo>
                <a:cubicBezTo>
                  <a:pt x="695" y="178"/>
                  <a:pt x="679" y="178"/>
                  <a:pt x="668" y="183"/>
                </a:cubicBezTo>
                <a:cubicBezTo>
                  <a:pt x="662" y="97"/>
                  <a:pt x="593" y="11"/>
                  <a:pt x="501" y="6"/>
                </a:cubicBezTo>
                <a:cubicBezTo>
                  <a:pt x="393" y="0"/>
                  <a:pt x="296" y="60"/>
                  <a:pt x="280" y="173"/>
                </a:cubicBezTo>
                <a:cubicBezTo>
                  <a:pt x="280" y="183"/>
                  <a:pt x="280" y="194"/>
                  <a:pt x="280" y="200"/>
                </a:cubicBezTo>
                <a:cubicBezTo>
                  <a:pt x="259" y="189"/>
                  <a:pt x="237" y="183"/>
                  <a:pt x="210" y="178"/>
                </a:cubicBezTo>
                <a:cubicBezTo>
                  <a:pt x="167" y="173"/>
                  <a:pt x="113" y="183"/>
                  <a:pt x="76" y="216"/>
                </a:cubicBezTo>
                <a:lnTo>
                  <a:pt x="76" y="216"/>
                </a:lnTo>
                <a:cubicBezTo>
                  <a:pt x="65" y="226"/>
                  <a:pt x="54" y="237"/>
                  <a:pt x="43" y="248"/>
                </a:cubicBezTo>
                <a:cubicBezTo>
                  <a:pt x="22" y="275"/>
                  <a:pt x="11" y="302"/>
                  <a:pt x="6" y="334"/>
                </a:cubicBezTo>
                <a:cubicBezTo>
                  <a:pt x="0" y="383"/>
                  <a:pt x="16" y="431"/>
                  <a:pt x="43" y="469"/>
                </a:cubicBezTo>
                <a:cubicBezTo>
                  <a:pt x="76" y="506"/>
                  <a:pt x="119" y="533"/>
                  <a:pt x="162" y="539"/>
                </a:cubicBezTo>
                <a:cubicBezTo>
                  <a:pt x="189" y="544"/>
                  <a:pt x="216" y="539"/>
                  <a:pt x="243" y="533"/>
                </a:cubicBezTo>
                <a:cubicBezTo>
                  <a:pt x="248" y="560"/>
                  <a:pt x="259" y="587"/>
                  <a:pt x="280" y="609"/>
                </a:cubicBezTo>
                <a:cubicBezTo>
                  <a:pt x="291" y="619"/>
                  <a:pt x="302" y="636"/>
                  <a:pt x="318" y="646"/>
                </a:cubicBezTo>
                <a:cubicBezTo>
                  <a:pt x="345" y="668"/>
                  <a:pt x="377" y="679"/>
                  <a:pt x="415" y="684"/>
                </a:cubicBezTo>
                <a:cubicBezTo>
                  <a:pt x="431" y="684"/>
                  <a:pt x="447" y="684"/>
                  <a:pt x="463" y="684"/>
                </a:cubicBezTo>
                <a:cubicBezTo>
                  <a:pt x="501" y="679"/>
                  <a:pt x="539" y="668"/>
                  <a:pt x="566" y="646"/>
                </a:cubicBezTo>
                <a:cubicBezTo>
                  <a:pt x="598" y="619"/>
                  <a:pt x="625" y="582"/>
                  <a:pt x="636" y="539"/>
                </a:cubicBezTo>
                <a:cubicBezTo>
                  <a:pt x="657" y="555"/>
                  <a:pt x="684" y="560"/>
                  <a:pt x="711" y="566"/>
                </a:cubicBezTo>
                <a:cubicBezTo>
                  <a:pt x="727" y="566"/>
                  <a:pt x="743" y="566"/>
                  <a:pt x="759" y="566"/>
                </a:cubicBezTo>
                <a:cubicBezTo>
                  <a:pt x="797" y="560"/>
                  <a:pt x="829" y="549"/>
                  <a:pt x="856" y="528"/>
                </a:cubicBezTo>
                <a:cubicBezTo>
                  <a:pt x="899" y="496"/>
                  <a:pt x="926" y="447"/>
                  <a:pt x="932" y="399"/>
                </a:cubicBezTo>
                <a:cubicBezTo>
                  <a:pt x="937" y="345"/>
                  <a:pt x="926" y="291"/>
                  <a:pt x="894" y="24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89" name="Freeform 373"/>
          <p:cNvSpPr>
            <a:spLocks noChangeArrowheads="1"/>
          </p:cNvSpPr>
          <p:nvPr/>
        </p:nvSpPr>
        <p:spPr bwMode="auto">
          <a:xfrm>
            <a:off x="21554585" y="5123290"/>
            <a:ext cx="1119678" cy="608805"/>
          </a:xfrm>
          <a:custGeom>
            <a:avLst/>
            <a:gdLst>
              <a:gd name="T0" fmla="*/ 1443 w 1718"/>
              <a:gd name="T1" fmla="*/ 420 h 933"/>
              <a:gd name="T2" fmla="*/ 1443 w 1718"/>
              <a:gd name="T3" fmla="*/ 420 h 933"/>
              <a:gd name="T4" fmla="*/ 1319 w 1718"/>
              <a:gd name="T5" fmla="*/ 463 h 933"/>
              <a:gd name="T6" fmla="*/ 1114 w 1718"/>
              <a:gd name="T7" fmla="*/ 329 h 933"/>
              <a:gd name="T8" fmla="*/ 1120 w 1718"/>
              <a:gd name="T9" fmla="*/ 275 h 933"/>
              <a:gd name="T10" fmla="*/ 1044 w 1718"/>
              <a:gd name="T11" fmla="*/ 81 h 933"/>
              <a:gd name="T12" fmla="*/ 856 w 1718"/>
              <a:gd name="T13" fmla="*/ 0 h 933"/>
              <a:gd name="T14" fmla="*/ 662 w 1718"/>
              <a:gd name="T15" fmla="*/ 76 h 933"/>
              <a:gd name="T16" fmla="*/ 619 w 1718"/>
              <a:gd name="T17" fmla="*/ 135 h 933"/>
              <a:gd name="T18" fmla="*/ 587 w 1718"/>
              <a:gd name="T19" fmla="*/ 264 h 933"/>
              <a:gd name="T20" fmla="*/ 592 w 1718"/>
              <a:gd name="T21" fmla="*/ 334 h 933"/>
              <a:gd name="T22" fmla="*/ 555 w 1718"/>
              <a:gd name="T23" fmla="*/ 334 h 933"/>
              <a:gd name="T24" fmla="*/ 355 w 1718"/>
              <a:gd name="T25" fmla="*/ 415 h 933"/>
              <a:gd name="T26" fmla="*/ 307 w 1718"/>
              <a:gd name="T27" fmla="*/ 485 h 933"/>
              <a:gd name="T28" fmla="*/ 172 w 1718"/>
              <a:gd name="T29" fmla="*/ 474 h 933"/>
              <a:gd name="T30" fmla="*/ 113 w 1718"/>
              <a:gd name="T31" fmla="*/ 496 h 933"/>
              <a:gd name="T32" fmla="*/ 11 w 1718"/>
              <a:gd name="T33" fmla="*/ 630 h 933"/>
              <a:gd name="T34" fmla="*/ 11 w 1718"/>
              <a:gd name="T35" fmla="*/ 738 h 933"/>
              <a:gd name="T36" fmla="*/ 32 w 1718"/>
              <a:gd name="T37" fmla="*/ 797 h 933"/>
              <a:gd name="T38" fmla="*/ 205 w 1718"/>
              <a:gd name="T39" fmla="*/ 905 h 933"/>
              <a:gd name="T40" fmla="*/ 307 w 1718"/>
              <a:gd name="T41" fmla="*/ 878 h 933"/>
              <a:gd name="T42" fmla="*/ 361 w 1718"/>
              <a:gd name="T43" fmla="*/ 829 h 933"/>
              <a:gd name="T44" fmla="*/ 377 w 1718"/>
              <a:gd name="T45" fmla="*/ 819 h 933"/>
              <a:gd name="T46" fmla="*/ 474 w 1718"/>
              <a:gd name="T47" fmla="*/ 872 h 933"/>
              <a:gd name="T48" fmla="*/ 614 w 1718"/>
              <a:gd name="T49" fmla="*/ 872 h 933"/>
              <a:gd name="T50" fmla="*/ 662 w 1718"/>
              <a:gd name="T51" fmla="*/ 867 h 933"/>
              <a:gd name="T52" fmla="*/ 791 w 1718"/>
              <a:gd name="T53" fmla="*/ 797 h 933"/>
              <a:gd name="T54" fmla="*/ 813 w 1718"/>
              <a:gd name="T55" fmla="*/ 776 h 933"/>
              <a:gd name="T56" fmla="*/ 1066 w 1718"/>
              <a:gd name="T57" fmla="*/ 926 h 933"/>
              <a:gd name="T58" fmla="*/ 1308 w 1718"/>
              <a:gd name="T59" fmla="*/ 808 h 933"/>
              <a:gd name="T60" fmla="*/ 1437 w 1718"/>
              <a:gd name="T61" fmla="*/ 845 h 933"/>
              <a:gd name="T62" fmla="*/ 1443 w 1718"/>
              <a:gd name="T63" fmla="*/ 42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8" h="933">
                <a:moveTo>
                  <a:pt x="1443" y="420"/>
                </a:moveTo>
                <a:lnTo>
                  <a:pt x="1443" y="420"/>
                </a:lnTo>
                <a:cubicBezTo>
                  <a:pt x="1394" y="420"/>
                  <a:pt x="1351" y="436"/>
                  <a:pt x="1319" y="463"/>
                </a:cubicBezTo>
                <a:cubicBezTo>
                  <a:pt x="1276" y="393"/>
                  <a:pt x="1201" y="340"/>
                  <a:pt x="1114" y="329"/>
                </a:cubicBezTo>
                <a:cubicBezTo>
                  <a:pt x="1120" y="313"/>
                  <a:pt x="1120" y="291"/>
                  <a:pt x="1120" y="275"/>
                </a:cubicBezTo>
                <a:cubicBezTo>
                  <a:pt x="1120" y="205"/>
                  <a:pt x="1093" y="130"/>
                  <a:pt x="1044" y="81"/>
                </a:cubicBezTo>
                <a:cubicBezTo>
                  <a:pt x="996" y="33"/>
                  <a:pt x="926" y="0"/>
                  <a:pt x="856" y="0"/>
                </a:cubicBezTo>
                <a:cubicBezTo>
                  <a:pt x="791" y="0"/>
                  <a:pt x="711" y="27"/>
                  <a:pt x="662" y="76"/>
                </a:cubicBezTo>
                <a:cubicBezTo>
                  <a:pt x="619" y="135"/>
                  <a:pt x="619" y="135"/>
                  <a:pt x="619" y="135"/>
                </a:cubicBezTo>
                <a:cubicBezTo>
                  <a:pt x="598" y="173"/>
                  <a:pt x="587" y="216"/>
                  <a:pt x="587" y="264"/>
                </a:cubicBezTo>
                <a:cubicBezTo>
                  <a:pt x="581" y="286"/>
                  <a:pt x="587" y="313"/>
                  <a:pt x="592" y="334"/>
                </a:cubicBezTo>
                <a:cubicBezTo>
                  <a:pt x="581" y="334"/>
                  <a:pt x="565" y="334"/>
                  <a:pt x="555" y="334"/>
                </a:cubicBezTo>
                <a:cubicBezTo>
                  <a:pt x="479" y="334"/>
                  <a:pt x="409" y="361"/>
                  <a:pt x="355" y="415"/>
                </a:cubicBezTo>
                <a:cubicBezTo>
                  <a:pt x="334" y="431"/>
                  <a:pt x="318" y="458"/>
                  <a:pt x="307" y="485"/>
                </a:cubicBezTo>
                <a:cubicBezTo>
                  <a:pt x="264" y="469"/>
                  <a:pt x="215" y="458"/>
                  <a:pt x="172" y="474"/>
                </a:cubicBezTo>
                <a:cubicBezTo>
                  <a:pt x="156" y="479"/>
                  <a:pt x="135" y="490"/>
                  <a:pt x="113" y="496"/>
                </a:cubicBezTo>
                <a:cubicBezTo>
                  <a:pt x="65" y="517"/>
                  <a:pt x="22" y="576"/>
                  <a:pt x="11" y="630"/>
                </a:cubicBezTo>
                <a:cubicBezTo>
                  <a:pt x="0" y="684"/>
                  <a:pt x="0" y="684"/>
                  <a:pt x="11" y="738"/>
                </a:cubicBezTo>
                <a:cubicBezTo>
                  <a:pt x="11" y="759"/>
                  <a:pt x="22" y="781"/>
                  <a:pt x="32" y="797"/>
                </a:cubicBezTo>
                <a:cubicBezTo>
                  <a:pt x="65" y="862"/>
                  <a:pt x="135" y="899"/>
                  <a:pt x="205" y="905"/>
                </a:cubicBezTo>
                <a:cubicBezTo>
                  <a:pt x="242" y="905"/>
                  <a:pt x="275" y="894"/>
                  <a:pt x="307" y="878"/>
                </a:cubicBezTo>
                <a:cubicBezTo>
                  <a:pt x="328" y="867"/>
                  <a:pt x="350" y="851"/>
                  <a:pt x="361" y="829"/>
                </a:cubicBezTo>
                <a:cubicBezTo>
                  <a:pt x="366" y="829"/>
                  <a:pt x="371" y="824"/>
                  <a:pt x="377" y="819"/>
                </a:cubicBezTo>
                <a:cubicBezTo>
                  <a:pt x="404" y="845"/>
                  <a:pt x="436" y="862"/>
                  <a:pt x="474" y="872"/>
                </a:cubicBezTo>
                <a:cubicBezTo>
                  <a:pt x="522" y="883"/>
                  <a:pt x="571" y="883"/>
                  <a:pt x="614" y="872"/>
                </a:cubicBezTo>
                <a:cubicBezTo>
                  <a:pt x="630" y="872"/>
                  <a:pt x="646" y="872"/>
                  <a:pt x="662" y="867"/>
                </a:cubicBezTo>
                <a:cubicBezTo>
                  <a:pt x="711" y="856"/>
                  <a:pt x="754" y="835"/>
                  <a:pt x="791" y="797"/>
                </a:cubicBezTo>
                <a:cubicBezTo>
                  <a:pt x="797" y="792"/>
                  <a:pt x="807" y="781"/>
                  <a:pt x="813" y="776"/>
                </a:cubicBezTo>
                <a:cubicBezTo>
                  <a:pt x="861" y="867"/>
                  <a:pt x="958" y="932"/>
                  <a:pt x="1066" y="926"/>
                </a:cubicBezTo>
                <a:cubicBezTo>
                  <a:pt x="1163" y="921"/>
                  <a:pt x="1249" y="878"/>
                  <a:pt x="1308" y="808"/>
                </a:cubicBezTo>
                <a:cubicBezTo>
                  <a:pt x="1340" y="835"/>
                  <a:pt x="1384" y="845"/>
                  <a:pt x="1437" y="845"/>
                </a:cubicBezTo>
                <a:cubicBezTo>
                  <a:pt x="1712" y="829"/>
                  <a:pt x="1717" y="404"/>
                  <a:pt x="1443" y="42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0" name="Freeform 374"/>
          <p:cNvSpPr>
            <a:spLocks noChangeArrowheads="1"/>
          </p:cNvSpPr>
          <p:nvPr/>
        </p:nvSpPr>
        <p:spPr bwMode="auto">
          <a:xfrm>
            <a:off x="7567612" y="2854631"/>
            <a:ext cx="1096711" cy="600190"/>
          </a:xfrm>
          <a:custGeom>
            <a:avLst/>
            <a:gdLst>
              <a:gd name="T0" fmla="*/ 1383 w 1686"/>
              <a:gd name="T1" fmla="*/ 248 h 922"/>
              <a:gd name="T2" fmla="*/ 1383 w 1686"/>
              <a:gd name="T3" fmla="*/ 248 h 922"/>
              <a:gd name="T4" fmla="*/ 1254 w 1686"/>
              <a:gd name="T5" fmla="*/ 280 h 922"/>
              <a:gd name="T6" fmla="*/ 1012 w 1686"/>
              <a:gd name="T7" fmla="*/ 135 h 922"/>
              <a:gd name="T8" fmla="*/ 845 w 1686"/>
              <a:gd name="T9" fmla="*/ 172 h 922"/>
              <a:gd name="T10" fmla="*/ 802 w 1686"/>
              <a:gd name="T11" fmla="*/ 102 h 922"/>
              <a:gd name="T12" fmla="*/ 603 w 1686"/>
              <a:gd name="T13" fmla="*/ 0 h 922"/>
              <a:gd name="T14" fmla="*/ 527 w 1686"/>
              <a:gd name="T15" fmla="*/ 6 h 922"/>
              <a:gd name="T16" fmla="*/ 387 w 1686"/>
              <a:gd name="T17" fmla="*/ 75 h 922"/>
              <a:gd name="T18" fmla="*/ 296 w 1686"/>
              <a:gd name="T19" fmla="*/ 237 h 922"/>
              <a:gd name="T20" fmla="*/ 221 w 1686"/>
              <a:gd name="T21" fmla="*/ 221 h 922"/>
              <a:gd name="T22" fmla="*/ 75 w 1686"/>
              <a:gd name="T23" fmla="*/ 269 h 922"/>
              <a:gd name="T24" fmla="*/ 5 w 1686"/>
              <a:gd name="T25" fmla="*/ 404 h 922"/>
              <a:gd name="T26" fmla="*/ 54 w 1686"/>
              <a:gd name="T27" fmla="*/ 555 h 922"/>
              <a:gd name="T28" fmla="*/ 194 w 1686"/>
              <a:gd name="T29" fmla="*/ 619 h 922"/>
              <a:gd name="T30" fmla="*/ 296 w 1686"/>
              <a:gd name="T31" fmla="*/ 598 h 922"/>
              <a:gd name="T32" fmla="*/ 592 w 1686"/>
              <a:gd name="T33" fmla="*/ 921 h 922"/>
              <a:gd name="T34" fmla="*/ 893 w 1686"/>
              <a:gd name="T35" fmla="*/ 759 h 922"/>
              <a:gd name="T36" fmla="*/ 963 w 1686"/>
              <a:gd name="T37" fmla="*/ 770 h 922"/>
              <a:gd name="T38" fmla="*/ 1211 w 1686"/>
              <a:gd name="T39" fmla="*/ 673 h 922"/>
              <a:gd name="T40" fmla="*/ 1346 w 1686"/>
              <a:gd name="T41" fmla="*/ 716 h 922"/>
              <a:gd name="T42" fmla="*/ 1383 w 1686"/>
              <a:gd name="T43" fmla="*/ 248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6" h="922">
                <a:moveTo>
                  <a:pt x="1383" y="248"/>
                </a:moveTo>
                <a:lnTo>
                  <a:pt x="1383" y="248"/>
                </a:lnTo>
                <a:cubicBezTo>
                  <a:pt x="1329" y="248"/>
                  <a:pt x="1292" y="259"/>
                  <a:pt x="1254" y="280"/>
                </a:cubicBezTo>
                <a:cubicBezTo>
                  <a:pt x="1206" y="194"/>
                  <a:pt x="1114" y="135"/>
                  <a:pt x="1012" y="135"/>
                </a:cubicBezTo>
                <a:cubicBezTo>
                  <a:pt x="953" y="135"/>
                  <a:pt x="899" y="146"/>
                  <a:pt x="845" y="172"/>
                </a:cubicBezTo>
                <a:cubicBezTo>
                  <a:pt x="834" y="146"/>
                  <a:pt x="818" y="124"/>
                  <a:pt x="802" y="102"/>
                </a:cubicBezTo>
                <a:cubicBezTo>
                  <a:pt x="754" y="49"/>
                  <a:pt x="678" y="0"/>
                  <a:pt x="603" y="0"/>
                </a:cubicBezTo>
                <a:cubicBezTo>
                  <a:pt x="527" y="6"/>
                  <a:pt x="527" y="6"/>
                  <a:pt x="527" y="6"/>
                </a:cubicBezTo>
                <a:cubicBezTo>
                  <a:pt x="474" y="16"/>
                  <a:pt x="431" y="38"/>
                  <a:pt x="387" y="75"/>
                </a:cubicBezTo>
                <a:cubicBezTo>
                  <a:pt x="339" y="119"/>
                  <a:pt x="307" y="172"/>
                  <a:pt x="296" y="237"/>
                </a:cubicBezTo>
                <a:cubicBezTo>
                  <a:pt x="269" y="226"/>
                  <a:pt x="247" y="221"/>
                  <a:pt x="221" y="221"/>
                </a:cubicBezTo>
                <a:cubicBezTo>
                  <a:pt x="167" y="221"/>
                  <a:pt x="118" y="232"/>
                  <a:pt x="75" y="269"/>
                </a:cubicBezTo>
                <a:cubicBezTo>
                  <a:pt x="32" y="302"/>
                  <a:pt x="11" y="350"/>
                  <a:pt x="5" y="404"/>
                </a:cubicBezTo>
                <a:cubicBezTo>
                  <a:pt x="0" y="458"/>
                  <a:pt x="21" y="512"/>
                  <a:pt x="54" y="555"/>
                </a:cubicBezTo>
                <a:cubicBezTo>
                  <a:pt x="86" y="587"/>
                  <a:pt x="140" y="619"/>
                  <a:pt x="194" y="619"/>
                </a:cubicBezTo>
                <a:cubicBezTo>
                  <a:pt x="231" y="619"/>
                  <a:pt x="264" y="614"/>
                  <a:pt x="296" y="598"/>
                </a:cubicBezTo>
                <a:cubicBezTo>
                  <a:pt x="296" y="754"/>
                  <a:pt x="425" y="921"/>
                  <a:pt x="592" y="921"/>
                </a:cubicBezTo>
                <a:cubicBezTo>
                  <a:pt x="716" y="921"/>
                  <a:pt x="834" y="861"/>
                  <a:pt x="893" y="759"/>
                </a:cubicBezTo>
                <a:cubicBezTo>
                  <a:pt x="915" y="764"/>
                  <a:pt x="936" y="770"/>
                  <a:pt x="963" y="770"/>
                </a:cubicBezTo>
                <a:cubicBezTo>
                  <a:pt x="1060" y="770"/>
                  <a:pt x="1146" y="732"/>
                  <a:pt x="1211" y="673"/>
                </a:cubicBezTo>
                <a:cubicBezTo>
                  <a:pt x="1243" y="700"/>
                  <a:pt x="1292" y="716"/>
                  <a:pt x="1346" y="716"/>
                </a:cubicBezTo>
                <a:cubicBezTo>
                  <a:pt x="1647" y="716"/>
                  <a:pt x="1685" y="248"/>
                  <a:pt x="1383" y="24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1" name="Freeform 375"/>
          <p:cNvSpPr>
            <a:spLocks noChangeArrowheads="1"/>
          </p:cNvSpPr>
          <p:nvPr/>
        </p:nvSpPr>
        <p:spPr bwMode="auto">
          <a:xfrm>
            <a:off x="9709357" y="1872504"/>
            <a:ext cx="1231646" cy="824184"/>
          </a:xfrm>
          <a:custGeom>
            <a:avLst/>
            <a:gdLst>
              <a:gd name="T0" fmla="*/ 1830 w 1890"/>
              <a:gd name="T1" fmla="*/ 559 h 1265"/>
              <a:gd name="T2" fmla="*/ 1830 w 1890"/>
              <a:gd name="T3" fmla="*/ 559 h 1265"/>
              <a:gd name="T4" fmla="*/ 1782 w 1890"/>
              <a:gd name="T5" fmla="*/ 522 h 1265"/>
              <a:gd name="T6" fmla="*/ 1669 w 1890"/>
              <a:gd name="T7" fmla="*/ 479 h 1265"/>
              <a:gd name="T8" fmla="*/ 1604 w 1890"/>
              <a:gd name="T9" fmla="*/ 484 h 1265"/>
              <a:gd name="T10" fmla="*/ 1518 w 1890"/>
              <a:gd name="T11" fmla="*/ 516 h 1265"/>
              <a:gd name="T12" fmla="*/ 1459 w 1890"/>
              <a:gd name="T13" fmla="*/ 419 h 1265"/>
              <a:gd name="T14" fmla="*/ 1297 w 1890"/>
              <a:gd name="T15" fmla="*/ 317 h 1265"/>
              <a:gd name="T16" fmla="*/ 1109 w 1890"/>
              <a:gd name="T17" fmla="*/ 301 h 1265"/>
              <a:gd name="T18" fmla="*/ 1093 w 1890"/>
              <a:gd name="T19" fmla="*/ 301 h 1265"/>
              <a:gd name="T20" fmla="*/ 969 w 1890"/>
              <a:gd name="T21" fmla="*/ 349 h 1265"/>
              <a:gd name="T22" fmla="*/ 974 w 1890"/>
              <a:gd name="T23" fmla="*/ 323 h 1265"/>
              <a:gd name="T24" fmla="*/ 899 w 1890"/>
              <a:gd name="T25" fmla="*/ 102 h 1265"/>
              <a:gd name="T26" fmla="*/ 840 w 1890"/>
              <a:gd name="T27" fmla="*/ 48 h 1265"/>
              <a:gd name="T28" fmla="*/ 694 w 1890"/>
              <a:gd name="T29" fmla="*/ 0 h 1265"/>
              <a:gd name="T30" fmla="*/ 614 w 1890"/>
              <a:gd name="T31" fmla="*/ 5 h 1265"/>
              <a:gd name="T32" fmla="*/ 468 w 1890"/>
              <a:gd name="T33" fmla="*/ 75 h 1265"/>
              <a:gd name="T34" fmla="*/ 366 w 1890"/>
              <a:gd name="T35" fmla="*/ 279 h 1265"/>
              <a:gd name="T36" fmla="*/ 371 w 1890"/>
              <a:gd name="T37" fmla="*/ 360 h 1265"/>
              <a:gd name="T38" fmla="*/ 323 w 1890"/>
              <a:gd name="T39" fmla="*/ 355 h 1265"/>
              <a:gd name="T40" fmla="*/ 11 w 1890"/>
              <a:gd name="T41" fmla="*/ 624 h 1265"/>
              <a:gd name="T42" fmla="*/ 280 w 1890"/>
              <a:gd name="T43" fmla="*/ 936 h 1265"/>
              <a:gd name="T44" fmla="*/ 318 w 1890"/>
              <a:gd name="T45" fmla="*/ 931 h 1265"/>
              <a:gd name="T46" fmla="*/ 646 w 1890"/>
              <a:gd name="T47" fmla="*/ 1264 h 1265"/>
              <a:gd name="T48" fmla="*/ 1012 w 1890"/>
              <a:gd name="T49" fmla="*/ 1012 h 1265"/>
              <a:gd name="T50" fmla="*/ 1130 w 1890"/>
              <a:gd name="T51" fmla="*/ 1038 h 1265"/>
              <a:gd name="T52" fmla="*/ 1147 w 1890"/>
              <a:gd name="T53" fmla="*/ 1044 h 1265"/>
              <a:gd name="T54" fmla="*/ 1427 w 1890"/>
              <a:gd name="T55" fmla="*/ 952 h 1265"/>
              <a:gd name="T56" fmla="*/ 1480 w 1890"/>
              <a:gd name="T57" fmla="*/ 882 h 1265"/>
              <a:gd name="T58" fmla="*/ 1518 w 1890"/>
              <a:gd name="T59" fmla="*/ 915 h 1265"/>
              <a:gd name="T60" fmla="*/ 1631 w 1890"/>
              <a:gd name="T61" fmla="*/ 958 h 1265"/>
              <a:gd name="T62" fmla="*/ 1690 w 1890"/>
              <a:gd name="T63" fmla="*/ 952 h 1265"/>
              <a:gd name="T64" fmla="*/ 1809 w 1890"/>
              <a:gd name="T65" fmla="*/ 898 h 1265"/>
              <a:gd name="T66" fmla="*/ 1884 w 1890"/>
              <a:gd name="T67" fmla="*/ 737 h 1265"/>
              <a:gd name="T68" fmla="*/ 1830 w 1890"/>
              <a:gd name="T69" fmla="*/ 559 h 1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90" h="1265">
                <a:moveTo>
                  <a:pt x="1830" y="559"/>
                </a:moveTo>
                <a:lnTo>
                  <a:pt x="1830" y="559"/>
                </a:lnTo>
                <a:cubicBezTo>
                  <a:pt x="1814" y="549"/>
                  <a:pt x="1798" y="532"/>
                  <a:pt x="1782" y="522"/>
                </a:cubicBezTo>
                <a:cubicBezTo>
                  <a:pt x="1744" y="495"/>
                  <a:pt x="1707" y="484"/>
                  <a:pt x="1669" y="479"/>
                </a:cubicBezTo>
                <a:cubicBezTo>
                  <a:pt x="1647" y="484"/>
                  <a:pt x="1626" y="484"/>
                  <a:pt x="1604" y="484"/>
                </a:cubicBezTo>
                <a:cubicBezTo>
                  <a:pt x="1572" y="489"/>
                  <a:pt x="1545" y="500"/>
                  <a:pt x="1518" y="516"/>
                </a:cubicBezTo>
                <a:cubicBezTo>
                  <a:pt x="1502" y="484"/>
                  <a:pt x="1480" y="452"/>
                  <a:pt x="1459" y="419"/>
                </a:cubicBezTo>
                <a:cubicBezTo>
                  <a:pt x="1416" y="371"/>
                  <a:pt x="1362" y="339"/>
                  <a:pt x="1297" y="317"/>
                </a:cubicBezTo>
                <a:cubicBezTo>
                  <a:pt x="1238" y="295"/>
                  <a:pt x="1174" y="290"/>
                  <a:pt x="1109" y="301"/>
                </a:cubicBezTo>
                <a:cubicBezTo>
                  <a:pt x="1104" y="301"/>
                  <a:pt x="1098" y="301"/>
                  <a:pt x="1093" y="301"/>
                </a:cubicBezTo>
                <a:cubicBezTo>
                  <a:pt x="1050" y="312"/>
                  <a:pt x="1007" y="328"/>
                  <a:pt x="969" y="349"/>
                </a:cubicBezTo>
                <a:cubicBezTo>
                  <a:pt x="969" y="339"/>
                  <a:pt x="974" y="333"/>
                  <a:pt x="974" y="323"/>
                </a:cubicBezTo>
                <a:cubicBezTo>
                  <a:pt x="980" y="242"/>
                  <a:pt x="953" y="161"/>
                  <a:pt x="899" y="102"/>
                </a:cubicBezTo>
                <a:cubicBezTo>
                  <a:pt x="877" y="86"/>
                  <a:pt x="856" y="64"/>
                  <a:pt x="840" y="48"/>
                </a:cubicBezTo>
                <a:cubicBezTo>
                  <a:pt x="791" y="21"/>
                  <a:pt x="743" y="5"/>
                  <a:pt x="694" y="0"/>
                </a:cubicBezTo>
                <a:cubicBezTo>
                  <a:pt x="667" y="0"/>
                  <a:pt x="641" y="0"/>
                  <a:pt x="614" y="5"/>
                </a:cubicBezTo>
                <a:cubicBezTo>
                  <a:pt x="560" y="16"/>
                  <a:pt x="511" y="37"/>
                  <a:pt x="468" y="75"/>
                </a:cubicBezTo>
                <a:cubicBezTo>
                  <a:pt x="409" y="123"/>
                  <a:pt x="371" y="199"/>
                  <a:pt x="366" y="279"/>
                </a:cubicBezTo>
                <a:cubicBezTo>
                  <a:pt x="366" y="306"/>
                  <a:pt x="366" y="333"/>
                  <a:pt x="371" y="360"/>
                </a:cubicBezTo>
                <a:cubicBezTo>
                  <a:pt x="355" y="355"/>
                  <a:pt x="339" y="355"/>
                  <a:pt x="323" y="355"/>
                </a:cubicBezTo>
                <a:cubicBezTo>
                  <a:pt x="167" y="355"/>
                  <a:pt x="27" y="457"/>
                  <a:pt x="11" y="624"/>
                </a:cubicBezTo>
                <a:cubicBezTo>
                  <a:pt x="0" y="769"/>
                  <a:pt x="124" y="936"/>
                  <a:pt x="280" y="936"/>
                </a:cubicBezTo>
                <a:cubicBezTo>
                  <a:pt x="291" y="936"/>
                  <a:pt x="307" y="931"/>
                  <a:pt x="318" y="931"/>
                </a:cubicBezTo>
                <a:cubicBezTo>
                  <a:pt x="328" y="1098"/>
                  <a:pt x="468" y="1264"/>
                  <a:pt x="646" y="1264"/>
                </a:cubicBezTo>
                <a:cubicBezTo>
                  <a:pt x="813" y="1264"/>
                  <a:pt x="964" y="1168"/>
                  <a:pt x="1012" y="1012"/>
                </a:cubicBezTo>
                <a:cubicBezTo>
                  <a:pt x="1050" y="1028"/>
                  <a:pt x="1087" y="1038"/>
                  <a:pt x="1130" y="1038"/>
                </a:cubicBezTo>
                <a:cubicBezTo>
                  <a:pt x="1136" y="1038"/>
                  <a:pt x="1141" y="1044"/>
                  <a:pt x="1147" y="1044"/>
                </a:cubicBezTo>
                <a:cubicBezTo>
                  <a:pt x="1243" y="1055"/>
                  <a:pt x="1351" y="1012"/>
                  <a:pt x="1427" y="952"/>
                </a:cubicBezTo>
                <a:cubicBezTo>
                  <a:pt x="1448" y="931"/>
                  <a:pt x="1464" y="909"/>
                  <a:pt x="1480" y="882"/>
                </a:cubicBezTo>
                <a:cubicBezTo>
                  <a:pt x="1491" y="893"/>
                  <a:pt x="1507" y="904"/>
                  <a:pt x="1518" y="915"/>
                </a:cubicBezTo>
                <a:cubicBezTo>
                  <a:pt x="1550" y="936"/>
                  <a:pt x="1588" y="952"/>
                  <a:pt x="1631" y="958"/>
                </a:cubicBezTo>
                <a:cubicBezTo>
                  <a:pt x="1653" y="952"/>
                  <a:pt x="1674" y="952"/>
                  <a:pt x="1690" y="952"/>
                </a:cubicBezTo>
                <a:cubicBezTo>
                  <a:pt x="1733" y="941"/>
                  <a:pt x="1776" y="925"/>
                  <a:pt x="1809" y="898"/>
                </a:cubicBezTo>
                <a:cubicBezTo>
                  <a:pt x="1852" y="855"/>
                  <a:pt x="1884" y="796"/>
                  <a:pt x="1884" y="737"/>
                </a:cubicBezTo>
                <a:cubicBezTo>
                  <a:pt x="1889" y="672"/>
                  <a:pt x="1868" y="608"/>
                  <a:pt x="1830" y="5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2" name="Freeform 376"/>
          <p:cNvSpPr>
            <a:spLocks noChangeArrowheads="1"/>
          </p:cNvSpPr>
          <p:nvPr/>
        </p:nvSpPr>
        <p:spPr bwMode="auto">
          <a:xfrm>
            <a:off x="13344007" y="792737"/>
            <a:ext cx="950293" cy="559985"/>
          </a:xfrm>
          <a:custGeom>
            <a:avLst/>
            <a:gdLst>
              <a:gd name="T0" fmla="*/ 1292 w 1460"/>
              <a:gd name="T1" fmla="*/ 280 h 862"/>
              <a:gd name="T2" fmla="*/ 1292 w 1460"/>
              <a:gd name="T3" fmla="*/ 280 h 862"/>
              <a:gd name="T4" fmla="*/ 1292 w 1460"/>
              <a:gd name="T5" fmla="*/ 247 h 862"/>
              <a:gd name="T6" fmla="*/ 1130 w 1460"/>
              <a:gd name="T7" fmla="*/ 64 h 862"/>
              <a:gd name="T8" fmla="*/ 1006 w 1460"/>
              <a:gd name="T9" fmla="*/ 53 h 862"/>
              <a:gd name="T10" fmla="*/ 947 w 1460"/>
              <a:gd name="T11" fmla="*/ 75 h 862"/>
              <a:gd name="T12" fmla="*/ 861 w 1460"/>
              <a:gd name="T13" fmla="*/ 145 h 862"/>
              <a:gd name="T14" fmla="*/ 829 w 1460"/>
              <a:gd name="T15" fmla="*/ 91 h 862"/>
              <a:gd name="T16" fmla="*/ 646 w 1460"/>
              <a:gd name="T17" fmla="*/ 0 h 862"/>
              <a:gd name="T18" fmla="*/ 576 w 1460"/>
              <a:gd name="T19" fmla="*/ 0 h 862"/>
              <a:gd name="T20" fmla="*/ 559 w 1460"/>
              <a:gd name="T21" fmla="*/ 5 h 862"/>
              <a:gd name="T22" fmla="*/ 559 w 1460"/>
              <a:gd name="T23" fmla="*/ 5 h 862"/>
              <a:gd name="T24" fmla="*/ 430 w 1460"/>
              <a:gd name="T25" fmla="*/ 70 h 862"/>
              <a:gd name="T26" fmla="*/ 344 w 1460"/>
              <a:gd name="T27" fmla="*/ 242 h 862"/>
              <a:gd name="T28" fmla="*/ 204 w 1460"/>
              <a:gd name="T29" fmla="*/ 220 h 862"/>
              <a:gd name="T30" fmla="*/ 134 w 1460"/>
              <a:gd name="T31" fmla="*/ 242 h 862"/>
              <a:gd name="T32" fmla="*/ 86 w 1460"/>
              <a:gd name="T33" fmla="*/ 274 h 862"/>
              <a:gd name="T34" fmla="*/ 21 w 1460"/>
              <a:gd name="T35" fmla="*/ 366 h 862"/>
              <a:gd name="T36" fmla="*/ 64 w 1460"/>
              <a:gd name="T37" fmla="*/ 581 h 862"/>
              <a:gd name="T38" fmla="*/ 269 w 1460"/>
              <a:gd name="T39" fmla="*/ 656 h 862"/>
              <a:gd name="T40" fmla="*/ 296 w 1460"/>
              <a:gd name="T41" fmla="*/ 646 h 862"/>
              <a:gd name="T42" fmla="*/ 355 w 1460"/>
              <a:gd name="T43" fmla="*/ 775 h 862"/>
              <a:gd name="T44" fmla="*/ 403 w 1460"/>
              <a:gd name="T45" fmla="*/ 818 h 862"/>
              <a:gd name="T46" fmla="*/ 527 w 1460"/>
              <a:gd name="T47" fmla="*/ 861 h 862"/>
              <a:gd name="T48" fmla="*/ 592 w 1460"/>
              <a:gd name="T49" fmla="*/ 856 h 862"/>
              <a:gd name="T50" fmla="*/ 710 w 1460"/>
              <a:gd name="T51" fmla="*/ 796 h 862"/>
              <a:gd name="T52" fmla="*/ 721 w 1460"/>
              <a:gd name="T53" fmla="*/ 785 h 862"/>
              <a:gd name="T54" fmla="*/ 861 w 1460"/>
              <a:gd name="T55" fmla="*/ 839 h 862"/>
              <a:gd name="T56" fmla="*/ 1103 w 1460"/>
              <a:gd name="T57" fmla="*/ 710 h 862"/>
              <a:gd name="T58" fmla="*/ 1195 w 1460"/>
              <a:gd name="T59" fmla="*/ 737 h 862"/>
              <a:gd name="T60" fmla="*/ 1448 w 1460"/>
              <a:gd name="T61" fmla="*/ 522 h 862"/>
              <a:gd name="T62" fmla="*/ 1292 w 1460"/>
              <a:gd name="T63" fmla="*/ 2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0" h="862">
                <a:moveTo>
                  <a:pt x="1292" y="280"/>
                </a:moveTo>
                <a:lnTo>
                  <a:pt x="1292" y="280"/>
                </a:lnTo>
                <a:cubicBezTo>
                  <a:pt x="1292" y="269"/>
                  <a:pt x="1292" y="258"/>
                  <a:pt x="1292" y="247"/>
                </a:cubicBezTo>
                <a:cubicBezTo>
                  <a:pt x="1275" y="161"/>
                  <a:pt x="1211" y="91"/>
                  <a:pt x="1130" y="64"/>
                </a:cubicBezTo>
                <a:cubicBezTo>
                  <a:pt x="1092" y="48"/>
                  <a:pt x="1049" y="48"/>
                  <a:pt x="1006" y="53"/>
                </a:cubicBezTo>
                <a:cubicBezTo>
                  <a:pt x="947" y="75"/>
                  <a:pt x="947" y="75"/>
                  <a:pt x="947" y="75"/>
                </a:cubicBezTo>
                <a:cubicBezTo>
                  <a:pt x="915" y="91"/>
                  <a:pt x="888" y="113"/>
                  <a:pt x="861" y="145"/>
                </a:cubicBezTo>
                <a:cubicBezTo>
                  <a:pt x="856" y="123"/>
                  <a:pt x="839" y="107"/>
                  <a:pt x="829" y="91"/>
                </a:cubicBezTo>
                <a:cubicBezTo>
                  <a:pt x="780" y="37"/>
                  <a:pt x="716" y="5"/>
                  <a:pt x="646" y="0"/>
                </a:cubicBezTo>
                <a:cubicBezTo>
                  <a:pt x="624" y="0"/>
                  <a:pt x="597" y="0"/>
                  <a:pt x="576" y="0"/>
                </a:cubicBezTo>
                <a:cubicBezTo>
                  <a:pt x="570" y="5"/>
                  <a:pt x="565" y="5"/>
                  <a:pt x="559" y="5"/>
                </a:cubicBezTo>
                <a:lnTo>
                  <a:pt x="559" y="5"/>
                </a:lnTo>
                <a:cubicBezTo>
                  <a:pt x="511" y="26"/>
                  <a:pt x="468" y="37"/>
                  <a:pt x="430" y="70"/>
                </a:cubicBezTo>
                <a:cubicBezTo>
                  <a:pt x="382" y="113"/>
                  <a:pt x="349" y="177"/>
                  <a:pt x="344" y="242"/>
                </a:cubicBezTo>
                <a:cubicBezTo>
                  <a:pt x="301" y="220"/>
                  <a:pt x="253" y="210"/>
                  <a:pt x="204" y="220"/>
                </a:cubicBezTo>
                <a:cubicBezTo>
                  <a:pt x="177" y="226"/>
                  <a:pt x="156" y="236"/>
                  <a:pt x="134" y="242"/>
                </a:cubicBezTo>
                <a:cubicBezTo>
                  <a:pt x="86" y="274"/>
                  <a:pt x="86" y="274"/>
                  <a:pt x="86" y="274"/>
                </a:cubicBezTo>
                <a:cubicBezTo>
                  <a:pt x="59" y="301"/>
                  <a:pt x="37" y="333"/>
                  <a:pt x="21" y="366"/>
                </a:cubicBezTo>
                <a:cubicBezTo>
                  <a:pt x="0" y="441"/>
                  <a:pt x="16" y="527"/>
                  <a:pt x="64" y="581"/>
                </a:cubicBezTo>
                <a:cubicBezTo>
                  <a:pt x="118" y="640"/>
                  <a:pt x="193" y="667"/>
                  <a:pt x="269" y="656"/>
                </a:cubicBezTo>
                <a:cubicBezTo>
                  <a:pt x="280" y="651"/>
                  <a:pt x="285" y="651"/>
                  <a:pt x="296" y="646"/>
                </a:cubicBezTo>
                <a:cubicBezTo>
                  <a:pt x="301" y="694"/>
                  <a:pt x="323" y="737"/>
                  <a:pt x="355" y="775"/>
                </a:cubicBezTo>
                <a:cubicBezTo>
                  <a:pt x="371" y="785"/>
                  <a:pt x="387" y="802"/>
                  <a:pt x="403" y="818"/>
                </a:cubicBezTo>
                <a:cubicBezTo>
                  <a:pt x="441" y="839"/>
                  <a:pt x="479" y="856"/>
                  <a:pt x="527" y="861"/>
                </a:cubicBezTo>
                <a:cubicBezTo>
                  <a:pt x="549" y="856"/>
                  <a:pt x="570" y="856"/>
                  <a:pt x="592" y="856"/>
                </a:cubicBezTo>
                <a:cubicBezTo>
                  <a:pt x="635" y="845"/>
                  <a:pt x="678" y="828"/>
                  <a:pt x="710" y="796"/>
                </a:cubicBezTo>
                <a:cubicBezTo>
                  <a:pt x="716" y="791"/>
                  <a:pt x="716" y="791"/>
                  <a:pt x="721" y="785"/>
                </a:cubicBezTo>
                <a:cubicBezTo>
                  <a:pt x="759" y="818"/>
                  <a:pt x="807" y="839"/>
                  <a:pt x="861" y="839"/>
                </a:cubicBezTo>
                <a:cubicBezTo>
                  <a:pt x="963" y="839"/>
                  <a:pt x="1055" y="791"/>
                  <a:pt x="1103" y="710"/>
                </a:cubicBezTo>
                <a:cubicBezTo>
                  <a:pt x="1130" y="726"/>
                  <a:pt x="1162" y="737"/>
                  <a:pt x="1195" y="737"/>
                </a:cubicBezTo>
                <a:cubicBezTo>
                  <a:pt x="1324" y="737"/>
                  <a:pt x="1437" y="656"/>
                  <a:pt x="1448" y="522"/>
                </a:cubicBezTo>
                <a:cubicBezTo>
                  <a:pt x="1459" y="419"/>
                  <a:pt x="1388" y="312"/>
                  <a:pt x="1292" y="28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3" name="Freeform 377"/>
          <p:cNvSpPr>
            <a:spLocks noChangeArrowheads="1"/>
          </p:cNvSpPr>
          <p:nvPr/>
        </p:nvSpPr>
        <p:spPr bwMode="auto">
          <a:xfrm>
            <a:off x="19464649" y="1058370"/>
            <a:ext cx="1016324" cy="588704"/>
          </a:xfrm>
          <a:custGeom>
            <a:avLst/>
            <a:gdLst>
              <a:gd name="T0" fmla="*/ 1556 w 1563"/>
              <a:gd name="T1" fmla="*/ 431 h 905"/>
              <a:gd name="T2" fmla="*/ 1556 w 1563"/>
              <a:gd name="T3" fmla="*/ 431 h 905"/>
              <a:gd name="T4" fmla="*/ 1486 w 1563"/>
              <a:gd name="T5" fmla="*/ 296 h 905"/>
              <a:gd name="T6" fmla="*/ 1298 w 1563"/>
              <a:gd name="T7" fmla="*/ 204 h 905"/>
              <a:gd name="T8" fmla="*/ 1217 w 1563"/>
              <a:gd name="T9" fmla="*/ 210 h 905"/>
              <a:gd name="T10" fmla="*/ 1158 w 1563"/>
              <a:gd name="T11" fmla="*/ 97 h 905"/>
              <a:gd name="T12" fmla="*/ 1099 w 1563"/>
              <a:gd name="T13" fmla="*/ 48 h 905"/>
              <a:gd name="T14" fmla="*/ 959 w 1563"/>
              <a:gd name="T15" fmla="*/ 0 h 905"/>
              <a:gd name="T16" fmla="*/ 883 w 1563"/>
              <a:gd name="T17" fmla="*/ 5 h 905"/>
              <a:gd name="T18" fmla="*/ 743 w 1563"/>
              <a:gd name="T19" fmla="*/ 75 h 905"/>
              <a:gd name="T20" fmla="*/ 706 w 1563"/>
              <a:gd name="T21" fmla="*/ 113 h 905"/>
              <a:gd name="T22" fmla="*/ 684 w 1563"/>
              <a:gd name="T23" fmla="*/ 81 h 905"/>
              <a:gd name="T24" fmla="*/ 636 w 1563"/>
              <a:gd name="T25" fmla="*/ 37 h 905"/>
              <a:gd name="T26" fmla="*/ 512 w 1563"/>
              <a:gd name="T27" fmla="*/ 0 h 905"/>
              <a:gd name="T28" fmla="*/ 447 w 1563"/>
              <a:gd name="T29" fmla="*/ 0 h 905"/>
              <a:gd name="T30" fmla="*/ 329 w 1563"/>
              <a:gd name="T31" fmla="*/ 59 h 905"/>
              <a:gd name="T32" fmla="*/ 243 w 1563"/>
              <a:gd name="T33" fmla="*/ 231 h 905"/>
              <a:gd name="T34" fmla="*/ 248 w 1563"/>
              <a:gd name="T35" fmla="*/ 291 h 905"/>
              <a:gd name="T36" fmla="*/ 200 w 1563"/>
              <a:gd name="T37" fmla="*/ 296 h 905"/>
              <a:gd name="T38" fmla="*/ 6 w 1563"/>
              <a:gd name="T39" fmla="*/ 506 h 905"/>
              <a:gd name="T40" fmla="*/ 113 w 1563"/>
              <a:gd name="T41" fmla="*/ 721 h 905"/>
              <a:gd name="T42" fmla="*/ 221 w 1563"/>
              <a:gd name="T43" fmla="*/ 759 h 905"/>
              <a:gd name="T44" fmla="*/ 286 w 1563"/>
              <a:gd name="T45" fmla="*/ 754 h 905"/>
              <a:gd name="T46" fmla="*/ 340 w 1563"/>
              <a:gd name="T47" fmla="*/ 737 h 905"/>
              <a:gd name="T48" fmla="*/ 388 w 1563"/>
              <a:gd name="T49" fmla="*/ 823 h 905"/>
              <a:gd name="T50" fmla="*/ 485 w 1563"/>
              <a:gd name="T51" fmla="*/ 888 h 905"/>
              <a:gd name="T52" fmla="*/ 598 w 1563"/>
              <a:gd name="T53" fmla="*/ 899 h 905"/>
              <a:gd name="T54" fmla="*/ 673 w 1563"/>
              <a:gd name="T55" fmla="*/ 872 h 905"/>
              <a:gd name="T56" fmla="*/ 727 w 1563"/>
              <a:gd name="T57" fmla="*/ 840 h 905"/>
              <a:gd name="T58" fmla="*/ 749 w 1563"/>
              <a:gd name="T59" fmla="*/ 856 h 905"/>
              <a:gd name="T60" fmla="*/ 878 w 1563"/>
              <a:gd name="T61" fmla="*/ 899 h 905"/>
              <a:gd name="T62" fmla="*/ 948 w 1563"/>
              <a:gd name="T63" fmla="*/ 899 h 905"/>
              <a:gd name="T64" fmla="*/ 1077 w 1563"/>
              <a:gd name="T65" fmla="*/ 834 h 905"/>
              <a:gd name="T66" fmla="*/ 1131 w 1563"/>
              <a:gd name="T67" fmla="*/ 770 h 905"/>
              <a:gd name="T68" fmla="*/ 1239 w 1563"/>
              <a:gd name="T69" fmla="*/ 797 h 905"/>
              <a:gd name="T70" fmla="*/ 1314 w 1563"/>
              <a:gd name="T71" fmla="*/ 797 h 905"/>
              <a:gd name="T72" fmla="*/ 1454 w 1563"/>
              <a:gd name="T73" fmla="*/ 726 h 905"/>
              <a:gd name="T74" fmla="*/ 1540 w 1563"/>
              <a:gd name="T75" fmla="*/ 592 h 905"/>
              <a:gd name="T76" fmla="*/ 1556 w 1563"/>
              <a:gd name="T77" fmla="*/ 431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3" h="905">
                <a:moveTo>
                  <a:pt x="1556" y="431"/>
                </a:moveTo>
                <a:lnTo>
                  <a:pt x="1556" y="431"/>
                </a:lnTo>
                <a:cubicBezTo>
                  <a:pt x="1545" y="382"/>
                  <a:pt x="1524" y="334"/>
                  <a:pt x="1486" y="296"/>
                </a:cubicBezTo>
                <a:cubicBezTo>
                  <a:pt x="1438" y="242"/>
                  <a:pt x="1373" y="210"/>
                  <a:pt x="1298" y="204"/>
                </a:cubicBezTo>
                <a:cubicBezTo>
                  <a:pt x="1271" y="199"/>
                  <a:pt x="1244" y="204"/>
                  <a:pt x="1217" y="210"/>
                </a:cubicBezTo>
                <a:cubicBezTo>
                  <a:pt x="1206" y="167"/>
                  <a:pt x="1185" y="129"/>
                  <a:pt x="1158" y="97"/>
                </a:cubicBezTo>
                <a:cubicBezTo>
                  <a:pt x="1142" y="81"/>
                  <a:pt x="1120" y="64"/>
                  <a:pt x="1099" y="48"/>
                </a:cubicBezTo>
                <a:cubicBezTo>
                  <a:pt x="1061" y="21"/>
                  <a:pt x="1012" y="5"/>
                  <a:pt x="959" y="0"/>
                </a:cubicBezTo>
                <a:cubicBezTo>
                  <a:pt x="883" y="5"/>
                  <a:pt x="883" y="5"/>
                  <a:pt x="883" y="5"/>
                </a:cubicBezTo>
                <a:cubicBezTo>
                  <a:pt x="835" y="16"/>
                  <a:pt x="786" y="37"/>
                  <a:pt x="743" y="75"/>
                </a:cubicBezTo>
                <a:cubicBezTo>
                  <a:pt x="733" y="86"/>
                  <a:pt x="716" y="102"/>
                  <a:pt x="706" y="113"/>
                </a:cubicBezTo>
                <a:cubicBezTo>
                  <a:pt x="700" y="102"/>
                  <a:pt x="695" y="91"/>
                  <a:pt x="684" y="81"/>
                </a:cubicBezTo>
                <a:cubicBezTo>
                  <a:pt x="668" y="70"/>
                  <a:pt x="652" y="54"/>
                  <a:pt x="636" y="37"/>
                </a:cubicBezTo>
                <a:cubicBezTo>
                  <a:pt x="598" y="16"/>
                  <a:pt x="560" y="0"/>
                  <a:pt x="512" y="0"/>
                </a:cubicBezTo>
                <a:cubicBezTo>
                  <a:pt x="490" y="0"/>
                  <a:pt x="469" y="0"/>
                  <a:pt x="447" y="0"/>
                </a:cubicBezTo>
                <a:cubicBezTo>
                  <a:pt x="404" y="11"/>
                  <a:pt x="361" y="32"/>
                  <a:pt x="329" y="59"/>
                </a:cubicBezTo>
                <a:cubicBezTo>
                  <a:pt x="280" y="102"/>
                  <a:pt x="248" y="167"/>
                  <a:pt x="243" y="231"/>
                </a:cubicBezTo>
                <a:cubicBezTo>
                  <a:pt x="243" y="253"/>
                  <a:pt x="243" y="269"/>
                  <a:pt x="248" y="291"/>
                </a:cubicBezTo>
                <a:cubicBezTo>
                  <a:pt x="232" y="291"/>
                  <a:pt x="216" y="291"/>
                  <a:pt x="200" y="296"/>
                </a:cubicBezTo>
                <a:cubicBezTo>
                  <a:pt x="97" y="312"/>
                  <a:pt x="17" y="404"/>
                  <a:pt x="6" y="506"/>
                </a:cubicBezTo>
                <a:cubicBezTo>
                  <a:pt x="0" y="592"/>
                  <a:pt x="43" y="673"/>
                  <a:pt x="113" y="721"/>
                </a:cubicBezTo>
                <a:cubicBezTo>
                  <a:pt x="146" y="743"/>
                  <a:pt x="184" y="754"/>
                  <a:pt x="221" y="759"/>
                </a:cubicBezTo>
                <a:cubicBezTo>
                  <a:pt x="243" y="759"/>
                  <a:pt x="264" y="754"/>
                  <a:pt x="286" y="754"/>
                </a:cubicBezTo>
                <a:cubicBezTo>
                  <a:pt x="302" y="754"/>
                  <a:pt x="323" y="743"/>
                  <a:pt x="340" y="737"/>
                </a:cubicBezTo>
                <a:cubicBezTo>
                  <a:pt x="350" y="770"/>
                  <a:pt x="366" y="802"/>
                  <a:pt x="388" y="823"/>
                </a:cubicBezTo>
                <a:cubicBezTo>
                  <a:pt x="415" y="856"/>
                  <a:pt x="447" y="877"/>
                  <a:pt x="485" y="888"/>
                </a:cubicBezTo>
                <a:cubicBezTo>
                  <a:pt x="523" y="904"/>
                  <a:pt x="560" y="904"/>
                  <a:pt x="598" y="899"/>
                </a:cubicBezTo>
                <a:cubicBezTo>
                  <a:pt x="625" y="893"/>
                  <a:pt x="652" y="883"/>
                  <a:pt x="673" y="872"/>
                </a:cubicBezTo>
                <a:cubicBezTo>
                  <a:pt x="695" y="867"/>
                  <a:pt x="711" y="856"/>
                  <a:pt x="727" y="840"/>
                </a:cubicBezTo>
                <a:cubicBezTo>
                  <a:pt x="733" y="845"/>
                  <a:pt x="738" y="850"/>
                  <a:pt x="749" y="856"/>
                </a:cubicBezTo>
                <a:cubicBezTo>
                  <a:pt x="786" y="883"/>
                  <a:pt x="830" y="899"/>
                  <a:pt x="878" y="899"/>
                </a:cubicBezTo>
                <a:cubicBezTo>
                  <a:pt x="899" y="899"/>
                  <a:pt x="921" y="899"/>
                  <a:pt x="948" y="899"/>
                </a:cubicBezTo>
                <a:cubicBezTo>
                  <a:pt x="996" y="888"/>
                  <a:pt x="1039" y="867"/>
                  <a:pt x="1077" y="834"/>
                </a:cubicBezTo>
                <a:cubicBezTo>
                  <a:pt x="1099" y="818"/>
                  <a:pt x="1115" y="791"/>
                  <a:pt x="1131" y="770"/>
                </a:cubicBezTo>
                <a:cubicBezTo>
                  <a:pt x="1163" y="786"/>
                  <a:pt x="1201" y="797"/>
                  <a:pt x="1239" y="797"/>
                </a:cubicBezTo>
                <a:cubicBezTo>
                  <a:pt x="1260" y="802"/>
                  <a:pt x="1287" y="802"/>
                  <a:pt x="1314" y="797"/>
                </a:cubicBezTo>
                <a:cubicBezTo>
                  <a:pt x="1373" y="786"/>
                  <a:pt x="1405" y="764"/>
                  <a:pt x="1454" y="726"/>
                </a:cubicBezTo>
                <a:cubicBezTo>
                  <a:pt x="1492" y="694"/>
                  <a:pt x="1524" y="640"/>
                  <a:pt x="1540" y="592"/>
                </a:cubicBezTo>
                <a:cubicBezTo>
                  <a:pt x="1562" y="538"/>
                  <a:pt x="1562" y="490"/>
                  <a:pt x="1556" y="431"/>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4" name="Freeform 375"/>
          <p:cNvSpPr>
            <a:spLocks noChangeArrowheads="1"/>
          </p:cNvSpPr>
          <p:nvPr/>
        </p:nvSpPr>
        <p:spPr bwMode="auto">
          <a:xfrm>
            <a:off x="15097416" y="2202751"/>
            <a:ext cx="1231646" cy="824184"/>
          </a:xfrm>
          <a:custGeom>
            <a:avLst/>
            <a:gdLst>
              <a:gd name="T0" fmla="*/ 1830 w 1890"/>
              <a:gd name="T1" fmla="*/ 559 h 1265"/>
              <a:gd name="T2" fmla="*/ 1830 w 1890"/>
              <a:gd name="T3" fmla="*/ 559 h 1265"/>
              <a:gd name="T4" fmla="*/ 1782 w 1890"/>
              <a:gd name="T5" fmla="*/ 522 h 1265"/>
              <a:gd name="T6" fmla="*/ 1669 w 1890"/>
              <a:gd name="T7" fmla="*/ 479 h 1265"/>
              <a:gd name="T8" fmla="*/ 1604 w 1890"/>
              <a:gd name="T9" fmla="*/ 484 h 1265"/>
              <a:gd name="T10" fmla="*/ 1518 w 1890"/>
              <a:gd name="T11" fmla="*/ 516 h 1265"/>
              <a:gd name="T12" fmla="*/ 1459 w 1890"/>
              <a:gd name="T13" fmla="*/ 419 h 1265"/>
              <a:gd name="T14" fmla="*/ 1297 w 1890"/>
              <a:gd name="T15" fmla="*/ 317 h 1265"/>
              <a:gd name="T16" fmla="*/ 1109 w 1890"/>
              <a:gd name="T17" fmla="*/ 301 h 1265"/>
              <a:gd name="T18" fmla="*/ 1093 w 1890"/>
              <a:gd name="T19" fmla="*/ 301 h 1265"/>
              <a:gd name="T20" fmla="*/ 969 w 1890"/>
              <a:gd name="T21" fmla="*/ 349 h 1265"/>
              <a:gd name="T22" fmla="*/ 974 w 1890"/>
              <a:gd name="T23" fmla="*/ 323 h 1265"/>
              <a:gd name="T24" fmla="*/ 899 w 1890"/>
              <a:gd name="T25" fmla="*/ 102 h 1265"/>
              <a:gd name="T26" fmla="*/ 840 w 1890"/>
              <a:gd name="T27" fmla="*/ 48 h 1265"/>
              <a:gd name="T28" fmla="*/ 694 w 1890"/>
              <a:gd name="T29" fmla="*/ 0 h 1265"/>
              <a:gd name="T30" fmla="*/ 614 w 1890"/>
              <a:gd name="T31" fmla="*/ 5 h 1265"/>
              <a:gd name="T32" fmla="*/ 468 w 1890"/>
              <a:gd name="T33" fmla="*/ 75 h 1265"/>
              <a:gd name="T34" fmla="*/ 366 w 1890"/>
              <a:gd name="T35" fmla="*/ 279 h 1265"/>
              <a:gd name="T36" fmla="*/ 371 w 1890"/>
              <a:gd name="T37" fmla="*/ 360 h 1265"/>
              <a:gd name="T38" fmla="*/ 323 w 1890"/>
              <a:gd name="T39" fmla="*/ 355 h 1265"/>
              <a:gd name="T40" fmla="*/ 11 w 1890"/>
              <a:gd name="T41" fmla="*/ 624 h 1265"/>
              <a:gd name="T42" fmla="*/ 280 w 1890"/>
              <a:gd name="T43" fmla="*/ 936 h 1265"/>
              <a:gd name="T44" fmla="*/ 318 w 1890"/>
              <a:gd name="T45" fmla="*/ 931 h 1265"/>
              <a:gd name="T46" fmla="*/ 646 w 1890"/>
              <a:gd name="T47" fmla="*/ 1264 h 1265"/>
              <a:gd name="T48" fmla="*/ 1012 w 1890"/>
              <a:gd name="T49" fmla="*/ 1012 h 1265"/>
              <a:gd name="T50" fmla="*/ 1130 w 1890"/>
              <a:gd name="T51" fmla="*/ 1038 h 1265"/>
              <a:gd name="T52" fmla="*/ 1147 w 1890"/>
              <a:gd name="T53" fmla="*/ 1044 h 1265"/>
              <a:gd name="T54" fmla="*/ 1427 w 1890"/>
              <a:gd name="T55" fmla="*/ 952 h 1265"/>
              <a:gd name="T56" fmla="*/ 1480 w 1890"/>
              <a:gd name="T57" fmla="*/ 882 h 1265"/>
              <a:gd name="T58" fmla="*/ 1518 w 1890"/>
              <a:gd name="T59" fmla="*/ 915 h 1265"/>
              <a:gd name="T60" fmla="*/ 1631 w 1890"/>
              <a:gd name="T61" fmla="*/ 958 h 1265"/>
              <a:gd name="T62" fmla="*/ 1690 w 1890"/>
              <a:gd name="T63" fmla="*/ 952 h 1265"/>
              <a:gd name="T64" fmla="*/ 1809 w 1890"/>
              <a:gd name="T65" fmla="*/ 898 h 1265"/>
              <a:gd name="T66" fmla="*/ 1884 w 1890"/>
              <a:gd name="T67" fmla="*/ 737 h 1265"/>
              <a:gd name="T68" fmla="*/ 1830 w 1890"/>
              <a:gd name="T69" fmla="*/ 559 h 1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90" h="1265">
                <a:moveTo>
                  <a:pt x="1830" y="559"/>
                </a:moveTo>
                <a:lnTo>
                  <a:pt x="1830" y="559"/>
                </a:lnTo>
                <a:cubicBezTo>
                  <a:pt x="1814" y="549"/>
                  <a:pt x="1798" y="532"/>
                  <a:pt x="1782" y="522"/>
                </a:cubicBezTo>
                <a:cubicBezTo>
                  <a:pt x="1744" y="495"/>
                  <a:pt x="1707" y="484"/>
                  <a:pt x="1669" y="479"/>
                </a:cubicBezTo>
                <a:cubicBezTo>
                  <a:pt x="1647" y="484"/>
                  <a:pt x="1626" y="484"/>
                  <a:pt x="1604" y="484"/>
                </a:cubicBezTo>
                <a:cubicBezTo>
                  <a:pt x="1572" y="489"/>
                  <a:pt x="1545" y="500"/>
                  <a:pt x="1518" y="516"/>
                </a:cubicBezTo>
                <a:cubicBezTo>
                  <a:pt x="1502" y="484"/>
                  <a:pt x="1480" y="452"/>
                  <a:pt x="1459" y="419"/>
                </a:cubicBezTo>
                <a:cubicBezTo>
                  <a:pt x="1416" y="371"/>
                  <a:pt x="1362" y="339"/>
                  <a:pt x="1297" y="317"/>
                </a:cubicBezTo>
                <a:cubicBezTo>
                  <a:pt x="1238" y="295"/>
                  <a:pt x="1174" y="290"/>
                  <a:pt x="1109" y="301"/>
                </a:cubicBezTo>
                <a:cubicBezTo>
                  <a:pt x="1104" y="301"/>
                  <a:pt x="1098" y="301"/>
                  <a:pt x="1093" y="301"/>
                </a:cubicBezTo>
                <a:cubicBezTo>
                  <a:pt x="1050" y="312"/>
                  <a:pt x="1007" y="328"/>
                  <a:pt x="969" y="349"/>
                </a:cubicBezTo>
                <a:cubicBezTo>
                  <a:pt x="969" y="339"/>
                  <a:pt x="974" y="333"/>
                  <a:pt x="974" y="323"/>
                </a:cubicBezTo>
                <a:cubicBezTo>
                  <a:pt x="980" y="242"/>
                  <a:pt x="953" y="161"/>
                  <a:pt x="899" y="102"/>
                </a:cubicBezTo>
                <a:cubicBezTo>
                  <a:pt x="877" y="86"/>
                  <a:pt x="856" y="64"/>
                  <a:pt x="840" y="48"/>
                </a:cubicBezTo>
                <a:cubicBezTo>
                  <a:pt x="791" y="21"/>
                  <a:pt x="743" y="5"/>
                  <a:pt x="694" y="0"/>
                </a:cubicBezTo>
                <a:cubicBezTo>
                  <a:pt x="667" y="0"/>
                  <a:pt x="641" y="0"/>
                  <a:pt x="614" y="5"/>
                </a:cubicBezTo>
                <a:cubicBezTo>
                  <a:pt x="560" y="16"/>
                  <a:pt x="511" y="37"/>
                  <a:pt x="468" y="75"/>
                </a:cubicBezTo>
                <a:cubicBezTo>
                  <a:pt x="409" y="123"/>
                  <a:pt x="371" y="199"/>
                  <a:pt x="366" y="279"/>
                </a:cubicBezTo>
                <a:cubicBezTo>
                  <a:pt x="366" y="306"/>
                  <a:pt x="366" y="333"/>
                  <a:pt x="371" y="360"/>
                </a:cubicBezTo>
                <a:cubicBezTo>
                  <a:pt x="355" y="355"/>
                  <a:pt x="339" y="355"/>
                  <a:pt x="323" y="355"/>
                </a:cubicBezTo>
                <a:cubicBezTo>
                  <a:pt x="167" y="355"/>
                  <a:pt x="27" y="457"/>
                  <a:pt x="11" y="624"/>
                </a:cubicBezTo>
                <a:cubicBezTo>
                  <a:pt x="0" y="769"/>
                  <a:pt x="124" y="936"/>
                  <a:pt x="280" y="936"/>
                </a:cubicBezTo>
                <a:cubicBezTo>
                  <a:pt x="291" y="936"/>
                  <a:pt x="307" y="931"/>
                  <a:pt x="318" y="931"/>
                </a:cubicBezTo>
                <a:cubicBezTo>
                  <a:pt x="328" y="1098"/>
                  <a:pt x="468" y="1264"/>
                  <a:pt x="646" y="1264"/>
                </a:cubicBezTo>
                <a:cubicBezTo>
                  <a:pt x="813" y="1264"/>
                  <a:pt x="964" y="1168"/>
                  <a:pt x="1012" y="1012"/>
                </a:cubicBezTo>
                <a:cubicBezTo>
                  <a:pt x="1050" y="1028"/>
                  <a:pt x="1087" y="1038"/>
                  <a:pt x="1130" y="1038"/>
                </a:cubicBezTo>
                <a:cubicBezTo>
                  <a:pt x="1136" y="1038"/>
                  <a:pt x="1141" y="1044"/>
                  <a:pt x="1147" y="1044"/>
                </a:cubicBezTo>
                <a:cubicBezTo>
                  <a:pt x="1243" y="1055"/>
                  <a:pt x="1351" y="1012"/>
                  <a:pt x="1427" y="952"/>
                </a:cubicBezTo>
                <a:cubicBezTo>
                  <a:pt x="1448" y="931"/>
                  <a:pt x="1464" y="909"/>
                  <a:pt x="1480" y="882"/>
                </a:cubicBezTo>
                <a:cubicBezTo>
                  <a:pt x="1491" y="893"/>
                  <a:pt x="1507" y="904"/>
                  <a:pt x="1518" y="915"/>
                </a:cubicBezTo>
                <a:cubicBezTo>
                  <a:pt x="1550" y="936"/>
                  <a:pt x="1588" y="952"/>
                  <a:pt x="1631" y="958"/>
                </a:cubicBezTo>
                <a:cubicBezTo>
                  <a:pt x="1653" y="952"/>
                  <a:pt x="1674" y="952"/>
                  <a:pt x="1690" y="952"/>
                </a:cubicBezTo>
                <a:cubicBezTo>
                  <a:pt x="1733" y="941"/>
                  <a:pt x="1776" y="925"/>
                  <a:pt x="1809" y="898"/>
                </a:cubicBezTo>
                <a:cubicBezTo>
                  <a:pt x="1852" y="855"/>
                  <a:pt x="1884" y="796"/>
                  <a:pt x="1884" y="737"/>
                </a:cubicBezTo>
                <a:cubicBezTo>
                  <a:pt x="1889" y="672"/>
                  <a:pt x="1868" y="608"/>
                  <a:pt x="1830" y="5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5" name="Freeform 372"/>
          <p:cNvSpPr>
            <a:spLocks noChangeArrowheads="1"/>
          </p:cNvSpPr>
          <p:nvPr/>
        </p:nvSpPr>
        <p:spPr bwMode="auto">
          <a:xfrm>
            <a:off x="21462089" y="3232262"/>
            <a:ext cx="611516" cy="445117"/>
          </a:xfrm>
          <a:custGeom>
            <a:avLst/>
            <a:gdLst>
              <a:gd name="T0" fmla="*/ 894 w 938"/>
              <a:gd name="T1" fmla="*/ 248 h 685"/>
              <a:gd name="T2" fmla="*/ 894 w 938"/>
              <a:gd name="T3" fmla="*/ 248 h 685"/>
              <a:gd name="T4" fmla="*/ 856 w 938"/>
              <a:gd name="T5" fmla="*/ 210 h 685"/>
              <a:gd name="T6" fmla="*/ 765 w 938"/>
              <a:gd name="T7" fmla="*/ 173 h 685"/>
              <a:gd name="T8" fmla="*/ 711 w 938"/>
              <a:gd name="T9" fmla="*/ 173 h 685"/>
              <a:gd name="T10" fmla="*/ 668 w 938"/>
              <a:gd name="T11" fmla="*/ 183 h 685"/>
              <a:gd name="T12" fmla="*/ 501 w 938"/>
              <a:gd name="T13" fmla="*/ 6 h 685"/>
              <a:gd name="T14" fmla="*/ 280 w 938"/>
              <a:gd name="T15" fmla="*/ 173 h 685"/>
              <a:gd name="T16" fmla="*/ 280 w 938"/>
              <a:gd name="T17" fmla="*/ 200 h 685"/>
              <a:gd name="T18" fmla="*/ 210 w 938"/>
              <a:gd name="T19" fmla="*/ 178 h 685"/>
              <a:gd name="T20" fmla="*/ 76 w 938"/>
              <a:gd name="T21" fmla="*/ 216 h 685"/>
              <a:gd name="T22" fmla="*/ 76 w 938"/>
              <a:gd name="T23" fmla="*/ 216 h 685"/>
              <a:gd name="T24" fmla="*/ 43 w 938"/>
              <a:gd name="T25" fmla="*/ 248 h 685"/>
              <a:gd name="T26" fmla="*/ 6 w 938"/>
              <a:gd name="T27" fmla="*/ 334 h 685"/>
              <a:gd name="T28" fmla="*/ 43 w 938"/>
              <a:gd name="T29" fmla="*/ 469 h 685"/>
              <a:gd name="T30" fmla="*/ 162 w 938"/>
              <a:gd name="T31" fmla="*/ 539 h 685"/>
              <a:gd name="T32" fmla="*/ 243 w 938"/>
              <a:gd name="T33" fmla="*/ 533 h 685"/>
              <a:gd name="T34" fmla="*/ 280 w 938"/>
              <a:gd name="T35" fmla="*/ 609 h 685"/>
              <a:gd name="T36" fmla="*/ 318 w 938"/>
              <a:gd name="T37" fmla="*/ 646 h 685"/>
              <a:gd name="T38" fmla="*/ 415 w 938"/>
              <a:gd name="T39" fmla="*/ 684 h 685"/>
              <a:gd name="T40" fmla="*/ 463 w 938"/>
              <a:gd name="T41" fmla="*/ 684 h 685"/>
              <a:gd name="T42" fmla="*/ 566 w 938"/>
              <a:gd name="T43" fmla="*/ 646 h 685"/>
              <a:gd name="T44" fmla="*/ 636 w 938"/>
              <a:gd name="T45" fmla="*/ 539 h 685"/>
              <a:gd name="T46" fmla="*/ 711 w 938"/>
              <a:gd name="T47" fmla="*/ 566 h 685"/>
              <a:gd name="T48" fmla="*/ 759 w 938"/>
              <a:gd name="T49" fmla="*/ 566 h 685"/>
              <a:gd name="T50" fmla="*/ 856 w 938"/>
              <a:gd name="T51" fmla="*/ 528 h 685"/>
              <a:gd name="T52" fmla="*/ 932 w 938"/>
              <a:gd name="T53" fmla="*/ 399 h 685"/>
              <a:gd name="T54" fmla="*/ 894 w 938"/>
              <a:gd name="T55" fmla="*/ 248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8" h="685">
                <a:moveTo>
                  <a:pt x="894" y="248"/>
                </a:moveTo>
                <a:lnTo>
                  <a:pt x="894" y="248"/>
                </a:lnTo>
                <a:cubicBezTo>
                  <a:pt x="878" y="237"/>
                  <a:pt x="867" y="226"/>
                  <a:pt x="856" y="210"/>
                </a:cubicBezTo>
                <a:cubicBezTo>
                  <a:pt x="829" y="194"/>
                  <a:pt x="797" y="178"/>
                  <a:pt x="765" y="173"/>
                </a:cubicBezTo>
                <a:cubicBezTo>
                  <a:pt x="743" y="173"/>
                  <a:pt x="727" y="173"/>
                  <a:pt x="711" y="173"/>
                </a:cubicBezTo>
                <a:cubicBezTo>
                  <a:pt x="695" y="178"/>
                  <a:pt x="679" y="178"/>
                  <a:pt x="668" y="183"/>
                </a:cubicBezTo>
                <a:cubicBezTo>
                  <a:pt x="662" y="97"/>
                  <a:pt x="593" y="11"/>
                  <a:pt x="501" y="6"/>
                </a:cubicBezTo>
                <a:cubicBezTo>
                  <a:pt x="393" y="0"/>
                  <a:pt x="296" y="60"/>
                  <a:pt x="280" y="173"/>
                </a:cubicBezTo>
                <a:cubicBezTo>
                  <a:pt x="280" y="183"/>
                  <a:pt x="280" y="194"/>
                  <a:pt x="280" y="200"/>
                </a:cubicBezTo>
                <a:cubicBezTo>
                  <a:pt x="259" y="189"/>
                  <a:pt x="237" y="183"/>
                  <a:pt x="210" y="178"/>
                </a:cubicBezTo>
                <a:cubicBezTo>
                  <a:pt x="167" y="173"/>
                  <a:pt x="113" y="183"/>
                  <a:pt x="76" y="216"/>
                </a:cubicBezTo>
                <a:lnTo>
                  <a:pt x="76" y="216"/>
                </a:lnTo>
                <a:cubicBezTo>
                  <a:pt x="65" y="226"/>
                  <a:pt x="54" y="237"/>
                  <a:pt x="43" y="248"/>
                </a:cubicBezTo>
                <a:cubicBezTo>
                  <a:pt x="22" y="275"/>
                  <a:pt x="11" y="302"/>
                  <a:pt x="6" y="334"/>
                </a:cubicBezTo>
                <a:cubicBezTo>
                  <a:pt x="0" y="383"/>
                  <a:pt x="16" y="431"/>
                  <a:pt x="43" y="469"/>
                </a:cubicBezTo>
                <a:cubicBezTo>
                  <a:pt x="76" y="506"/>
                  <a:pt x="119" y="533"/>
                  <a:pt x="162" y="539"/>
                </a:cubicBezTo>
                <a:cubicBezTo>
                  <a:pt x="189" y="544"/>
                  <a:pt x="216" y="539"/>
                  <a:pt x="243" y="533"/>
                </a:cubicBezTo>
                <a:cubicBezTo>
                  <a:pt x="248" y="560"/>
                  <a:pt x="259" y="587"/>
                  <a:pt x="280" y="609"/>
                </a:cubicBezTo>
                <a:cubicBezTo>
                  <a:pt x="291" y="619"/>
                  <a:pt x="302" y="636"/>
                  <a:pt x="318" y="646"/>
                </a:cubicBezTo>
                <a:cubicBezTo>
                  <a:pt x="345" y="668"/>
                  <a:pt x="377" y="679"/>
                  <a:pt x="415" y="684"/>
                </a:cubicBezTo>
                <a:cubicBezTo>
                  <a:pt x="431" y="684"/>
                  <a:pt x="447" y="684"/>
                  <a:pt x="463" y="684"/>
                </a:cubicBezTo>
                <a:cubicBezTo>
                  <a:pt x="501" y="679"/>
                  <a:pt x="539" y="668"/>
                  <a:pt x="566" y="646"/>
                </a:cubicBezTo>
                <a:cubicBezTo>
                  <a:pt x="598" y="619"/>
                  <a:pt x="625" y="582"/>
                  <a:pt x="636" y="539"/>
                </a:cubicBezTo>
                <a:cubicBezTo>
                  <a:pt x="657" y="555"/>
                  <a:pt x="684" y="560"/>
                  <a:pt x="711" y="566"/>
                </a:cubicBezTo>
                <a:cubicBezTo>
                  <a:pt x="727" y="566"/>
                  <a:pt x="743" y="566"/>
                  <a:pt x="759" y="566"/>
                </a:cubicBezTo>
                <a:cubicBezTo>
                  <a:pt x="797" y="560"/>
                  <a:pt x="829" y="549"/>
                  <a:pt x="856" y="528"/>
                </a:cubicBezTo>
                <a:cubicBezTo>
                  <a:pt x="899" y="496"/>
                  <a:pt x="926" y="447"/>
                  <a:pt x="932" y="399"/>
                </a:cubicBezTo>
                <a:cubicBezTo>
                  <a:pt x="937" y="345"/>
                  <a:pt x="926" y="291"/>
                  <a:pt x="894" y="24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696" name="Group 695"/>
          <p:cNvGrpSpPr/>
          <p:nvPr/>
        </p:nvGrpSpPr>
        <p:grpSpPr>
          <a:xfrm>
            <a:off x="19142415" y="5602756"/>
            <a:ext cx="1576756" cy="1127117"/>
            <a:chOff x="13463901" y="7642036"/>
            <a:chExt cx="1627508" cy="1163396"/>
          </a:xfrm>
        </p:grpSpPr>
        <p:sp>
          <p:nvSpPr>
            <p:cNvPr id="697" name="Freeform 100"/>
            <p:cNvSpPr>
              <a:spLocks noChangeArrowheads="1"/>
            </p:cNvSpPr>
            <p:nvPr/>
          </p:nvSpPr>
          <p:spPr bwMode="auto">
            <a:xfrm>
              <a:off x="13484452" y="7642036"/>
              <a:ext cx="715117" cy="332987"/>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8" name="Freeform 101"/>
            <p:cNvSpPr>
              <a:spLocks noChangeArrowheads="1"/>
            </p:cNvSpPr>
            <p:nvPr/>
          </p:nvSpPr>
          <p:spPr bwMode="auto">
            <a:xfrm>
              <a:off x="13463901" y="8472445"/>
              <a:ext cx="715117" cy="332987"/>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99" name="Freeform 102"/>
            <p:cNvSpPr>
              <a:spLocks noChangeArrowheads="1"/>
            </p:cNvSpPr>
            <p:nvPr/>
          </p:nvSpPr>
          <p:spPr bwMode="auto">
            <a:xfrm>
              <a:off x="14376292" y="8020241"/>
              <a:ext cx="715117" cy="332987"/>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700" name="Group 699"/>
          <p:cNvGrpSpPr/>
          <p:nvPr/>
        </p:nvGrpSpPr>
        <p:grpSpPr>
          <a:xfrm>
            <a:off x="7889429" y="3756385"/>
            <a:ext cx="1576756" cy="1127117"/>
            <a:chOff x="13463901" y="7642036"/>
            <a:chExt cx="1627508" cy="1163396"/>
          </a:xfrm>
        </p:grpSpPr>
        <p:sp>
          <p:nvSpPr>
            <p:cNvPr id="701" name="Freeform 100"/>
            <p:cNvSpPr>
              <a:spLocks noChangeArrowheads="1"/>
            </p:cNvSpPr>
            <p:nvPr/>
          </p:nvSpPr>
          <p:spPr bwMode="auto">
            <a:xfrm>
              <a:off x="13484452" y="7642036"/>
              <a:ext cx="715117" cy="332987"/>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2" name="Freeform 101"/>
            <p:cNvSpPr>
              <a:spLocks noChangeArrowheads="1"/>
            </p:cNvSpPr>
            <p:nvPr/>
          </p:nvSpPr>
          <p:spPr bwMode="auto">
            <a:xfrm>
              <a:off x="13463901" y="8472445"/>
              <a:ext cx="715117" cy="332987"/>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3" name="Freeform 102"/>
            <p:cNvSpPr>
              <a:spLocks noChangeArrowheads="1"/>
            </p:cNvSpPr>
            <p:nvPr/>
          </p:nvSpPr>
          <p:spPr bwMode="auto">
            <a:xfrm>
              <a:off x="14376292" y="8020241"/>
              <a:ext cx="715117" cy="332987"/>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1" name="Group 130"/>
          <p:cNvGrpSpPr/>
          <p:nvPr/>
        </p:nvGrpSpPr>
        <p:grpSpPr>
          <a:xfrm>
            <a:off x="20030239" y="10058713"/>
            <a:ext cx="809495" cy="1344757"/>
            <a:chOff x="20030239" y="10058713"/>
            <a:chExt cx="809495" cy="1344757"/>
          </a:xfrm>
        </p:grpSpPr>
        <p:sp>
          <p:nvSpPr>
            <p:cNvPr id="704" name="Freeform 99"/>
            <p:cNvSpPr>
              <a:spLocks noChangeArrowheads="1"/>
            </p:cNvSpPr>
            <p:nvPr/>
          </p:nvSpPr>
          <p:spPr bwMode="auto">
            <a:xfrm>
              <a:off x="20265598" y="10058713"/>
              <a:ext cx="574136" cy="574286"/>
            </a:xfrm>
            <a:custGeom>
              <a:avLst/>
              <a:gdLst>
                <a:gd name="T0" fmla="*/ 709 w 710"/>
                <a:gd name="T1" fmla="*/ 355 h 710"/>
                <a:gd name="T2" fmla="*/ 709 w 710"/>
                <a:gd name="T3" fmla="*/ 355 h 710"/>
                <a:gd name="T4" fmla="*/ 354 w 710"/>
                <a:gd name="T5" fmla="*/ 709 h 710"/>
                <a:gd name="T6" fmla="*/ 0 w 710"/>
                <a:gd name="T7" fmla="*/ 355 h 710"/>
                <a:gd name="T8" fmla="*/ 354 w 710"/>
                <a:gd name="T9" fmla="*/ 0 h 710"/>
                <a:gd name="T10" fmla="*/ 709 w 710"/>
                <a:gd name="T11" fmla="*/ 355 h 710"/>
              </a:gdLst>
              <a:ahLst/>
              <a:cxnLst>
                <a:cxn ang="0">
                  <a:pos x="T0" y="T1"/>
                </a:cxn>
                <a:cxn ang="0">
                  <a:pos x="T2" y="T3"/>
                </a:cxn>
                <a:cxn ang="0">
                  <a:pos x="T4" y="T5"/>
                </a:cxn>
                <a:cxn ang="0">
                  <a:pos x="T6" y="T7"/>
                </a:cxn>
                <a:cxn ang="0">
                  <a:pos x="T8" y="T9"/>
                </a:cxn>
                <a:cxn ang="0">
                  <a:pos x="T10" y="T11"/>
                </a:cxn>
              </a:cxnLst>
              <a:rect l="0" t="0" r="r" b="b"/>
              <a:pathLst>
                <a:path w="710" h="710">
                  <a:moveTo>
                    <a:pt x="709" y="355"/>
                  </a:moveTo>
                  <a:lnTo>
                    <a:pt x="709" y="355"/>
                  </a:lnTo>
                  <a:cubicBezTo>
                    <a:pt x="709" y="549"/>
                    <a:pt x="549" y="709"/>
                    <a:pt x="354" y="709"/>
                  </a:cubicBezTo>
                  <a:cubicBezTo>
                    <a:pt x="160" y="709"/>
                    <a:pt x="0" y="549"/>
                    <a:pt x="0" y="355"/>
                  </a:cubicBezTo>
                  <a:cubicBezTo>
                    <a:pt x="0" y="155"/>
                    <a:pt x="160" y="0"/>
                    <a:pt x="354" y="0"/>
                  </a:cubicBezTo>
                  <a:cubicBezTo>
                    <a:pt x="549" y="0"/>
                    <a:pt x="709" y="155"/>
                    <a:pt x="709" y="355"/>
                  </a:cubicBezTo>
                </a:path>
              </a:pathLst>
            </a:custGeom>
            <a:solidFill>
              <a:srgbClr val="65754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5" name="Freeform 100"/>
            <p:cNvSpPr>
              <a:spLocks noChangeArrowheads="1"/>
            </p:cNvSpPr>
            <p:nvPr/>
          </p:nvSpPr>
          <p:spPr bwMode="auto">
            <a:xfrm>
              <a:off x="20383279" y="10608030"/>
              <a:ext cx="106981" cy="795440"/>
            </a:xfrm>
            <a:custGeom>
              <a:avLst/>
              <a:gdLst>
                <a:gd name="T0" fmla="*/ 131 w 132"/>
                <a:gd name="T1" fmla="*/ 984 h 985"/>
                <a:gd name="T2" fmla="*/ 0 w 132"/>
                <a:gd name="T3" fmla="*/ 984 h 985"/>
                <a:gd name="T4" fmla="*/ 0 w 132"/>
                <a:gd name="T5" fmla="*/ 0 h 985"/>
                <a:gd name="T6" fmla="*/ 131 w 132"/>
                <a:gd name="T7" fmla="*/ 0 h 985"/>
                <a:gd name="T8" fmla="*/ 131 w 132"/>
                <a:gd name="T9" fmla="*/ 984 h 985"/>
              </a:gdLst>
              <a:ahLst/>
              <a:cxnLst>
                <a:cxn ang="0">
                  <a:pos x="T0" y="T1"/>
                </a:cxn>
                <a:cxn ang="0">
                  <a:pos x="T2" y="T3"/>
                </a:cxn>
                <a:cxn ang="0">
                  <a:pos x="T4" y="T5"/>
                </a:cxn>
                <a:cxn ang="0">
                  <a:pos x="T6" y="T7"/>
                </a:cxn>
                <a:cxn ang="0">
                  <a:pos x="T8" y="T9"/>
                </a:cxn>
              </a:cxnLst>
              <a:rect l="0" t="0" r="r" b="b"/>
              <a:pathLst>
                <a:path w="132" h="985">
                  <a:moveTo>
                    <a:pt x="131" y="984"/>
                  </a:moveTo>
                  <a:lnTo>
                    <a:pt x="0" y="984"/>
                  </a:lnTo>
                  <a:lnTo>
                    <a:pt x="0" y="0"/>
                  </a:lnTo>
                  <a:lnTo>
                    <a:pt x="131" y="0"/>
                  </a:lnTo>
                  <a:lnTo>
                    <a:pt x="131" y="984"/>
                  </a:lnTo>
                </a:path>
              </a:pathLst>
            </a:custGeom>
            <a:solidFill>
              <a:srgbClr val="97753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6" name="Freeform 101"/>
            <p:cNvSpPr>
              <a:spLocks noChangeArrowheads="1"/>
            </p:cNvSpPr>
            <p:nvPr/>
          </p:nvSpPr>
          <p:spPr bwMode="auto">
            <a:xfrm>
              <a:off x="20265598" y="10640135"/>
              <a:ext cx="370870" cy="288925"/>
            </a:xfrm>
            <a:custGeom>
              <a:avLst/>
              <a:gdLst>
                <a:gd name="T0" fmla="*/ 429 w 458"/>
                <a:gd name="T1" fmla="*/ 355 h 356"/>
                <a:gd name="T2" fmla="*/ 429 w 458"/>
                <a:gd name="T3" fmla="*/ 355 h 356"/>
                <a:gd name="T4" fmla="*/ 28 w 458"/>
                <a:gd name="T5" fmla="*/ 355 h 356"/>
                <a:gd name="T6" fmla="*/ 0 w 458"/>
                <a:gd name="T7" fmla="*/ 326 h 356"/>
                <a:gd name="T8" fmla="*/ 0 w 458"/>
                <a:gd name="T9" fmla="*/ 29 h 356"/>
                <a:gd name="T10" fmla="*/ 28 w 458"/>
                <a:gd name="T11" fmla="*/ 0 h 356"/>
                <a:gd name="T12" fmla="*/ 57 w 458"/>
                <a:gd name="T13" fmla="*/ 29 h 356"/>
                <a:gd name="T14" fmla="*/ 57 w 458"/>
                <a:gd name="T15" fmla="*/ 297 h 356"/>
                <a:gd name="T16" fmla="*/ 400 w 458"/>
                <a:gd name="T17" fmla="*/ 297 h 356"/>
                <a:gd name="T18" fmla="*/ 400 w 458"/>
                <a:gd name="T19" fmla="*/ 126 h 356"/>
                <a:gd name="T20" fmla="*/ 429 w 458"/>
                <a:gd name="T21" fmla="*/ 97 h 356"/>
                <a:gd name="T22" fmla="*/ 457 w 458"/>
                <a:gd name="T23" fmla="*/ 126 h 356"/>
                <a:gd name="T24" fmla="*/ 457 w 458"/>
                <a:gd name="T25" fmla="*/ 326 h 356"/>
                <a:gd name="T26" fmla="*/ 429 w 458"/>
                <a:gd name="T27"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8" h="356">
                  <a:moveTo>
                    <a:pt x="429" y="355"/>
                  </a:moveTo>
                  <a:lnTo>
                    <a:pt x="429" y="355"/>
                  </a:lnTo>
                  <a:cubicBezTo>
                    <a:pt x="28" y="355"/>
                    <a:pt x="28" y="355"/>
                    <a:pt x="28" y="355"/>
                  </a:cubicBezTo>
                  <a:cubicBezTo>
                    <a:pt x="11" y="355"/>
                    <a:pt x="0" y="343"/>
                    <a:pt x="0" y="326"/>
                  </a:cubicBezTo>
                  <a:cubicBezTo>
                    <a:pt x="0" y="29"/>
                    <a:pt x="0" y="29"/>
                    <a:pt x="0" y="29"/>
                  </a:cubicBezTo>
                  <a:cubicBezTo>
                    <a:pt x="0" y="11"/>
                    <a:pt x="11" y="0"/>
                    <a:pt x="28" y="0"/>
                  </a:cubicBezTo>
                  <a:cubicBezTo>
                    <a:pt x="45" y="0"/>
                    <a:pt x="57" y="11"/>
                    <a:pt x="57" y="29"/>
                  </a:cubicBezTo>
                  <a:cubicBezTo>
                    <a:pt x="57" y="297"/>
                    <a:pt x="57" y="297"/>
                    <a:pt x="57" y="297"/>
                  </a:cubicBezTo>
                  <a:cubicBezTo>
                    <a:pt x="400" y="297"/>
                    <a:pt x="400" y="297"/>
                    <a:pt x="400" y="297"/>
                  </a:cubicBezTo>
                  <a:cubicBezTo>
                    <a:pt x="400" y="126"/>
                    <a:pt x="400" y="126"/>
                    <a:pt x="400" y="126"/>
                  </a:cubicBezTo>
                  <a:cubicBezTo>
                    <a:pt x="400" y="109"/>
                    <a:pt x="412" y="97"/>
                    <a:pt x="429" y="97"/>
                  </a:cubicBezTo>
                  <a:cubicBezTo>
                    <a:pt x="446" y="97"/>
                    <a:pt x="457" y="109"/>
                    <a:pt x="457" y="126"/>
                  </a:cubicBezTo>
                  <a:cubicBezTo>
                    <a:pt x="457" y="326"/>
                    <a:pt x="457" y="326"/>
                    <a:pt x="457" y="326"/>
                  </a:cubicBezTo>
                  <a:cubicBezTo>
                    <a:pt x="457" y="343"/>
                    <a:pt x="446" y="355"/>
                    <a:pt x="429" y="355"/>
                  </a:cubicBezTo>
                </a:path>
              </a:pathLst>
            </a:custGeom>
            <a:solidFill>
              <a:srgbClr val="97753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7" name="Freeform 102"/>
            <p:cNvSpPr>
              <a:spLocks noChangeArrowheads="1"/>
            </p:cNvSpPr>
            <p:nvPr/>
          </p:nvSpPr>
          <p:spPr bwMode="auto">
            <a:xfrm>
              <a:off x="20030239" y="10155024"/>
              <a:ext cx="552740" cy="556450"/>
            </a:xfrm>
            <a:custGeom>
              <a:avLst/>
              <a:gdLst>
                <a:gd name="T0" fmla="*/ 0 w 682"/>
                <a:gd name="T1" fmla="*/ 343 h 688"/>
                <a:gd name="T2" fmla="*/ 0 w 682"/>
                <a:gd name="T3" fmla="*/ 343 h 688"/>
                <a:gd name="T4" fmla="*/ 343 w 682"/>
                <a:gd name="T5" fmla="*/ 0 h 688"/>
                <a:gd name="T6" fmla="*/ 681 w 682"/>
                <a:gd name="T7" fmla="*/ 343 h 688"/>
                <a:gd name="T8" fmla="*/ 343 w 682"/>
                <a:gd name="T9" fmla="*/ 687 h 688"/>
                <a:gd name="T10" fmla="*/ 0 w 682"/>
                <a:gd name="T11" fmla="*/ 343 h 688"/>
              </a:gdLst>
              <a:ahLst/>
              <a:cxnLst>
                <a:cxn ang="0">
                  <a:pos x="T0" y="T1"/>
                </a:cxn>
                <a:cxn ang="0">
                  <a:pos x="T2" y="T3"/>
                </a:cxn>
                <a:cxn ang="0">
                  <a:pos x="T4" y="T5"/>
                </a:cxn>
                <a:cxn ang="0">
                  <a:pos x="T6" y="T7"/>
                </a:cxn>
                <a:cxn ang="0">
                  <a:pos x="T8" y="T9"/>
                </a:cxn>
                <a:cxn ang="0">
                  <a:pos x="T10" y="T11"/>
                </a:cxn>
              </a:cxnLst>
              <a:rect l="0" t="0" r="r" b="b"/>
              <a:pathLst>
                <a:path w="682" h="688">
                  <a:moveTo>
                    <a:pt x="0" y="343"/>
                  </a:moveTo>
                  <a:lnTo>
                    <a:pt x="0" y="343"/>
                  </a:lnTo>
                  <a:cubicBezTo>
                    <a:pt x="0" y="155"/>
                    <a:pt x="154" y="0"/>
                    <a:pt x="343" y="0"/>
                  </a:cubicBezTo>
                  <a:cubicBezTo>
                    <a:pt x="526" y="0"/>
                    <a:pt x="681" y="155"/>
                    <a:pt x="681" y="343"/>
                  </a:cubicBezTo>
                  <a:cubicBezTo>
                    <a:pt x="681" y="532"/>
                    <a:pt x="526" y="687"/>
                    <a:pt x="343" y="687"/>
                  </a:cubicBezTo>
                  <a:cubicBezTo>
                    <a:pt x="154" y="687"/>
                    <a:pt x="0" y="532"/>
                    <a:pt x="0" y="343"/>
                  </a:cubicBezTo>
                </a:path>
              </a:pathLst>
            </a:custGeom>
            <a:solidFill>
              <a:srgbClr val="7E9B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08" name="Freeform 103"/>
            <p:cNvSpPr>
              <a:spLocks noChangeArrowheads="1"/>
            </p:cNvSpPr>
            <p:nvPr/>
          </p:nvSpPr>
          <p:spPr bwMode="auto">
            <a:xfrm>
              <a:off x="20436770" y="10433248"/>
              <a:ext cx="353041" cy="353131"/>
            </a:xfrm>
            <a:custGeom>
              <a:avLst/>
              <a:gdLst>
                <a:gd name="T0" fmla="*/ 0 w 436"/>
                <a:gd name="T1" fmla="*/ 218 h 436"/>
                <a:gd name="T2" fmla="*/ 0 w 436"/>
                <a:gd name="T3" fmla="*/ 218 h 436"/>
                <a:gd name="T4" fmla="*/ 218 w 436"/>
                <a:gd name="T5" fmla="*/ 0 h 436"/>
                <a:gd name="T6" fmla="*/ 435 w 436"/>
                <a:gd name="T7" fmla="*/ 218 h 436"/>
                <a:gd name="T8" fmla="*/ 218 w 436"/>
                <a:gd name="T9" fmla="*/ 435 h 436"/>
                <a:gd name="T10" fmla="*/ 0 w 436"/>
                <a:gd name="T11" fmla="*/ 218 h 436"/>
              </a:gdLst>
              <a:ahLst/>
              <a:cxnLst>
                <a:cxn ang="0">
                  <a:pos x="T0" y="T1"/>
                </a:cxn>
                <a:cxn ang="0">
                  <a:pos x="T2" y="T3"/>
                </a:cxn>
                <a:cxn ang="0">
                  <a:pos x="T4" y="T5"/>
                </a:cxn>
                <a:cxn ang="0">
                  <a:pos x="T6" y="T7"/>
                </a:cxn>
                <a:cxn ang="0">
                  <a:pos x="T8" y="T9"/>
                </a:cxn>
                <a:cxn ang="0">
                  <a:pos x="T10" y="T11"/>
                </a:cxn>
              </a:cxnLst>
              <a:rect l="0" t="0" r="r" b="b"/>
              <a:pathLst>
                <a:path w="436" h="436">
                  <a:moveTo>
                    <a:pt x="0" y="218"/>
                  </a:moveTo>
                  <a:lnTo>
                    <a:pt x="0" y="218"/>
                  </a:lnTo>
                  <a:cubicBezTo>
                    <a:pt x="0" y="98"/>
                    <a:pt x="97" y="0"/>
                    <a:pt x="218" y="0"/>
                  </a:cubicBezTo>
                  <a:cubicBezTo>
                    <a:pt x="338" y="0"/>
                    <a:pt x="435" y="98"/>
                    <a:pt x="435" y="218"/>
                  </a:cubicBezTo>
                  <a:cubicBezTo>
                    <a:pt x="435" y="338"/>
                    <a:pt x="338" y="435"/>
                    <a:pt x="218" y="435"/>
                  </a:cubicBezTo>
                  <a:cubicBezTo>
                    <a:pt x="97" y="435"/>
                    <a:pt x="0" y="338"/>
                    <a:pt x="0" y="218"/>
                  </a:cubicBezTo>
                </a:path>
              </a:pathLst>
            </a:custGeom>
            <a:solidFill>
              <a:srgbClr val="A0CE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9" name="Group 128"/>
          <p:cNvGrpSpPr/>
          <p:nvPr/>
        </p:nvGrpSpPr>
        <p:grpSpPr>
          <a:xfrm>
            <a:off x="17351752" y="11018235"/>
            <a:ext cx="1076950" cy="381666"/>
            <a:chOff x="17351752" y="11018235"/>
            <a:chExt cx="1076950" cy="381666"/>
          </a:xfrm>
        </p:grpSpPr>
        <p:sp>
          <p:nvSpPr>
            <p:cNvPr id="709" name="Freeform 104"/>
            <p:cNvSpPr>
              <a:spLocks noChangeArrowheads="1"/>
            </p:cNvSpPr>
            <p:nvPr/>
          </p:nvSpPr>
          <p:spPr bwMode="auto">
            <a:xfrm>
              <a:off x="17783244" y="11075306"/>
              <a:ext cx="645458" cy="324595"/>
            </a:xfrm>
            <a:custGeom>
              <a:avLst/>
              <a:gdLst>
                <a:gd name="T0" fmla="*/ 795 w 796"/>
                <a:gd name="T1" fmla="*/ 400 h 401"/>
                <a:gd name="T2" fmla="*/ 795 w 796"/>
                <a:gd name="T3" fmla="*/ 400 h 401"/>
                <a:gd name="T4" fmla="*/ 400 w 796"/>
                <a:gd name="T5" fmla="*/ 0 h 401"/>
                <a:gd name="T6" fmla="*/ 0 w 796"/>
                <a:gd name="T7" fmla="*/ 400 h 401"/>
                <a:gd name="T8" fmla="*/ 795 w 796"/>
                <a:gd name="T9" fmla="*/ 400 h 401"/>
              </a:gdLst>
              <a:ahLst/>
              <a:cxnLst>
                <a:cxn ang="0">
                  <a:pos x="T0" y="T1"/>
                </a:cxn>
                <a:cxn ang="0">
                  <a:pos x="T2" y="T3"/>
                </a:cxn>
                <a:cxn ang="0">
                  <a:pos x="T4" y="T5"/>
                </a:cxn>
                <a:cxn ang="0">
                  <a:pos x="T6" y="T7"/>
                </a:cxn>
                <a:cxn ang="0">
                  <a:pos x="T8" y="T9"/>
                </a:cxn>
              </a:cxnLst>
              <a:rect l="0" t="0" r="r" b="b"/>
              <a:pathLst>
                <a:path w="796" h="401">
                  <a:moveTo>
                    <a:pt x="795" y="400"/>
                  </a:moveTo>
                  <a:lnTo>
                    <a:pt x="795" y="400"/>
                  </a:lnTo>
                  <a:cubicBezTo>
                    <a:pt x="795" y="183"/>
                    <a:pt x="618" y="0"/>
                    <a:pt x="400" y="0"/>
                  </a:cubicBezTo>
                  <a:cubicBezTo>
                    <a:pt x="183" y="0"/>
                    <a:pt x="0" y="183"/>
                    <a:pt x="0" y="400"/>
                  </a:cubicBezTo>
                  <a:lnTo>
                    <a:pt x="795" y="400"/>
                  </a:lnTo>
                </a:path>
              </a:pathLst>
            </a:custGeom>
            <a:solidFill>
              <a:srgbClr val="65754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0" name="Freeform 105"/>
            <p:cNvSpPr>
              <a:spLocks noChangeArrowheads="1"/>
            </p:cNvSpPr>
            <p:nvPr/>
          </p:nvSpPr>
          <p:spPr bwMode="auto">
            <a:xfrm>
              <a:off x="17351752" y="11018235"/>
              <a:ext cx="756005" cy="381666"/>
            </a:xfrm>
            <a:custGeom>
              <a:avLst/>
              <a:gdLst>
                <a:gd name="T0" fmla="*/ 933 w 934"/>
                <a:gd name="T1" fmla="*/ 469 h 470"/>
                <a:gd name="T2" fmla="*/ 933 w 934"/>
                <a:gd name="T3" fmla="*/ 469 h 470"/>
                <a:gd name="T4" fmla="*/ 464 w 934"/>
                <a:gd name="T5" fmla="*/ 0 h 470"/>
                <a:gd name="T6" fmla="*/ 0 w 934"/>
                <a:gd name="T7" fmla="*/ 469 h 470"/>
                <a:gd name="T8" fmla="*/ 933 w 934"/>
                <a:gd name="T9" fmla="*/ 469 h 470"/>
              </a:gdLst>
              <a:ahLst/>
              <a:cxnLst>
                <a:cxn ang="0">
                  <a:pos x="T0" y="T1"/>
                </a:cxn>
                <a:cxn ang="0">
                  <a:pos x="T2" y="T3"/>
                </a:cxn>
                <a:cxn ang="0">
                  <a:pos x="T4" y="T5"/>
                </a:cxn>
                <a:cxn ang="0">
                  <a:pos x="T6" y="T7"/>
                </a:cxn>
                <a:cxn ang="0">
                  <a:pos x="T8" y="T9"/>
                </a:cxn>
              </a:cxnLst>
              <a:rect l="0" t="0" r="r" b="b"/>
              <a:pathLst>
                <a:path w="934" h="470">
                  <a:moveTo>
                    <a:pt x="933" y="469"/>
                  </a:moveTo>
                  <a:lnTo>
                    <a:pt x="933" y="469"/>
                  </a:lnTo>
                  <a:cubicBezTo>
                    <a:pt x="933" y="212"/>
                    <a:pt x="721" y="0"/>
                    <a:pt x="464" y="0"/>
                  </a:cubicBezTo>
                  <a:cubicBezTo>
                    <a:pt x="206" y="0"/>
                    <a:pt x="0" y="212"/>
                    <a:pt x="0" y="469"/>
                  </a:cubicBezTo>
                  <a:cubicBezTo>
                    <a:pt x="933" y="469"/>
                    <a:pt x="933" y="469"/>
                    <a:pt x="933" y="469"/>
                  </a:cubicBezTo>
                </a:path>
              </a:pathLst>
            </a:custGeom>
            <a:solidFill>
              <a:srgbClr val="7E9B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3" name="Group 132"/>
          <p:cNvGrpSpPr/>
          <p:nvPr/>
        </p:nvGrpSpPr>
        <p:grpSpPr>
          <a:xfrm>
            <a:off x="22544309" y="11007532"/>
            <a:ext cx="1494178" cy="399502"/>
            <a:chOff x="22544309" y="11007532"/>
            <a:chExt cx="1494178" cy="399502"/>
          </a:xfrm>
        </p:grpSpPr>
        <p:sp>
          <p:nvSpPr>
            <p:cNvPr id="713" name="Freeform 108"/>
            <p:cNvSpPr>
              <a:spLocks noChangeArrowheads="1"/>
            </p:cNvSpPr>
            <p:nvPr/>
          </p:nvSpPr>
          <p:spPr bwMode="auto">
            <a:xfrm>
              <a:off x="22622764" y="11007532"/>
              <a:ext cx="60622" cy="399502"/>
            </a:xfrm>
            <a:custGeom>
              <a:avLst/>
              <a:gdLst>
                <a:gd name="T0" fmla="*/ 0 w 75"/>
                <a:gd name="T1" fmla="*/ 492 h 493"/>
                <a:gd name="T2" fmla="*/ 0 w 75"/>
                <a:gd name="T3" fmla="*/ 492 h 493"/>
                <a:gd name="T4" fmla="*/ 0 w 75"/>
                <a:gd name="T5" fmla="*/ 46 h 493"/>
                <a:gd name="T6" fmla="*/ 34 w 75"/>
                <a:gd name="T7" fmla="*/ 0 h 493"/>
                <a:gd name="T8" fmla="*/ 74 w 75"/>
                <a:gd name="T9" fmla="*/ 46 h 493"/>
                <a:gd name="T10" fmla="*/ 74 w 75"/>
                <a:gd name="T11" fmla="*/ 492 h 493"/>
                <a:gd name="T12" fmla="*/ 0 w 75"/>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5" h="493">
                  <a:moveTo>
                    <a:pt x="0" y="492"/>
                  </a:moveTo>
                  <a:lnTo>
                    <a:pt x="0" y="492"/>
                  </a:lnTo>
                  <a:cubicBezTo>
                    <a:pt x="0" y="46"/>
                    <a:pt x="0" y="46"/>
                    <a:pt x="0" y="46"/>
                  </a:cubicBezTo>
                  <a:cubicBezTo>
                    <a:pt x="0" y="23"/>
                    <a:pt x="17" y="0"/>
                    <a:pt x="34" y="0"/>
                  </a:cubicBezTo>
                  <a:cubicBezTo>
                    <a:pt x="57" y="0"/>
                    <a:pt x="74" y="23"/>
                    <a:pt x="74" y="46"/>
                  </a:cubicBezTo>
                  <a:cubicBezTo>
                    <a:pt x="74" y="492"/>
                    <a:pt x="74" y="492"/>
                    <a:pt x="74"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4" name="Freeform 109"/>
            <p:cNvSpPr>
              <a:spLocks noChangeArrowheads="1"/>
            </p:cNvSpPr>
            <p:nvPr/>
          </p:nvSpPr>
          <p:spPr bwMode="auto">
            <a:xfrm>
              <a:off x="22783234" y="11007532"/>
              <a:ext cx="57057" cy="399502"/>
            </a:xfrm>
            <a:custGeom>
              <a:avLst/>
              <a:gdLst>
                <a:gd name="T0" fmla="*/ 0 w 70"/>
                <a:gd name="T1" fmla="*/ 492 h 493"/>
                <a:gd name="T2" fmla="*/ 0 w 70"/>
                <a:gd name="T3" fmla="*/ 492 h 493"/>
                <a:gd name="T4" fmla="*/ 0 w 70"/>
                <a:gd name="T5" fmla="*/ 46 h 493"/>
                <a:gd name="T6" fmla="*/ 34 w 70"/>
                <a:gd name="T7" fmla="*/ 0 h 493"/>
                <a:gd name="T8" fmla="*/ 69 w 70"/>
                <a:gd name="T9" fmla="*/ 46 h 493"/>
                <a:gd name="T10" fmla="*/ 69 w 70"/>
                <a:gd name="T11" fmla="*/ 492 h 493"/>
                <a:gd name="T12" fmla="*/ 0 w 70"/>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0" h="493">
                  <a:moveTo>
                    <a:pt x="0" y="492"/>
                  </a:moveTo>
                  <a:lnTo>
                    <a:pt x="0" y="492"/>
                  </a:lnTo>
                  <a:cubicBezTo>
                    <a:pt x="0" y="46"/>
                    <a:pt x="0" y="46"/>
                    <a:pt x="0" y="46"/>
                  </a:cubicBezTo>
                  <a:cubicBezTo>
                    <a:pt x="0" y="23"/>
                    <a:pt x="11" y="0"/>
                    <a:pt x="34" y="0"/>
                  </a:cubicBezTo>
                  <a:cubicBezTo>
                    <a:pt x="51" y="0"/>
                    <a:pt x="69" y="23"/>
                    <a:pt x="69" y="46"/>
                  </a:cubicBezTo>
                  <a:cubicBezTo>
                    <a:pt x="69" y="492"/>
                    <a:pt x="69" y="492"/>
                    <a:pt x="69"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5" name="Freeform 110"/>
            <p:cNvSpPr>
              <a:spLocks noChangeArrowheads="1"/>
            </p:cNvSpPr>
            <p:nvPr/>
          </p:nvSpPr>
          <p:spPr bwMode="auto">
            <a:xfrm>
              <a:off x="22940141" y="11007532"/>
              <a:ext cx="60624" cy="399502"/>
            </a:xfrm>
            <a:custGeom>
              <a:avLst/>
              <a:gdLst>
                <a:gd name="T0" fmla="*/ 0 w 76"/>
                <a:gd name="T1" fmla="*/ 492 h 493"/>
                <a:gd name="T2" fmla="*/ 0 w 76"/>
                <a:gd name="T3" fmla="*/ 492 h 493"/>
                <a:gd name="T4" fmla="*/ 0 w 76"/>
                <a:gd name="T5" fmla="*/ 46 h 493"/>
                <a:gd name="T6" fmla="*/ 41 w 76"/>
                <a:gd name="T7" fmla="*/ 0 h 493"/>
                <a:gd name="T8" fmla="*/ 75 w 76"/>
                <a:gd name="T9" fmla="*/ 46 h 493"/>
                <a:gd name="T10" fmla="*/ 75 w 76"/>
                <a:gd name="T11" fmla="*/ 492 h 493"/>
                <a:gd name="T12" fmla="*/ 0 w 76"/>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6" h="493">
                  <a:moveTo>
                    <a:pt x="0" y="492"/>
                  </a:moveTo>
                  <a:lnTo>
                    <a:pt x="0" y="492"/>
                  </a:lnTo>
                  <a:cubicBezTo>
                    <a:pt x="0" y="46"/>
                    <a:pt x="0" y="46"/>
                    <a:pt x="0" y="46"/>
                  </a:cubicBezTo>
                  <a:cubicBezTo>
                    <a:pt x="0" y="23"/>
                    <a:pt x="18" y="0"/>
                    <a:pt x="41" y="0"/>
                  </a:cubicBezTo>
                  <a:cubicBezTo>
                    <a:pt x="58" y="0"/>
                    <a:pt x="75" y="23"/>
                    <a:pt x="75" y="46"/>
                  </a:cubicBezTo>
                  <a:cubicBezTo>
                    <a:pt x="75" y="492"/>
                    <a:pt x="75" y="492"/>
                    <a:pt x="75"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6" name="Freeform 111"/>
            <p:cNvSpPr>
              <a:spLocks noChangeArrowheads="1"/>
            </p:cNvSpPr>
            <p:nvPr/>
          </p:nvSpPr>
          <p:spPr bwMode="auto">
            <a:xfrm>
              <a:off x="23104180" y="11007532"/>
              <a:ext cx="60624" cy="399502"/>
            </a:xfrm>
            <a:custGeom>
              <a:avLst/>
              <a:gdLst>
                <a:gd name="T0" fmla="*/ 0 w 75"/>
                <a:gd name="T1" fmla="*/ 492 h 493"/>
                <a:gd name="T2" fmla="*/ 0 w 75"/>
                <a:gd name="T3" fmla="*/ 492 h 493"/>
                <a:gd name="T4" fmla="*/ 0 w 75"/>
                <a:gd name="T5" fmla="*/ 46 h 493"/>
                <a:gd name="T6" fmla="*/ 34 w 75"/>
                <a:gd name="T7" fmla="*/ 0 h 493"/>
                <a:gd name="T8" fmla="*/ 74 w 75"/>
                <a:gd name="T9" fmla="*/ 46 h 493"/>
                <a:gd name="T10" fmla="*/ 74 w 75"/>
                <a:gd name="T11" fmla="*/ 492 h 493"/>
                <a:gd name="T12" fmla="*/ 0 w 75"/>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5" h="493">
                  <a:moveTo>
                    <a:pt x="0" y="492"/>
                  </a:moveTo>
                  <a:lnTo>
                    <a:pt x="0" y="492"/>
                  </a:lnTo>
                  <a:cubicBezTo>
                    <a:pt x="0" y="46"/>
                    <a:pt x="0" y="46"/>
                    <a:pt x="0" y="46"/>
                  </a:cubicBezTo>
                  <a:cubicBezTo>
                    <a:pt x="0" y="23"/>
                    <a:pt x="17" y="0"/>
                    <a:pt x="34" y="0"/>
                  </a:cubicBezTo>
                  <a:cubicBezTo>
                    <a:pt x="57" y="0"/>
                    <a:pt x="74" y="23"/>
                    <a:pt x="74" y="46"/>
                  </a:cubicBezTo>
                  <a:cubicBezTo>
                    <a:pt x="74" y="492"/>
                    <a:pt x="74" y="492"/>
                    <a:pt x="74"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7" name="Freeform 112"/>
            <p:cNvSpPr>
              <a:spLocks noChangeArrowheads="1"/>
            </p:cNvSpPr>
            <p:nvPr/>
          </p:nvSpPr>
          <p:spPr bwMode="auto">
            <a:xfrm>
              <a:off x="23264653" y="11007532"/>
              <a:ext cx="57057" cy="399502"/>
            </a:xfrm>
            <a:custGeom>
              <a:avLst/>
              <a:gdLst>
                <a:gd name="T0" fmla="*/ 0 w 70"/>
                <a:gd name="T1" fmla="*/ 492 h 493"/>
                <a:gd name="T2" fmla="*/ 0 w 70"/>
                <a:gd name="T3" fmla="*/ 492 h 493"/>
                <a:gd name="T4" fmla="*/ 0 w 70"/>
                <a:gd name="T5" fmla="*/ 46 h 493"/>
                <a:gd name="T6" fmla="*/ 34 w 70"/>
                <a:gd name="T7" fmla="*/ 0 h 493"/>
                <a:gd name="T8" fmla="*/ 69 w 70"/>
                <a:gd name="T9" fmla="*/ 46 h 493"/>
                <a:gd name="T10" fmla="*/ 69 w 70"/>
                <a:gd name="T11" fmla="*/ 492 h 493"/>
                <a:gd name="T12" fmla="*/ 0 w 70"/>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0" h="493">
                  <a:moveTo>
                    <a:pt x="0" y="492"/>
                  </a:moveTo>
                  <a:lnTo>
                    <a:pt x="0" y="492"/>
                  </a:lnTo>
                  <a:cubicBezTo>
                    <a:pt x="0" y="46"/>
                    <a:pt x="0" y="46"/>
                    <a:pt x="0" y="46"/>
                  </a:cubicBezTo>
                  <a:cubicBezTo>
                    <a:pt x="0" y="23"/>
                    <a:pt x="17" y="0"/>
                    <a:pt x="34" y="0"/>
                  </a:cubicBezTo>
                  <a:cubicBezTo>
                    <a:pt x="57" y="0"/>
                    <a:pt x="69" y="23"/>
                    <a:pt x="69" y="46"/>
                  </a:cubicBezTo>
                  <a:cubicBezTo>
                    <a:pt x="69" y="492"/>
                    <a:pt x="69" y="492"/>
                    <a:pt x="69"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8" name="Freeform 113"/>
            <p:cNvSpPr>
              <a:spLocks noChangeArrowheads="1"/>
            </p:cNvSpPr>
            <p:nvPr/>
          </p:nvSpPr>
          <p:spPr bwMode="auto">
            <a:xfrm>
              <a:off x="23421560" y="11007532"/>
              <a:ext cx="60622" cy="399502"/>
            </a:xfrm>
            <a:custGeom>
              <a:avLst/>
              <a:gdLst>
                <a:gd name="T0" fmla="*/ 0 w 76"/>
                <a:gd name="T1" fmla="*/ 492 h 493"/>
                <a:gd name="T2" fmla="*/ 0 w 76"/>
                <a:gd name="T3" fmla="*/ 492 h 493"/>
                <a:gd name="T4" fmla="*/ 0 w 76"/>
                <a:gd name="T5" fmla="*/ 46 h 493"/>
                <a:gd name="T6" fmla="*/ 41 w 76"/>
                <a:gd name="T7" fmla="*/ 0 h 493"/>
                <a:gd name="T8" fmla="*/ 75 w 76"/>
                <a:gd name="T9" fmla="*/ 46 h 493"/>
                <a:gd name="T10" fmla="*/ 75 w 76"/>
                <a:gd name="T11" fmla="*/ 492 h 493"/>
                <a:gd name="T12" fmla="*/ 0 w 76"/>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6" h="493">
                  <a:moveTo>
                    <a:pt x="0" y="492"/>
                  </a:moveTo>
                  <a:lnTo>
                    <a:pt x="0" y="492"/>
                  </a:lnTo>
                  <a:cubicBezTo>
                    <a:pt x="0" y="46"/>
                    <a:pt x="0" y="46"/>
                    <a:pt x="0" y="46"/>
                  </a:cubicBezTo>
                  <a:cubicBezTo>
                    <a:pt x="0" y="23"/>
                    <a:pt x="18" y="0"/>
                    <a:pt x="41" y="0"/>
                  </a:cubicBezTo>
                  <a:cubicBezTo>
                    <a:pt x="58" y="0"/>
                    <a:pt x="75" y="23"/>
                    <a:pt x="75" y="46"/>
                  </a:cubicBezTo>
                  <a:cubicBezTo>
                    <a:pt x="75" y="492"/>
                    <a:pt x="75" y="492"/>
                    <a:pt x="75"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9" name="Freeform 114"/>
            <p:cNvSpPr>
              <a:spLocks noChangeArrowheads="1"/>
            </p:cNvSpPr>
            <p:nvPr/>
          </p:nvSpPr>
          <p:spPr bwMode="auto">
            <a:xfrm>
              <a:off x="23585599" y="11007532"/>
              <a:ext cx="60622" cy="399502"/>
            </a:xfrm>
            <a:custGeom>
              <a:avLst/>
              <a:gdLst>
                <a:gd name="T0" fmla="*/ 0 w 75"/>
                <a:gd name="T1" fmla="*/ 492 h 493"/>
                <a:gd name="T2" fmla="*/ 0 w 75"/>
                <a:gd name="T3" fmla="*/ 492 h 493"/>
                <a:gd name="T4" fmla="*/ 0 w 75"/>
                <a:gd name="T5" fmla="*/ 46 h 493"/>
                <a:gd name="T6" fmla="*/ 34 w 75"/>
                <a:gd name="T7" fmla="*/ 0 h 493"/>
                <a:gd name="T8" fmla="*/ 74 w 75"/>
                <a:gd name="T9" fmla="*/ 46 h 493"/>
                <a:gd name="T10" fmla="*/ 74 w 75"/>
                <a:gd name="T11" fmla="*/ 492 h 493"/>
                <a:gd name="T12" fmla="*/ 0 w 75"/>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5" h="493">
                  <a:moveTo>
                    <a:pt x="0" y="492"/>
                  </a:moveTo>
                  <a:lnTo>
                    <a:pt x="0" y="492"/>
                  </a:lnTo>
                  <a:cubicBezTo>
                    <a:pt x="0" y="46"/>
                    <a:pt x="0" y="46"/>
                    <a:pt x="0" y="46"/>
                  </a:cubicBezTo>
                  <a:cubicBezTo>
                    <a:pt x="0" y="23"/>
                    <a:pt x="17" y="0"/>
                    <a:pt x="34" y="0"/>
                  </a:cubicBezTo>
                  <a:cubicBezTo>
                    <a:pt x="57" y="0"/>
                    <a:pt x="74" y="23"/>
                    <a:pt x="74" y="46"/>
                  </a:cubicBezTo>
                  <a:cubicBezTo>
                    <a:pt x="74" y="492"/>
                    <a:pt x="74" y="492"/>
                    <a:pt x="74"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0" name="Freeform 115"/>
            <p:cNvSpPr>
              <a:spLocks noChangeArrowheads="1"/>
            </p:cNvSpPr>
            <p:nvPr/>
          </p:nvSpPr>
          <p:spPr bwMode="auto">
            <a:xfrm>
              <a:off x="23746070" y="11007532"/>
              <a:ext cx="57057" cy="399502"/>
            </a:xfrm>
            <a:custGeom>
              <a:avLst/>
              <a:gdLst>
                <a:gd name="T0" fmla="*/ 0 w 70"/>
                <a:gd name="T1" fmla="*/ 492 h 493"/>
                <a:gd name="T2" fmla="*/ 0 w 70"/>
                <a:gd name="T3" fmla="*/ 492 h 493"/>
                <a:gd name="T4" fmla="*/ 0 w 70"/>
                <a:gd name="T5" fmla="*/ 46 h 493"/>
                <a:gd name="T6" fmla="*/ 34 w 70"/>
                <a:gd name="T7" fmla="*/ 0 h 493"/>
                <a:gd name="T8" fmla="*/ 69 w 70"/>
                <a:gd name="T9" fmla="*/ 46 h 493"/>
                <a:gd name="T10" fmla="*/ 69 w 70"/>
                <a:gd name="T11" fmla="*/ 492 h 493"/>
                <a:gd name="T12" fmla="*/ 0 w 70"/>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0" h="493">
                  <a:moveTo>
                    <a:pt x="0" y="492"/>
                  </a:moveTo>
                  <a:lnTo>
                    <a:pt x="0" y="492"/>
                  </a:lnTo>
                  <a:cubicBezTo>
                    <a:pt x="0" y="46"/>
                    <a:pt x="0" y="46"/>
                    <a:pt x="0" y="46"/>
                  </a:cubicBezTo>
                  <a:cubicBezTo>
                    <a:pt x="0" y="23"/>
                    <a:pt x="17" y="0"/>
                    <a:pt x="34" y="0"/>
                  </a:cubicBezTo>
                  <a:cubicBezTo>
                    <a:pt x="57" y="0"/>
                    <a:pt x="69" y="23"/>
                    <a:pt x="69" y="46"/>
                  </a:cubicBezTo>
                  <a:cubicBezTo>
                    <a:pt x="69" y="492"/>
                    <a:pt x="69" y="492"/>
                    <a:pt x="69"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1" name="Freeform 116"/>
            <p:cNvSpPr>
              <a:spLocks noChangeArrowheads="1"/>
            </p:cNvSpPr>
            <p:nvPr/>
          </p:nvSpPr>
          <p:spPr bwMode="auto">
            <a:xfrm>
              <a:off x="23902976" y="11007532"/>
              <a:ext cx="60624" cy="399502"/>
            </a:xfrm>
            <a:custGeom>
              <a:avLst/>
              <a:gdLst>
                <a:gd name="T0" fmla="*/ 0 w 75"/>
                <a:gd name="T1" fmla="*/ 492 h 493"/>
                <a:gd name="T2" fmla="*/ 0 w 75"/>
                <a:gd name="T3" fmla="*/ 492 h 493"/>
                <a:gd name="T4" fmla="*/ 0 w 75"/>
                <a:gd name="T5" fmla="*/ 46 h 493"/>
                <a:gd name="T6" fmla="*/ 40 w 75"/>
                <a:gd name="T7" fmla="*/ 0 h 493"/>
                <a:gd name="T8" fmla="*/ 74 w 75"/>
                <a:gd name="T9" fmla="*/ 46 h 493"/>
                <a:gd name="T10" fmla="*/ 74 w 75"/>
                <a:gd name="T11" fmla="*/ 492 h 493"/>
                <a:gd name="T12" fmla="*/ 0 w 75"/>
                <a:gd name="T13" fmla="*/ 492 h 493"/>
              </a:gdLst>
              <a:ahLst/>
              <a:cxnLst>
                <a:cxn ang="0">
                  <a:pos x="T0" y="T1"/>
                </a:cxn>
                <a:cxn ang="0">
                  <a:pos x="T2" y="T3"/>
                </a:cxn>
                <a:cxn ang="0">
                  <a:pos x="T4" y="T5"/>
                </a:cxn>
                <a:cxn ang="0">
                  <a:pos x="T6" y="T7"/>
                </a:cxn>
                <a:cxn ang="0">
                  <a:pos x="T8" y="T9"/>
                </a:cxn>
                <a:cxn ang="0">
                  <a:pos x="T10" y="T11"/>
                </a:cxn>
                <a:cxn ang="0">
                  <a:pos x="T12" y="T13"/>
                </a:cxn>
              </a:cxnLst>
              <a:rect l="0" t="0" r="r" b="b"/>
              <a:pathLst>
                <a:path w="75" h="493">
                  <a:moveTo>
                    <a:pt x="0" y="492"/>
                  </a:moveTo>
                  <a:lnTo>
                    <a:pt x="0" y="492"/>
                  </a:lnTo>
                  <a:cubicBezTo>
                    <a:pt x="0" y="46"/>
                    <a:pt x="0" y="46"/>
                    <a:pt x="0" y="46"/>
                  </a:cubicBezTo>
                  <a:cubicBezTo>
                    <a:pt x="0" y="23"/>
                    <a:pt x="17" y="0"/>
                    <a:pt x="40" y="0"/>
                  </a:cubicBezTo>
                  <a:cubicBezTo>
                    <a:pt x="57" y="0"/>
                    <a:pt x="74" y="23"/>
                    <a:pt x="74" y="46"/>
                  </a:cubicBezTo>
                  <a:cubicBezTo>
                    <a:pt x="74" y="492"/>
                    <a:pt x="74" y="492"/>
                    <a:pt x="74" y="492"/>
                  </a:cubicBezTo>
                  <a:lnTo>
                    <a:pt x="0" y="492"/>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2" name="Freeform 117"/>
            <p:cNvSpPr>
              <a:spLocks noChangeArrowheads="1"/>
            </p:cNvSpPr>
            <p:nvPr/>
          </p:nvSpPr>
          <p:spPr bwMode="auto">
            <a:xfrm>
              <a:off x="22544309" y="11086006"/>
              <a:ext cx="1494178" cy="32104"/>
            </a:xfrm>
            <a:custGeom>
              <a:avLst/>
              <a:gdLst>
                <a:gd name="T0" fmla="*/ 1847 w 1848"/>
                <a:gd name="T1" fmla="*/ 23 h 41"/>
                <a:gd name="T2" fmla="*/ 1847 w 1848"/>
                <a:gd name="T3" fmla="*/ 23 h 41"/>
                <a:gd name="T4" fmla="*/ 1819 w 1848"/>
                <a:gd name="T5" fmla="*/ 40 h 41"/>
                <a:gd name="T6" fmla="*/ 22 w 1848"/>
                <a:gd name="T7" fmla="*/ 40 h 41"/>
                <a:gd name="T8" fmla="*/ 0 w 1848"/>
                <a:gd name="T9" fmla="*/ 23 h 41"/>
                <a:gd name="T10" fmla="*/ 22 w 1848"/>
                <a:gd name="T11" fmla="*/ 0 h 41"/>
                <a:gd name="T12" fmla="*/ 1819 w 1848"/>
                <a:gd name="T13" fmla="*/ 0 h 41"/>
                <a:gd name="T14" fmla="*/ 1847 w 1848"/>
                <a:gd name="T15" fmla="*/ 23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8" h="41">
                  <a:moveTo>
                    <a:pt x="1847" y="23"/>
                  </a:moveTo>
                  <a:lnTo>
                    <a:pt x="1847" y="23"/>
                  </a:lnTo>
                  <a:cubicBezTo>
                    <a:pt x="1847" y="29"/>
                    <a:pt x="1836" y="40"/>
                    <a:pt x="1819" y="40"/>
                  </a:cubicBezTo>
                  <a:cubicBezTo>
                    <a:pt x="22" y="40"/>
                    <a:pt x="22" y="40"/>
                    <a:pt x="22" y="40"/>
                  </a:cubicBezTo>
                  <a:cubicBezTo>
                    <a:pt x="11" y="40"/>
                    <a:pt x="0" y="29"/>
                    <a:pt x="0" y="23"/>
                  </a:cubicBezTo>
                  <a:cubicBezTo>
                    <a:pt x="0" y="12"/>
                    <a:pt x="11" y="0"/>
                    <a:pt x="22" y="0"/>
                  </a:cubicBezTo>
                  <a:cubicBezTo>
                    <a:pt x="1819" y="0"/>
                    <a:pt x="1819" y="0"/>
                    <a:pt x="1819" y="0"/>
                  </a:cubicBezTo>
                  <a:cubicBezTo>
                    <a:pt x="1836" y="0"/>
                    <a:pt x="1847" y="12"/>
                    <a:pt x="1847" y="23"/>
                  </a:cubicBez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3" name="Freeform 118"/>
            <p:cNvSpPr>
              <a:spLocks noChangeArrowheads="1"/>
            </p:cNvSpPr>
            <p:nvPr/>
          </p:nvSpPr>
          <p:spPr bwMode="auto">
            <a:xfrm>
              <a:off x="22544309" y="11235820"/>
              <a:ext cx="1494178" cy="32104"/>
            </a:xfrm>
            <a:custGeom>
              <a:avLst/>
              <a:gdLst>
                <a:gd name="T0" fmla="*/ 1847 w 1848"/>
                <a:gd name="T1" fmla="*/ 17 h 41"/>
                <a:gd name="T2" fmla="*/ 1847 w 1848"/>
                <a:gd name="T3" fmla="*/ 17 h 41"/>
                <a:gd name="T4" fmla="*/ 1819 w 1848"/>
                <a:gd name="T5" fmla="*/ 40 h 41"/>
                <a:gd name="T6" fmla="*/ 22 w 1848"/>
                <a:gd name="T7" fmla="*/ 40 h 41"/>
                <a:gd name="T8" fmla="*/ 0 w 1848"/>
                <a:gd name="T9" fmla="*/ 17 h 41"/>
                <a:gd name="T10" fmla="*/ 22 w 1848"/>
                <a:gd name="T11" fmla="*/ 0 h 41"/>
                <a:gd name="T12" fmla="*/ 1819 w 1848"/>
                <a:gd name="T13" fmla="*/ 0 h 41"/>
                <a:gd name="T14" fmla="*/ 1847 w 1848"/>
                <a:gd name="T15" fmla="*/ 1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8" h="41">
                  <a:moveTo>
                    <a:pt x="1847" y="17"/>
                  </a:moveTo>
                  <a:lnTo>
                    <a:pt x="1847" y="17"/>
                  </a:lnTo>
                  <a:cubicBezTo>
                    <a:pt x="1847" y="28"/>
                    <a:pt x="1836" y="40"/>
                    <a:pt x="1819" y="40"/>
                  </a:cubicBezTo>
                  <a:cubicBezTo>
                    <a:pt x="22" y="40"/>
                    <a:pt x="22" y="40"/>
                    <a:pt x="22" y="40"/>
                  </a:cubicBezTo>
                  <a:cubicBezTo>
                    <a:pt x="11" y="40"/>
                    <a:pt x="0" y="28"/>
                    <a:pt x="0" y="17"/>
                  </a:cubicBezTo>
                  <a:cubicBezTo>
                    <a:pt x="0" y="6"/>
                    <a:pt x="11" y="0"/>
                    <a:pt x="22" y="0"/>
                  </a:cubicBezTo>
                  <a:cubicBezTo>
                    <a:pt x="1819" y="0"/>
                    <a:pt x="1819" y="0"/>
                    <a:pt x="1819" y="0"/>
                  </a:cubicBezTo>
                  <a:cubicBezTo>
                    <a:pt x="1836" y="0"/>
                    <a:pt x="1847" y="6"/>
                    <a:pt x="1847" y="17"/>
                  </a:cubicBez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0" name="Group 129"/>
          <p:cNvGrpSpPr/>
          <p:nvPr/>
        </p:nvGrpSpPr>
        <p:grpSpPr>
          <a:xfrm>
            <a:off x="19238204" y="10398124"/>
            <a:ext cx="452890" cy="1027293"/>
            <a:chOff x="19238204" y="10398124"/>
            <a:chExt cx="452890" cy="1027293"/>
          </a:xfrm>
        </p:grpSpPr>
        <p:sp>
          <p:nvSpPr>
            <p:cNvPr id="728" name="Freeform 123"/>
            <p:cNvSpPr>
              <a:spLocks noChangeArrowheads="1"/>
            </p:cNvSpPr>
            <p:nvPr/>
          </p:nvSpPr>
          <p:spPr bwMode="auto">
            <a:xfrm>
              <a:off x="19437903" y="10651379"/>
              <a:ext cx="53492" cy="774038"/>
            </a:xfrm>
            <a:custGeom>
              <a:avLst/>
              <a:gdLst>
                <a:gd name="T0" fmla="*/ 63 w 64"/>
                <a:gd name="T1" fmla="*/ 956 h 957"/>
                <a:gd name="T2" fmla="*/ 0 w 64"/>
                <a:gd name="T3" fmla="*/ 956 h 957"/>
                <a:gd name="T4" fmla="*/ 0 w 64"/>
                <a:gd name="T5" fmla="*/ 0 h 957"/>
                <a:gd name="T6" fmla="*/ 63 w 64"/>
                <a:gd name="T7" fmla="*/ 0 h 957"/>
                <a:gd name="T8" fmla="*/ 63 w 64"/>
                <a:gd name="T9" fmla="*/ 956 h 957"/>
              </a:gdLst>
              <a:ahLst/>
              <a:cxnLst>
                <a:cxn ang="0">
                  <a:pos x="T0" y="T1"/>
                </a:cxn>
                <a:cxn ang="0">
                  <a:pos x="T2" y="T3"/>
                </a:cxn>
                <a:cxn ang="0">
                  <a:pos x="T4" y="T5"/>
                </a:cxn>
                <a:cxn ang="0">
                  <a:pos x="T6" y="T7"/>
                </a:cxn>
                <a:cxn ang="0">
                  <a:pos x="T8" y="T9"/>
                </a:cxn>
              </a:cxnLst>
              <a:rect l="0" t="0" r="r" b="b"/>
              <a:pathLst>
                <a:path w="64" h="957">
                  <a:moveTo>
                    <a:pt x="63" y="956"/>
                  </a:moveTo>
                  <a:lnTo>
                    <a:pt x="0" y="956"/>
                  </a:lnTo>
                  <a:lnTo>
                    <a:pt x="0" y="0"/>
                  </a:lnTo>
                  <a:lnTo>
                    <a:pt x="63" y="0"/>
                  </a:lnTo>
                  <a:lnTo>
                    <a:pt x="63" y="956"/>
                  </a:lnTo>
                </a:path>
              </a:pathLst>
            </a:custGeom>
            <a:solidFill>
              <a:srgbClr val="4A47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9" name="Freeform 124"/>
            <p:cNvSpPr>
              <a:spLocks noChangeArrowheads="1"/>
            </p:cNvSpPr>
            <p:nvPr/>
          </p:nvSpPr>
          <p:spPr bwMode="auto">
            <a:xfrm>
              <a:off x="19238204" y="10398124"/>
              <a:ext cx="452890" cy="449440"/>
            </a:xfrm>
            <a:custGeom>
              <a:avLst/>
              <a:gdLst>
                <a:gd name="T0" fmla="*/ 560 w 561"/>
                <a:gd name="T1" fmla="*/ 280 h 556"/>
                <a:gd name="T2" fmla="*/ 274 w 561"/>
                <a:gd name="T3" fmla="*/ 555 h 556"/>
                <a:gd name="T4" fmla="*/ 0 w 561"/>
                <a:gd name="T5" fmla="*/ 274 h 556"/>
                <a:gd name="T6" fmla="*/ 286 w 561"/>
                <a:gd name="T7" fmla="*/ 0 h 556"/>
                <a:gd name="T8" fmla="*/ 560 w 561"/>
                <a:gd name="T9" fmla="*/ 280 h 556"/>
              </a:gdLst>
              <a:ahLst/>
              <a:cxnLst>
                <a:cxn ang="0">
                  <a:pos x="T0" y="T1"/>
                </a:cxn>
                <a:cxn ang="0">
                  <a:pos x="T2" y="T3"/>
                </a:cxn>
                <a:cxn ang="0">
                  <a:pos x="T4" y="T5"/>
                </a:cxn>
                <a:cxn ang="0">
                  <a:pos x="T6" y="T7"/>
                </a:cxn>
                <a:cxn ang="0">
                  <a:pos x="T8" y="T9"/>
                </a:cxn>
              </a:cxnLst>
              <a:rect l="0" t="0" r="r" b="b"/>
              <a:pathLst>
                <a:path w="561" h="556">
                  <a:moveTo>
                    <a:pt x="560" y="280"/>
                  </a:moveTo>
                  <a:lnTo>
                    <a:pt x="274" y="555"/>
                  </a:lnTo>
                  <a:lnTo>
                    <a:pt x="0" y="274"/>
                  </a:lnTo>
                  <a:lnTo>
                    <a:pt x="286" y="0"/>
                  </a:lnTo>
                  <a:lnTo>
                    <a:pt x="560" y="280"/>
                  </a:lnTo>
                </a:path>
              </a:pathLst>
            </a:custGeom>
            <a:solidFill>
              <a:srgbClr val="DCBB2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2" name="Group 131"/>
          <p:cNvGrpSpPr/>
          <p:nvPr/>
        </p:nvGrpSpPr>
        <p:grpSpPr>
          <a:xfrm>
            <a:off x="20886092" y="10729308"/>
            <a:ext cx="912911" cy="684860"/>
            <a:chOff x="20886092" y="10729308"/>
            <a:chExt cx="912911" cy="684860"/>
          </a:xfrm>
        </p:grpSpPr>
        <p:sp>
          <p:nvSpPr>
            <p:cNvPr id="724" name="Freeform 119"/>
            <p:cNvSpPr>
              <a:spLocks noChangeArrowheads="1"/>
            </p:cNvSpPr>
            <p:nvPr/>
          </p:nvSpPr>
          <p:spPr bwMode="auto">
            <a:xfrm>
              <a:off x="21035867" y="10961162"/>
              <a:ext cx="78453" cy="453006"/>
            </a:xfrm>
            <a:custGeom>
              <a:avLst/>
              <a:gdLst>
                <a:gd name="T0" fmla="*/ 97 w 98"/>
                <a:gd name="T1" fmla="*/ 560 h 561"/>
                <a:gd name="T2" fmla="*/ 0 w 98"/>
                <a:gd name="T3" fmla="*/ 560 h 561"/>
                <a:gd name="T4" fmla="*/ 0 w 98"/>
                <a:gd name="T5" fmla="*/ 0 h 561"/>
                <a:gd name="T6" fmla="*/ 97 w 98"/>
                <a:gd name="T7" fmla="*/ 0 h 561"/>
                <a:gd name="T8" fmla="*/ 97 w 98"/>
                <a:gd name="T9" fmla="*/ 560 h 561"/>
              </a:gdLst>
              <a:ahLst/>
              <a:cxnLst>
                <a:cxn ang="0">
                  <a:pos x="T0" y="T1"/>
                </a:cxn>
                <a:cxn ang="0">
                  <a:pos x="T2" y="T3"/>
                </a:cxn>
                <a:cxn ang="0">
                  <a:pos x="T4" y="T5"/>
                </a:cxn>
                <a:cxn ang="0">
                  <a:pos x="T6" y="T7"/>
                </a:cxn>
                <a:cxn ang="0">
                  <a:pos x="T8" y="T9"/>
                </a:cxn>
              </a:cxnLst>
              <a:rect l="0" t="0" r="r" b="b"/>
              <a:pathLst>
                <a:path w="98" h="561">
                  <a:moveTo>
                    <a:pt x="97" y="560"/>
                  </a:moveTo>
                  <a:lnTo>
                    <a:pt x="0" y="560"/>
                  </a:lnTo>
                  <a:lnTo>
                    <a:pt x="0" y="0"/>
                  </a:lnTo>
                  <a:lnTo>
                    <a:pt x="97" y="0"/>
                  </a:lnTo>
                  <a:lnTo>
                    <a:pt x="97" y="560"/>
                  </a:lnTo>
                </a:path>
              </a:pathLst>
            </a:custGeom>
            <a:solidFill>
              <a:srgbClr val="6C46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5" name="Freeform 120"/>
            <p:cNvSpPr>
              <a:spLocks noChangeArrowheads="1"/>
            </p:cNvSpPr>
            <p:nvPr/>
          </p:nvSpPr>
          <p:spPr bwMode="auto">
            <a:xfrm>
              <a:off x="21549378" y="10961162"/>
              <a:ext cx="85585" cy="453006"/>
            </a:xfrm>
            <a:custGeom>
              <a:avLst/>
              <a:gdLst>
                <a:gd name="T0" fmla="*/ 103 w 104"/>
                <a:gd name="T1" fmla="*/ 560 h 561"/>
                <a:gd name="T2" fmla="*/ 0 w 104"/>
                <a:gd name="T3" fmla="*/ 560 h 561"/>
                <a:gd name="T4" fmla="*/ 0 w 104"/>
                <a:gd name="T5" fmla="*/ 0 h 561"/>
                <a:gd name="T6" fmla="*/ 103 w 104"/>
                <a:gd name="T7" fmla="*/ 0 h 561"/>
                <a:gd name="T8" fmla="*/ 103 w 104"/>
                <a:gd name="T9" fmla="*/ 560 h 561"/>
              </a:gdLst>
              <a:ahLst/>
              <a:cxnLst>
                <a:cxn ang="0">
                  <a:pos x="T0" y="T1"/>
                </a:cxn>
                <a:cxn ang="0">
                  <a:pos x="T2" y="T3"/>
                </a:cxn>
                <a:cxn ang="0">
                  <a:pos x="T4" y="T5"/>
                </a:cxn>
                <a:cxn ang="0">
                  <a:pos x="T6" y="T7"/>
                </a:cxn>
                <a:cxn ang="0">
                  <a:pos x="T8" y="T9"/>
                </a:cxn>
              </a:cxnLst>
              <a:rect l="0" t="0" r="r" b="b"/>
              <a:pathLst>
                <a:path w="104" h="561">
                  <a:moveTo>
                    <a:pt x="103" y="560"/>
                  </a:moveTo>
                  <a:lnTo>
                    <a:pt x="0" y="560"/>
                  </a:lnTo>
                  <a:lnTo>
                    <a:pt x="0" y="0"/>
                  </a:lnTo>
                  <a:lnTo>
                    <a:pt x="103" y="0"/>
                  </a:lnTo>
                  <a:lnTo>
                    <a:pt x="103" y="560"/>
                  </a:lnTo>
                </a:path>
              </a:pathLst>
            </a:custGeom>
            <a:solidFill>
              <a:srgbClr val="6C46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6" name="Freeform 121"/>
            <p:cNvSpPr>
              <a:spLocks noChangeArrowheads="1"/>
            </p:cNvSpPr>
            <p:nvPr/>
          </p:nvSpPr>
          <p:spPr bwMode="auto">
            <a:xfrm>
              <a:off x="20886092" y="11025368"/>
              <a:ext cx="912911" cy="167647"/>
            </a:xfrm>
            <a:custGeom>
              <a:avLst/>
              <a:gdLst>
                <a:gd name="T0" fmla="*/ 1127 w 1128"/>
                <a:gd name="T1" fmla="*/ 206 h 207"/>
                <a:gd name="T2" fmla="*/ 0 w 1128"/>
                <a:gd name="T3" fmla="*/ 206 h 207"/>
                <a:gd name="T4" fmla="*/ 0 w 1128"/>
                <a:gd name="T5" fmla="*/ 0 h 207"/>
                <a:gd name="T6" fmla="*/ 1127 w 1128"/>
                <a:gd name="T7" fmla="*/ 0 h 207"/>
                <a:gd name="T8" fmla="*/ 1127 w 1128"/>
                <a:gd name="T9" fmla="*/ 206 h 207"/>
              </a:gdLst>
              <a:ahLst/>
              <a:cxnLst>
                <a:cxn ang="0">
                  <a:pos x="T0" y="T1"/>
                </a:cxn>
                <a:cxn ang="0">
                  <a:pos x="T2" y="T3"/>
                </a:cxn>
                <a:cxn ang="0">
                  <a:pos x="T4" y="T5"/>
                </a:cxn>
                <a:cxn ang="0">
                  <a:pos x="T6" y="T7"/>
                </a:cxn>
                <a:cxn ang="0">
                  <a:pos x="T8" y="T9"/>
                </a:cxn>
              </a:cxnLst>
              <a:rect l="0" t="0" r="r" b="b"/>
              <a:pathLst>
                <a:path w="1128" h="207">
                  <a:moveTo>
                    <a:pt x="1127" y="206"/>
                  </a:moveTo>
                  <a:lnTo>
                    <a:pt x="0" y="206"/>
                  </a:lnTo>
                  <a:lnTo>
                    <a:pt x="0" y="0"/>
                  </a:lnTo>
                  <a:lnTo>
                    <a:pt x="1127" y="0"/>
                  </a:lnTo>
                  <a:lnTo>
                    <a:pt x="1127" y="206"/>
                  </a:lnTo>
                </a:path>
              </a:pathLst>
            </a:custGeom>
            <a:solidFill>
              <a:srgbClr val="F159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27" name="Freeform 122"/>
            <p:cNvSpPr>
              <a:spLocks noChangeArrowheads="1"/>
            </p:cNvSpPr>
            <p:nvPr/>
          </p:nvSpPr>
          <p:spPr bwMode="auto">
            <a:xfrm>
              <a:off x="20886092" y="11260790"/>
              <a:ext cx="912911" cy="64206"/>
            </a:xfrm>
            <a:custGeom>
              <a:avLst/>
              <a:gdLst>
                <a:gd name="T0" fmla="*/ 1127 w 1128"/>
                <a:gd name="T1" fmla="*/ 80 h 81"/>
                <a:gd name="T2" fmla="*/ 0 w 1128"/>
                <a:gd name="T3" fmla="*/ 80 h 81"/>
                <a:gd name="T4" fmla="*/ 0 w 1128"/>
                <a:gd name="T5" fmla="*/ 0 h 81"/>
                <a:gd name="T6" fmla="*/ 1127 w 1128"/>
                <a:gd name="T7" fmla="*/ 0 h 81"/>
                <a:gd name="T8" fmla="*/ 1127 w 1128"/>
                <a:gd name="T9" fmla="*/ 80 h 81"/>
              </a:gdLst>
              <a:ahLst/>
              <a:cxnLst>
                <a:cxn ang="0">
                  <a:pos x="T0" y="T1"/>
                </a:cxn>
                <a:cxn ang="0">
                  <a:pos x="T2" y="T3"/>
                </a:cxn>
                <a:cxn ang="0">
                  <a:pos x="T4" y="T5"/>
                </a:cxn>
                <a:cxn ang="0">
                  <a:pos x="T6" y="T7"/>
                </a:cxn>
                <a:cxn ang="0">
                  <a:pos x="T8" y="T9"/>
                </a:cxn>
              </a:cxnLst>
              <a:rect l="0" t="0" r="r" b="b"/>
              <a:pathLst>
                <a:path w="1128" h="81">
                  <a:moveTo>
                    <a:pt x="1127" y="80"/>
                  </a:moveTo>
                  <a:lnTo>
                    <a:pt x="0" y="80"/>
                  </a:lnTo>
                  <a:lnTo>
                    <a:pt x="0" y="0"/>
                  </a:lnTo>
                  <a:lnTo>
                    <a:pt x="1127" y="0"/>
                  </a:lnTo>
                  <a:lnTo>
                    <a:pt x="1127" y="80"/>
                  </a:lnTo>
                </a:path>
              </a:pathLst>
            </a:custGeom>
            <a:solidFill>
              <a:srgbClr val="D1464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4" name="Freeform 139"/>
            <p:cNvSpPr>
              <a:spLocks noChangeArrowheads="1"/>
            </p:cNvSpPr>
            <p:nvPr/>
          </p:nvSpPr>
          <p:spPr bwMode="auto">
            <a:xfrm>
              <a:off x="21224867" y="10932626"/>
              <a:ext cx="39226" cy="199752"/>
            </a:xfrm>
            <a:custGeom>
              <a:avLst/>
              <a:gdLst>
                <a:gd name="T0" fmla="*/ 34 w 47"/>
                <a:gd name="T1" fmla="*/ 0 h 247"/>
                <a:gd name="T2" fmla="*/ 0 w 47"/>
                <a:gd name="T3" fmla="*/ 246 h 247"/>
                <a:gd name="T4" fmla="*/ 46 w 47"/>
                <a:gd name="T5" fmla="*/ 246 h 247"/>
                <a:gd name="T6" fmla="*/ 34 w 47"/>
                <a:gd name="T7" fmla="*/ 0 h 247"/>
              </a:gdLst>
              <a:ahLst/>
              <a:cxnLst>
                <a:cxn ang="0">
                  <a:pos x="T0" y="T1"/>
                </a:cxn>
                <a:cxn ang="0">
                  <a:pos x="T2" y="T3"/>
                </a:cxn>
                <a:cxn ang="0">
                  <a:pos x="T4" y="T5"/>
                </a:cxn>
                <a:cxn ang="0">
                  <a:pos x="T6" y="T7"/>
                </a:cxn>
              </a:cxnLst>
              <a:rect l="0" t="0" r="r" b="b"/>
              <a:pathLst>
                <a:path w="47" h="247">
                  <a:moveTo>
                    <a:pt x="34" y="0"/>
                  </a:moveTo>
                  <a:lnTo>
                    <a:pt x="0" y="246"/>
                  </a:lnTo>
                  <a:lnTo>
                    <a:pt x="46" y="246"/>
                  </a:lnTo>
                  <a:lnTo>
                    <a:pt x="34" y="0"/>
                  </a:lnTo>
                </a:path>
              </a:pathLst>
            </a:custGeom>
            <a:solidFill>
              <a:srgbClr val="8FC2C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5" name="Freeform 140"/>
            <p:cNvSpPr>
              <a:spLocks noChangeArrowheads="1"/>
            </p:cNvSpPr>
            <p:nvPr/>
          </p:nvSpPr>
          <p:spPr bwMode="auto">
            <a:xfrm>
              <a:off x="21224867" y="10932626"/>
              <a:ext cx="39226" cy="199752"/>
            </a:xfrm>
            <a:custGeom>
              <a:avLst/>
              <a:gdLst>
                <a:gd name="T0" fmla="*/ 34 w 47"/>
                <a:gd name="T1" fmla="*/ 0 h 247"/>
                <a:gd name="T2" fmla="*/ 0 w 47"/>
                <a:gd name="T3" fmla="*/ 246 h 247"/>
                <a:gd name="T4" fmla="*/ 46 w 47"/>
                <a:gd name="T5" fmla="*/ 246 h 247"/>
              </a:gdLst>
              <a:ahLst/>
              <a:cxnLst>
                <a:cxn ang="0">
                  <a:pos x="T0" y="T1"/>
                </a:cxn>
                <a:cxn ang="0">
                  <a:pos x="T2" y="T3"/>
                </a:cxn>
                <a:cxn ang="0">
                  <a:pos x="T4" y="T5"/>
                </a:cxn>
              </a:cxnLst>
              <a:rect l="0" t="0" r="r" b="b"/>
              <a:pathLst>
                <a:path w="47" h="247">
                  <a:moveTo>
                    <a:pt x="34" y="0"/>
                  </a:moveTo>
                  <a:lnTo>
                    <a:pt x="0" y="246"/>
                  </a:lnTo>
                  <a:lnTo>
                    <a:pt x="46" y="246"/>
                  </a:lnTo>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52366" tIns="76183" rIns="152366" bIns="76183"/>
            <a:lstStyle/>
            <a:p>
              <a:endParaRPr lang="en-US" dirty="0">
                <a:latin typeface="微软雅黑" panose="020B0503020204020204" pitchFamily="34" charset="-122"/>
              </a:endParaRPr>
            </a:p>
          </p:txBody>
        </p:sp>
        <p:sp>
          <p:nvSpPr>
            <p:cNvPr id="746" name="Freeform 141"/>
            <p:cNvSpPr>
              <a:spLocks noChangeArrowheads="1"/>
            </p:cNvSpPr>
            <p:nvPr/>
          </p:nvSpPr>
          <p:spPr bwMode="auto">
            <a:xfrm>
              <a:off x="21417435" y="10932626"/>
              <a:ext cx="42793" cy="199752"/>
            </a:xfrm>
            <a:custGeom>
              <a:avLst/>
              <a:gdLst>
                <a:gd name="T0" fmla="*/ 12 w 53"/>
                <a:gd name="T1" fmla="*/ 0 h 247"/>
                <a:gd name="T2" fmla="*/ 52 w 53"/>
                <a:gd name="T3" fmla="*/ 246 h 247"/>
                <a:gd name="T4" fmla="*/ 0 w 53"/>
                <a:gd name="T5" fmla="*/ 246 h 247"/>
                <a:gd name="T6" fmla="*/ 12 w 53"/>
                <a:gd name="T7" fmla="*/ 0 h 247"/>
              </a:gdLst>
              <a:ahLst/>
              <a:cxnLst>
                <a:cxn ang="0">
                  <a:pos x="T0" y="T1"/>
                </a:cxn>
                <a:cxn ang="0">
                  <a:pos x="T2" y="T3"/>
                </a:cxn>
                <a:cxn ang="0">
                  <a:pos x="T4" y="T5"/>
                </a:cxn>
                <a:cxn ang="0">
                  <a:pos x="T6" y="T7"/>
                </a:cxn>
              </a:cxnLst>
              <a:rect l="0" t="0" r="r" b="b"/>
              <a:pathLst>
                <a:path w="53" h="247">
                  <a:moveTo>
                    <a:pt x="12" y="0"/>
                  </a:moveTo>
                  <a:lnTo>
                    <a:pt x="52" y="246"/>
                  </a:lnTo>
                  <a:lnTo>
                    <a:pt x="0" y="246"/>
                  </a:lnTo>
                  <a:lnTo>
                    <a:pt x="12" y="0"/>
                  </a:lnTo>
                </a:path>
              </a:pathLst>
            </a:custGeom>
            <a:solidFill>
              <a:srgbClr val="8FC2C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7" name="Freeform 142"/>
            <p:cNvSpPr>
              <a:spLocks noChangeArrowheads="1"/>
            </p:cNvSpPr>
            <p:nvPr/>
          </p:nvSpPr>
          <p:spPr bwMode="auto">
            <a:xfrm>
              <a:off x="21417435" y="10932626"/>
              <a:ext cx="42793" cy="199752"/>
            </a:xfrm>
            <a:custGeom>
              <a:avLst/>
              <a:gdLst>
                <a:gd name="T0" fmla="*/ 12 w 53"/>
                <a:gd name="T1" fmla="*/ 0 h 247"/>
                <a:gd name="T2" fmla="*/ 52 w 53"/>
                <a:gd name="T3" fmla="*/ 246 h 247"/>
                <a:gd name="T4" fmla="*/ 0 w 53"/>
                <a:gd name="T5" fmla="*/ 246 h 247"/>
              </a:gdLst>
              <a:ahLst/>
              <a:cxnLst>
                <a:cxn ang="0">
                  <a:pos x="T0" y="T1"/>
                </a:cxn>
                <a:cxn ang="0">
                  <a:pos x="T2" y="T3"/>
                </a:cxn>
                <a:cxn ang="0">
                  <a:pos x="T4" y="T5"/>
                </a:cxn>
              </a:cxnLst>
              <a:rect l="0" t="0" r="r" b="b"/>
              <a:pathLst>
                <a:path w="53" h="247">
                  <a:moveTo>
                    <a:pt x="12" y="0"/>
                  </a:moveTo>
                  <a:lnTo>
                    <a:pt x="52" y="246"/>
                  </a:lnTo>
                  <a:lnTo>
                    <a:pt x="0" y="246"/>
                  </a:lnTo>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52366" tIns="76183" rIns="152366" bIns="76183"/>
            <a:lstStyle/>
            <a:p>
              <a:endParaRPr lang="en-US" dirty="0">
                <a:latin typeface="微软雅黑" panose="020B0503020204020204" pitchFamily="34" charset="-122"/>
              </a:endParaRPr>
            </a:p>
          </p:txBody>
        </p:sp>
        <p:sp>
          <p:nvSpPr>
            <p:cNvPr id="748" name="Freeform 143"/>
            <p:cNvSpPr>
              <a:spLocks noChangeArrowheads="1"/>
            </p:cNvSpPr>
            <p:nvPr/>
          </p:nvSpPr>
          <p:spPr bwMode="auto">
            <a:xfrm>
              <a:off x="21417435" y="11132379"/>
              <a:ext cx="39226" cy="17833"/>
            </a:xfrm>
            <a:custGeom>
              <a:avLst/>
              <a:gdLst>
                <a:gd name="T0" fmla="*/ 46 w 47"/>
                <a:gd name="T1" fmla="*/ 0 h 24"/>
                <a:gd name="T2" fmla="*/ 46 w 47"/>
                <a:gd name="T3" fmla="*/ 0 h 24"/>
                <a:gd name="T4" fmla="*/ 23 w 47"/>
                <a:gd name="T5" fmla="*/ 23 h 24"/>
                <a:gd name="T6" fmla="*/ 0 w 47"/>
                <a:gd name="T7" fmla="*/ 0 h 24"/>
                <a:gd name="T8" fmla="*/ 46 w 47"/>
                <a:gd name="T9" fmla="*/ 0 h 24"/>
              </a:gdLst>
              <a:ahLst/>
              <a:cxnLst>
                <a:cxn ang="0">
                  <a:pos x="T0" y="T1"/>
                </a:cxn>
                <a:cxn ang="0">
                  <a:pos x="T2" y="T3"/>
                </a:cxn>
                <a:cxn ang="0">
                  <a:pos x="T4" y="T5"/>
                </a:cxn>
                <a:cxn ang="0">
                  <a:pos x="T6" y="T7"/>
                </a:cxn>
                <a:cxn ang="0">
                  <a:pos x="T8" y="T9"/>
                </a:cxn>
              </a:cxnLst>
              <a:rect l="0" t="0" r="r" b="b"/>
              <a:pathLst>
                <a:path w="47" h="24">
                  <a:moveTo>
                    <a:pt x="46" y="0"/>
                  </a:moveTo>
                  <a:lnTo>
                    <a:pt x="46" y="0"/>
                  </a:lnTo>
                  <a:cubicBezTo>
                    <a:pt x="46" y="18"/>
                    <a:pt x="40" y="23"/>
                    <a:pt x="23" y="23"/>
                  </a:cubicBezTo>
                  <a:cubicBezTo>
                    <a:pt x="12" y="23"/>
                    <a:pt x="0" y="18"/>
                    <a:pt x="0" y="0"/>
                  </a:cubicBezTo>
                  <a:lnTo>
                    <a:pt x="46" y="0"/>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9" name="Freeform 144"/>
            <p:cNvSpPr>
              <a:spLocks noChangeArrowheads="1"/>
            </p:cNvSpPr>
            <p:nvPr/>
          </p:nvSpPr>
          <p:spPr bwMode="auto">
            <a:xfrm>
              <a:off x="21224867" y="11132379"/>
              <a:ext cx="39226" cy="17833"/>
            </a:xfrm>
            <a:custGeom>
              <a:avLst/>
              <a:gdLst>
                <a:gd name="T0" fmla="*/ 46 w 47"/>
                <a:gd name="T1" fmla="*/ 0 h 24"/>
                <a:gd name="T2" fmla="*/ 46 w 47"/>
                <a:gd name="T3" fmla="*/ 0 h 24"/>
                <a:gd name="T4" fmla="*/ 23 w 47"/>
                <a:gd name="T5" fmla="*/ 23 h 24"/>
                <a:gd name="T6" fmla="*/ 0 w 47"/>
                <a:gd name="T7" fmla="*/ 0 h 24"/>
                <a:gd name="T8" fmla="*/ 46 w 47"/>
                <a:gd name="T9" fmla="*/ 0 h 24"/>
              </a:gdLst>
              <a:ahLst/>
              <a:cxnLst>
                <a:cxn ang="0">
                  <a:pos x="T0" y="T1"/>
                </a:cxn>
                <a:cxn ang="0">
                  <a:pos x="T2" y="T3"/>
                </a:cxn>
                <a:cxn ang="0">
                  <a:pos x="T4" y="T5"/>
                </a:cxn>
                <a:cxn ang="0">
                  <a:pos x="T6" y="T7"/>
                </a:cxn>
                <a:cxn ang="0">
                  <a:pos x="T8" y="T9"/>
                </a:cxn>
              </a:cxnLst>
              <a:rect l="0" t="0" r="r" b="b"/>
              <a:pathLst>
                <a:path w="47" h="24">
                  <a:moveTo>
                    <a:pt x="46" y="0"/>
                  </a:moveTo>
                  <a:lnTo>
                    <a:pt x="46" y="0"/>
                  </a:lnTo>
                  <a:cubicBezTo>
                    <a:pt x="46" y="18"/>
                    <a:pt x="34" y="23"/>
                    <a:pt x="23" y="23"/>
                  </a:cubicBezTo>
                  <a:cubicBezTo>
                    <a:pt x="11" y="23"/>
                    <a:pt x="0" y="18"/>
                    <a:pt x="0" y="0"/>
                  </a:cubicBezTo>
                  <a:lnTo>
                    <a:pt x="46" y="0"/>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0" name="Freeform 145"/>
            <p:cNvSpPr>
              <a:spLocks noChangeArrowheads="1"/>
            </p:cNvSpPr>
            <p:nvPr/>
          </p:nvSpPr>
          <p:spPr bwMode="auto">
            <a:xfrm>
              <a:off x="21256961" y="11118110"/>
              <a:ext cx="171171" cy="32102"/>
            </a:xfrm>
            <a:custGeom>
              <a:avLst/>
              <a:gdLst>
                <a:gd name="T0" fmla="*/ 212 w 213"/>
                <a:gd name="T1" fmla="*/ 40 h 41"/>
                <a:gd name="T2" fmla="*/ 0 w 213"/>
                <a:gd name="T3" fmla="*/ 40 h 41"/>
                <a:gd name="T4" fmla="*/ 0 w 213"/>
                <a:gd name="T5" fmla="*/ 0 h 41"/>
                <a:gd name="T6" fmla="*/ 212 w 213"/>
                <a:gd name="T7" fmla="*/ 0 h 41"/>
                <a:gd name="T8" fmla="*/ 212 w 213"/>
                <a:gd name="T9" fmla="*/ 40 h 41"/>
              </a:gdLst>
              <a:ahLst/>
              <a:cxnLst>
                <a:cxn ang="0">
                  <a:pos x="T0" y="T1"/>
                </a:cxn>
                <a:cxn ang="0">
                  <a:pos x="T2" y="T3"/>
                </a:cxn>
                <a:cxn ang="0">
                  <a:pos x="T4" y="T5"/>
                </a:cxn>
                <a:cxn ang="0">
                  <a:pos x="T6" y="T7"/>
                </a:cxn>
                <a:cxn ang="0">
                  <a:pos x="T8" y="T9"/>
                </a:cxn>
              </a:cxnLst>
              <a:rect l="0" t="0" r="r" b="b"/>
              <a:pathLst>
                <a:path w="213" h="41">
                  <a:moveTo>
                    <a:pt x="212" y="40"/>
                  </a:moveTo>
                  <a:lnTo>
                    <a:pt x="0" y="40"/>
                  </a:lnTo>
                  <a:lnTo>
                    <a:pt x="0" y="0"/>
                  </a:lnTo>
                  <a:lnTo>
                    <a:pt x="212" y="0"/>
                  </a:lnTo>
                  <a:lnTo>
                    <a:pt x="212" y="40"/>
                  </a:lnTo>
                </a:path>
              </a:pathLst>
            </a:custGeom>
            <a:solidFill>
              <a:srgbClr val="718D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1" name="Freeform 146"/>
            <p:cNvSpPr>
              <a:spLocks noChangeArrowheads="1"/>
            </p:cNvSpPr>
            <p:nvPr/>
          </p:nvSpPr>
          <p:spPr bwMode="auto">
            <a:xfrm>
              <a:off x="21256963" y="11118110"/>
              <a:ext cx="78453" cy="256823"/>
            </a:xfrm>
            <a:custGeom>
              <a:avLst/>
              <a:gdLst>
                <a:gd name="T0" fmla="*/ 97 w 98"/>
                <a:gd name="T1" fmla="*/ 315 h 316"/>
                <a:gd name="T2" fmla="*/ 0 w 98"/>
                <a:gd name="T3" fmla="*/ 315 h 316"/>
                <a:gd name="T4" fmla="*/ 0 w 98"/>
                <a:gd name="T5" fmla="*/ 0 h 316"/>
                <a:gd name="T6" fmla="*/ 97 w 98"/>
                <a:gd name="T7" fmla="*/ 0 h 316"/>
                <a:gd name="T8" fmla="*/ 97 w 98"/>
                <a:gd name="T9" fmla="*/ 315 h 316"/>
              </a:gdLst>
              <a:ahLst/>
              <a:cxnLst>
                <a:cxn ang="0">
                  <a:pos x="T0" y="T1"/>
                </a:cxn>
                <a:cxn ang="0">
                  <a:pos x="T2" y="T3"/>
                </a:cxn>
                <a:cxn ang="0">
                  <a:pos x="T4" y="T5"/>
                </a:cxn>
                <a:cxn ang="0">
                  <a:pos x="T6" y="T7"/>
                </a:cxn>
                <a:cxn ang="0">
                  <a:pos x="T8" y="T9"/>
                </a:cxn>
              </a:cxnLst>
              <a:rect l="0" t="0" r="r" b="b"/>
              <a:pathLst>
                <a:path w="98" h="316">
                  <a:moveTo>
                    <a:pt x="97" y="315"/>
                  </a:moveTo>
                  <a:lnTo>
                    <a:pt x="0" y="315"/>
                  </a:lnTo>
                  <a:lnTo>
                    <a:pt x="0" y="0"/>
                  </a:lnTo>
                  <a:lnTo>
                    <a:pt x="97" y="0"/>
                  </a:lnTo>
                  <a:lnTo>
                    <a:pt x="97" y="315"/>
                  </a:lnTo>
                </a:path>
              </a:pathLst>
            </a:custGeom>
            <a:solidFill>
              <a:srgbClr val="718D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2" name="Freeform 147"/>
            <p:cNvSpPr>
              <a:spLocks noChangeArrowheads="1"/>
            </p:cNvSpPr>
            <p:nvPr/>
          </p:nvSpPr>
          <p:spPr bwMode="auto">
            <a:xfrm>
              <a:off x="21349681" y="11118110"/>
              <a:ext cx="78453" cy="256823"/>
            </a:xfrm>
            <a:custGeom>
              <a:avLst/>
              <a:gdLst>
                <a:gd name="T0" fmla="*/ 98 w 99"/>
                <a:gd name="T1" fmla="*/ 315 h 316"/>
                <a:gd name="T2" fmla="*/ 0 w 99"/>
                <a:gd name="T3" fmla="*/ 315 h 316"/>
                <a:gd name="T4" fmla="*/ 0 w 99"/>
                <a:gd name="T5" fmla="*/ 0 h 316"/>
                <a:gd name="T6" fmla="*/ 98 w 99"/>
                <a:gd name="T7" fmla="*/ 0 h 316"/>
                <a:gd name="T8" fmla="*/ 98 w 99"/>
                <a:gd name="T9" fmla="*/ 315 h 316"/>
              </a:gdLst>
              <a:ahLst/>
              <a:cxnLst>
                <a:cxn ang="0">
                  <a:pos x="T0" y="T1"/>
                </a:cxn>
                <a:cxn ang="0">
                  <a:pos x="T2" y="T3"/>
                </a:cxn>
                <a:cxn ang="0">
                  <a:pos x="T4" y="T5"/>
                </a:cxn>
                <a:cxn ang="0">
                  <a:pos x="T6" y="T7"/>
                </a:cxn>
                <a:cxn ang="0">
                  <a:pos x="T8" y="T9"/>
                </a:cxn>
              </a:cxnLst>
              <a:rect l="0" t="0" r="r" b="b"/>
              <a:pathLst>
                <a:path w="99" h="316">
                  <a:moveTo>
                    <a:pt x="98" y="315"/>
                  </a:moveTo>
                  <a:lnTo>
                    <a:pt x="0" y="315"/>
                  </a:lnTo>
                  <a:lnTo>
                    <a:pt x="0" y="0"/>
                  </a:lnTo>
                  <a:lnTo>
                    <a:pt x="98" y="0"/>
                  </a:lnTo>
                  <a:lnTo>
                    <a:pt x="98" y="315"/>
                  </a:lnTo>
                </a:path>
              </a:pathLst>
            </a:custGeom>
            <a:solidFill>
              <a:srgbClr val="718D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3" name="Freeform 148"/>
            <p:cNvSpPr>
              <a:spLocks noChangeArrowheads="1"/>
            </p:cNvSpPr>
            <p:nvPr/>
          </p:nvSpPr>
          <p:spPr bwMode="auto">
            <a:xfrm>
              <a:off x="21274795" y="10729308"/>
              <a:ext cx="135510" cy="139113"/>
            </a:xfrm>
            <a:custGeom>
              <a:avLst/>
              <a:gdLst>
                <a:gd name="T0" fmla="*/ 166 w 167"/>
                <a:gd name="T1" fmla="*/ 85 h 172"/>
                <a:gd name="T2" fmla="*/ 166 w 167"/>
                <a:gd name="T3" fmla="*/ 85 h 172"/>
                <a:gd name="T4" fmla="*/ 80 w 167"/>
                <a:gd name="T5" fmla="*/ 171 h 172"/>
                <a:gd name="T6" fmla="*/ 0 w 167"/>
                <a:gd name="T7" fmla="*/ 85 h 172"/>
                <a:gd name="T8" fmla="*/ 80 w 167"/>
                <a:gd name="T9" fmla="*/ 0 h 172"/>
                <a:gd name="T10" fmla="*/ 166 w 167"/>
                <a:gd name="T11" fmla="*/ 85 h 172"/>
              </a:gdLst>
              <a:ahLst/>
              <a:cxnLst>
                <a:cxn ang="0">
                  <a:pos x="T0" y="T1"/>
                </a:cxn>
                <a:cxn ang="0">
                  <a:pos x="T2" y="T3"/>
                </a:cxn>
                <a:cxn ang="0">
                  <a:pos x="T4" y="T5"/>
                </a:cxn>
                <a:cxn ang="0">
                  <a:pos x="T6" y="T7"/>
                </a:cxn>
                <a:cxn ang="0">
                  <a:pos x="T8" y="T9"/>
                </a:cxn>
                <a:cxn ang="0">
                  <a:pos x="T10" y="T11"/>
                </a:cxn>
              </a:cxnLst>
              <a:rect l="0" t="0" r="r" b="b"/>
              <a:pathLst>
                <a:path w="167" h="172">
                  <a:moveTo>
                    <a:pt x="166" y="85"/>
                  </a:moveTo>
                  <a:lnTo>
                    <a:pt x="166" y="85"/>
                  </a:lnTo>
                  <a:cubicBezTo>
                    <a:pt x="166" y="131"/>
                    <a:pt x="131" y="171"/>
                    <a:pt x="80" y="171"/>
                  </a:cubicBezTo>
                  <a:cubicBezTo>
                    <a:pt x="34" y="171"/>
                    <a:pt x="0" y="131"/>
                    <a:pt x="0" y="85"/>
                  </a:cubicBezTo>
                  <a:cubicBezTo>
                    <a:pt x="0" y="40"/>
                    <a:pt x="34" y="0"/>
                    <a:pt x="80" y="0"/>
                  </a:cubicBezTo>
                  <a:cubicBezTo>
                    <a:pt x="131" y="0"/>
                    <a:pt x="166" y="40"/>
                    <a:pt x="166" y="85"/>
                  </a:cubicBezTo>
                </a:path>
              </a:pathLst>
            </a:custGeom>
            <a:solidFill>
              <a:srgbClr val="34150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4" name="Freeform 149"/>
            <p:cNvSpPr>
              <a:spLocks noChangeArrowheads="1"/>
            </p:cNvSpPr>
            <p:nvPr/>
          </p:nvSpPr>
          <p:spPr bwMode="auto">
            <a:xfrm>
              <a:off x="21289058" y="10757843"/>
              <a:ext cx="106981" cy="131980"/>
            </a:xfrm>
            <a:custGeom>
              <a:avLst/>
              <a:gdLst>
                <a:gd name="T0" fmla="*/ 0 w 133"/>
                <a:gd name="T1" fmla="*/ 91 h 161"/>
                <a:gd name="T2" fmla="*/ 0 w 133"/>
                <a:gd name="T3" fmla="*/ 91 h 161"/>
                <a:gd name="T4" fmla="*/ 63 w 133"/>
                <a:gd name="T5" fmla="*/ 160 h 161"/>
                <a:gd name="T6" fmla="*/ 132 w 133"/>
                <a:gd name="T7" fmla="*/ 91 h 161"/>
                <a:gd name="T8" fmla="*/ 132 w 133"/>
                <a:gd name="T9" fmla="*/ 63 h 161"/>
                <a:gd name="T10" fmla="*/ 63 w 133"/>
                <a:gd name="T11" fmla="*/ 0 h 161"/>
                <a:gd name="T12" fmla="*/ 0 w 133"/>
                <a:gd name="T13" fmla="*/ 63 h 161"/>
                <a:gd name="T14" fmla="*/ 0 w 133"/>
                <a:gd name="T15" fmla="*/ 91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61">
                  <a:moveTo>
                    <a:pt x="0" y="91"/>
                  </a:moveTo>
                  <a:lnTo>
                    <a:pt x="0" y="91"/>
                  </a:lnTo>
                  <a:cubicBezTo>
                    <a:pt x="0" y="126"/>
                    <a:pt x="29" y="160"/>
                    <a:pt x="63" y="160"/>
                  </a:cubicBezTo>
                  <a:cubicBezTo>
                    <a:pt x="103" y="160"/>
                    <a:pt x="132" y="126"/>
                    <a:pt x="132" y="91"/>
                  </a:cubicBezTo>
                  <a:cubicBezTo>
                    <a:pt x="132" y="63"/>
                    <a:pt x="132" y="63"/>
                    <a:pt x="132" y="63"/>
                  </a:cubicBezTo>
                  <a:cubicBezTo>
                    <a:pt x="132" y="28"/>
                    <a:pt x="103" y="0"/>
                    <a:pt x="63" y="0"/>
                  </a:cubicBezTo>
                  <a:cubicBezTo>
                    <a:pt x="29" y="0"/>
                    <a:pt x="0" y="28"/>
                    <a:pt x="0" y="63"/>
                  </a:cubicBezTo>
                  <a:lnTo>
                    <a:pt x="0" y="91"/>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5" name="Freeform 150"/>
            <p:cNvSpPr>
              <a:spLocks noChangeArrowheads="1"/>
            </p:cNvSpPr>
            <p:nvPr/>
          </p:nvSpPr>
          <p:spPr bwMode="auto">
            <a:xfrm>
              <a:off x="21349679" y="11371366"/>
              <a:ext cx="74889" cy="24970"/>
            </a:xfrm>
            <a:custGeom>
              <a:avLst/>
              <a:gdLst>
                <a:gd name="T0" fmla="*/ 0 w 93"/>
                <a:gd name="T1" fmla="*/ 17 h 29"/>
                <a:gd name="T2" fmla="*/ 0 w 93"/>
                <a:gd name="T3" fmla="*/ 17 h 29"/>
                <a:gd name="T4" fmla="*/ 18 w 93"/>
                <a:gd name="T5" fmla="*/ 28 h 29"/>
                <a:gd name="T6" fmla="*/ 81 w 93"/>
                <a:gd name="T7" fmla="*/ 28 h 29"/>
                <a:gd name="T8" fmla="*/ 92 w 93"/>
                <a:gd name="T9" fmla="*/ 17 h 29"/>
                <a:gd name="T10" fmla="*/ 81 w 93"/>
                <a:gd name="T11" fmla="*/ 0 h 29"/>
                <a:gd name="T12" fmla="*/ 18 w 93"/>
                <a:gd name="T13" fmla="*/ 0 h 29"/>
                <a:gd name="T14" fmla="*/ 0 w 93"/>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9">
                  <a:moveTo>
                    <a:pt x="0" y="17"/>
                  </a:moveTo>
                  <a:lnTo>
                    <a:pt x="0" y="17"/>
                  </a:lnTo>
                  <a:cubicBezTo>
                    <a:pt x="0" y="23"/>
                    <a:pt x="6" y="28"/>
                    <a:pt x="18" y="28"/>
                  </a:cubicBezTo>
                  <a:cubicBezTo>
                    <a:pt x="81" y="28"/>
                    <a:pt x="81" y="28"/>
                    <a:pt x="81" y="28"/>
                  </a:cubicBezTo>
                  <a:cubicBezTo>
                    <a:pt x="86" y="28"/>
                    <a:pt x="92" y="23"/>
                    <a:pt x="92" y="17"/>
                  </a:cubicBezTo>
                  <a:cubicBezTo>
                    <a:pt x="92" y="5"/>
                    <a:pt x="86" y="0"/>
                    <a:pt x="81" y="0"/>
                  </a:cubicBezTo>
                  <a:cubicBezTo>
                    <a:pt x="18" y="0"/>
                    <a:pt x="18" y="0"/>
                    <a:pt x="18" y="0"/>
                  </a:cubicBezTo>
                  <a:cubicBezTo>
                    <a:pt x="6" y="0"/>
                    <a:pt x="0" y="5"/>
                    <a:pt x="0" y="17"/>
                  </a:cubicBezTo>
                </a:path>
              </a:pathLst>
            </a:custGeom>
            <a:solidFill>
              <a:srgbClr val="4D353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6" name="Freeform 151"/>
            <p:cNvSpPr>
              <a:spLocks noChangeArrowheads="1"/>
            </p:cNvSpPr>
            <p:nvPr/>
          </p:nvSpPr>
          <p:spPr bwMode="auto">
            <a:xfrm>
              <a:off x="21253398" y="11371366"/>
              <a:ext cx="78453" cy="24970"/>
            </a:xfrm>
            <a:custGeom>
              <a:avLst/>
              <a:gdLst>
                <a:gd name="T0" fmla="*/ 0 w 98"/>
                <a:gd name="T1" fmla="*/ 17 h 29"/>
                <a:gd name="T2" fmla="*/ 0 w 98"/>
                <a:gd name="T3" fmla="*/ 17 h 29"/>
                <a:gd name="T4" fmla="*/ 17 w 98"/>
                <a:gd name="T5" fmla="*/ 28 h 29"/>
                <a:gd name="T6" fmla="*/ 80 w 98"/>
                <a:gd name="T7" fmla="*/ 28 h 29"/>
                <a:gd name="T8" fmla="*/ 97 w 98"/>
                <a:gd name="T9" fmla="*/ 17 h 29"/>
                <a:gd name="T10" fmla="*/ 80 w 98"/>
                <a:gd name="T11" fmla="*/ 0 h 29"/>
                <a:gd name="T12" fmla="*/ 17 w 98"/>
                <a:gd name="T13" fmla="*/ 0 h 29"/>
                <a:gd name="T14" fmla="*/ 0 w 98"/>
                <a:gd name="T15" fmla="*/ 1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29">
                  <a:moveTo>
                    <a:pt x="0" y="17"/>
                  </a:moveTo>
                  <a:lnTo>
                    <a:pt x="0" y="17"/>
                  </a:lnTo>
                  <a:cubicBezTo>
                    <a:pt x="0" y="23"/>
                    <a:pt x="12" y="28"/>
                    <a:pt x="17" y="28"/>
                  </a:cubicBezTo>
                  <a:cubicBezTo>
                    <a:pt x="80" y="28"/>
                    <a:pt x="80" y="28"/>
                    <a:pt x="80" y="28"/>
                  </a:cubicBezTo>
                  <a:cubicBezTo>
                    <a:pt x="92" y="28"/>
                    <a:pt x="97" y="23"/>
                    <a:pt x="97" y="17"/>
                  </a:cubicBezTo>
                  <a:cubicBezTo>
                    <a:pt x="97" y="5"/>
                    <a:pt x="92" y="0"/>
                    <a:pt x="80" y="0"/>
                  </a:cubicBezTo>
                  <a:cubicBezTo>
                    <a:pt x="17" y="0"/>
                    <a:pt x="17" y="0"/>
                    <a:pt x="17" y="0"/>
                  </a:cubicBezTo>
                  <a:cubicBezTo>
                    <a:pt x="12" y="0"/>
                    <a:pt x="0" y="5"/>
                    <a:pt x="0" y="17"/>
                  </a:cubicBezTo>
                </a:path>
              </a:pathLst>
            </a:custGeom>
            <a:solidFill>
              <a:srgbClr val="4D353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7" name="Freeform 152"/>
            <p:cNvSpPr>
              <a:spLocks noChangeArrowheads="1"/>
            </p:cNvSpPr>
            <p:nvPr/>
          </p:nvSpPr>
          <p:spPr bwMode="auto">
            <a:xfrm>
              <a:off x="21253396" y="10886255"/>
              <a:ext cx="181868" cy="231855"/>
            </a:xfrm>
            <a:custGeom>
              <a:avLst/>
              <a:gdLst>
                <a:gd name="T0" fmla="*/ 0 w 224"/>
                <a:gd name="T1" fmla="*/ 286 h 287"/>
                <a:gd name="T2" fmla="*/ 0 w 224"/>
                <a:gd name="T3" fmla="*/ 286 h 287"/>
                <a:gd name="T4" fmla="*/ 0 w 224"/>
                <a:gd name="T5" fmla="*/ 86 h 287"/>
                <a:gd name="T6" fmla="*/ 109 w 224"/>
                <a:gd name="T7" fmla="*/ 0 h 287"/>
                <a:gd name="T8" fmla="*/ 223 w 224"/>
                <a:gd name="T9" fmla="*/ 86 h 287"/>
                <a:gd name="T10" fmla="*/ 223 w 224"/>
                <a:gd name="T11" fmla="*/ 286 h 287"/>
                <a:gd name="T12" fmla="*/ 0 w 224"/>
                <a:gd name="T13" fmla="*/ 286 h 287"/>
              </a:gdLst>
              <a:ahLst/>
              <a:cxnLst>
                <a:cxn ang="0">
                  <a:pos x="T0" y="T1"/>
                </a:cxn>
                <a:cxn ang="0">
                  <a:pos x="T2" y="T3"/>
                </a:cxn>
                <a:cxn ang="0">
                  <a:pos x="T4" y="T5"/>
                </a:cxn>
                <a:cxn ang="0">
                  <a:pos x="T6" y="T7"/>
                </a:cxn>
                <a:cxn ang="0">
                  <a:pos x="T8" y="T9"/>
                </a:cxn>
                <a:cxn ang="0">
                  <a:pos x="T10" y="T11"/>
                </a:cxn>
                <a:cxn ang="0">
                  <a:pos x="T12" y="T13"/>
                </a:cxn>
              </a:cxnLst>
              <a:rect l="0" t="0" r="r" b="b"/>
              <a:pathLst>
                <a:path w="224" h="287">
                  <a:moveTo>
                    <a:pt x="0" y="286"/>
                  </a:moveTo>
                  <a:lnTo>
                    <a:pt x="0" y="286"/>
                  </a:lnTo>
                  <a:cubicBezTo>
                    <a:pt x="0" y="86"/>
                    <a:pt x="0" y="86"/>
                    <a:pt x="0" y="86"/>
                  </a:cubicBezTo>
                  <a:cubicBezTo>
                    <a:pt x="0" y="34"/>
                    <a:pt x="46" y="0"/>
                    <a:pt x="109" y="0"/>
                  </a:cubicBezTo>
                  <a:cubicBezTo>
                    <a:pt x="172" y="0"/>
                    <a:pt x="223" y="34"/>
                    <a:pt x="223" y="86"/>
                  </a:cubicBezTo>
                  <a:cubicBezTo>
                    <a:pt x="223" y="286"/>
                    <a:pt x="223" y="286"/>
                    <a:pt x="223" y="286"/>
                  </a:cubicBezTo>
                  <a:lnTo>
                    <a:pt x="0" y="286"/>
                  </a:lnTo>
                </a:path>
              </a:pathLst>
            </a:custGeom>
            <a:solidFill>
              <a:srgbClr val="8FC2C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58" name="Freeform 153"/>
            <p:cNvSpPr>
              <a:spLocks noChangeArrowheads="1"/>
            </p:cNvSpPr>
            <p:nvPr/>
          </p:nvSpPr>
          <p:spPr bwMode="auto">
            <a:xfrm>
              <a:off x="21278358" y="10743574"/>
              <a:ext cx="103417" cy="60640"/>
            </a:xfrm>
            <a:custGeom>
              <a:avLst/>
              <a:gdLst>
                <a:gd name="T0" fmla="*/ 12 w 127"/>
                <a:gd name="T1" fmla="*/ 68 h 75"/>
                <a:gd name="T2" fmla="*/ 12 w 127"/>
                <a:gd name="T3" fmla="*/ 68 h 75"/>
                <a:gd name="T4" fmla="*/ 126 w 127"/>
                <a:gd name="T5" fmla="*/ 34 h 75"/>
                <a:gd name="T6" fmla="*/ 126 w 127"/>
                <a:gd name="T7" fmla="*/ 17 h 75"/>
                <a:gd name="T8" fmla="*/ 81 w 127"/>
                <a:gd name="T9" fmla="*/ 0 h 75"/>
                <a:gd name="T10" fmla="*/ 35 w 127"/>
                <a:gd name="T11" fmla="*/ 17 h 75"/>
                <a:gd name="T12" fmla="*/ 0 w 127"/>
                <a:gd name="T13" fmla="*/ 40 h 75"/>
                <a:gd name="T14" fmla="*/ 12 w 127"/>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75">
                  <a:moveTo>
                    <a:pt x="12" y="68"/>
                  </a:moveTo>
                  <a:lnTo>
                    <a:pt x="12" y="68"/>
                  </a:lnTo>
                  <a:cubicBezTo>
                    <a:pt x="12" y="68"/>
                    <a:pt x="75" y="74"/>
                    <a:pt x="126" y="34"/>
                  </a:cubicBezTo>
                  <a:cubicBezTo>
                    <a:pt x="126" y="17"/>
                    <a:pt x="126" y="17"/>
                    <a:pt x="126" y="17"/>
                  </a:cubicBezTo>
                  <a:cubicBezTo>
                    <a:pt x="81" y="0"/>
                    <a:pt x="81" y="0"/>
                    <a:pt x="81" y="0"/>
                  </a:cubicBezTo>
                  <a:cubicBezTo>
                    <a:pt x="35" y="17"/>
                    <a:pt x="35" y="17"/>
                    <a:pt x="35" y="17"/>
                  </a:cubicBezTo>
                  <a:cubicBezTo>
                    <a:pt x="0" y="40"/>
                    <a:pt x="0" y="40"/>
                    <a:pt x="0" y="40"/>
                  </a:cubicBezTo>
                  <a:lnTo>
                    <a:pt x="12" y="68"/>
                  </a:lnTo>
                </a:path>
              </a:pathLst>
            </a:custGeom>
            <a:solidFill>
              <a:srgbClr val="34150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8" name="Group 127"/>
          <p:cNvGrpSpPr/>
          <p:nvPr/>
        </p:nvGrpSpPr>
        <p:grpSpPr>
          <a:xfrm>
            <a:off x="12755102" y="9937436"/>
            <a:ext cx="1073387" cy="1480301"/>
            <a:chOff x="12755102" y="9937436"/>
            <a:chExt cx="1073387" cy="1480301"/>
          </a:xfrm>
        </p:grpSpPr>
        <p:sp>
          <p:nvSpPr>
            <p:cNvPr id="711" name="Freeform 106"/>
            <p:cNvSpPr>
              <a:spLocks noChangeArrowheads="1"/>
            </p:cNvSpPr>
            <p:nvPr/>
          </p:nvSpPr>
          <p:spPr bwMode="auto">
            <a:xfrm>
              <a:off x="13190163" y="11075306"/>
              <a:ext cx="638326" cy="324595"/>
            </a:xfrm>
            <a:custGeom>
              <a:avLst/>
              <a:gdLst>
                <a:gd name="T0" fmla="*/ 790 w 791"/>
                <a:gd name="T1" fmla="*/ 400 h 401"/>
                <a:gd name="T2" fmla="*/ 790 w 791"/>
                <a:gd name="T3" fmla="*/ 400 h 401"/>
                <a:gd name="T4" fmla="*/ 395 w 791"/>
                <a:gd name="T5" fmla="*/ 0 h 401"/>
                <a:gd name="T6" fmla="*/ 0 w 791"/>
                <a:gd name="T7" fmla="*/ 400 h 401"/>
                <a:gd name="T8" fmla="*/ 790 w 791"/>
                <a:gd name="T9" fmla="*/ 400 h 401"/>
              </a:gdLst>
              <a:ahLst/>
              <a:cxnLst>
                <a:cxn ang="0">
                  <a:pos x="T0" y="T1"/>
                </a:cxn>
                <a:cxn ang="0">
                  <a:pos x="T2" y="T3"/>
                </a:cxn>
                <a:cxn ang="0">
                  <a:pos x="T4" y="T5"/>
                </a:cxn>
                <a:cxn ang="0">
                  <a:pos x="T6" y="T7"/>
                </a:cxn>
                <a:cxn ang="0">
                  <a:pos x="T8" y="T9"/>
                </a:cxn>
              </a:cxnLst>
              <a:rect l="0" t="0" r="r" b="b"/>
              <a:pathLst>
                <a:path w="791" h="401">
                  <a:moveTo>
                    <a:pt x="790" y="400"/>
                  </a:moveTo>
                  <a:lnTo>
                    <a:pt x="790" y="400"/>
                  </a:lnTo>
                  <a:cubicBezTo>
                    <a:pt x="790" y="183"/>
                    <a:pt x="612" y="0"/>
                    <a:pt x="395" y="0"/>
                  </a:cubicBezTo>
                  <a:cubicBezTo>
                    <a:pt x="178" y="0"/>
                    <a:pt x="0" y="183"/>
                    <a:pt x="0" y="400"/>
                  </a:cubicBezTo>
                  <a:lnTo>
                    <a:pt x="790" y="400"/>
                  </a:lnTo>
                </a:path>
              </a:pathLst>
            </a:custGeom>
            <a:solidFill>
              <a:srgbClr val="65754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12" name="Freeform 107"/>
            <p:cNvSpPr>
              <a:spLocks noChangeArrowheads="1"/>
            </p:cNvSpPr>
            <p:nvPr/>
          </p:nvSpPr>
          <p:spPr bwMode="auto">
            <a:xfrm>
              <a:off x="12755102" y="11018235"/>
              <a:ext cx="756005" cy="381666"/>
            </a:xfrm>
            <a:custGeom>
              <a:avLst/>
              <a:gdLst>
                <a:gd name="T0" fmla="*/ 932 w 933"/>
                <a:gd name="T1" fmla="*/ 469 h 470"/>
                <a:gd name="T2" fmla="*/ 932 w 933"/>
                <a:gd name="T3" fmla="*/ 469 h 470"/>
                <a:gd name="T4" fmla="*/ 463 w 933"/>
                <a:gd name="T5" fmla="*/ 0 h 470"/>
                <a:gd name="T6" fmla="*/ 0 w 933"/>
                <a:gd name="T7" fmla="*/ 469 h 470"/>
                <a:gd name="T8" fmla="*/ 932 w 933"/>
                <a:gd name="T9" fmla="*/ 469 h 470"/>
              </a:gdLst>
              <a:ahLst/>
              <a:cxnLst>
                <a:cxn ang="0">
                  <a:pos x="T0" y="T1"/>
                </a:cxn>
                <a:cxn ang="0">
                  <a:pos x="T2" y="T3"/>
                </a:cxn>
                <a:cxn ang="0">
                  <a:pos x="T4" y="T5"/>
                </a:cxn>
                <a:cxn ang="0">
                  <a:pos x="T6" y="T7"/>
                </a:cxn>
                <a:cxn ang="0">
                  <a:pos x="T8" y="T9"/>
                </a:cxn>
              </a:cxnLst>
              <a:rect l="0" t="0" r="r" b="b"/>
              <a:pathLst>
                <a:path w="933" h="470">
                  <a:moveTo>
                    <a:pt x="932" y="469"/>
                  </a:moveTo>
                  <a:lnTo>
                    <a:pt x="932" y="469"/>
                  </a:lnTo>
                  <a:cubicBezTo>
                    <a:pt x="932" y="212"/>
                    <a:pt x="720" y="0"/>
                    <a:pt x="463" y="0"/>
                  </a:cubicBezTo>
                  <a:cubicBezTo>
                    <a:pt x="205" y="0"/>
                    <a:pt x="0" y="212"/>
                    <a:pt x="0" y="469"/>
                  </a:cubicBezTo>
                  <a:lnTo>
                    <a:pt x="932" y="469"/>
                  </a:lnTo>
                </a:path>
              </a:pathLst>
            </a:custGeom>
            <a:solidFill>
              <a:srgbClr val="7E9B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0" name="Freeform 155"/>
            <p:cNvSpPr>
              <a:spLocks noChangeArrowheads="1"/>
            </p:cNvSpPr>
            <p:nvPr/>
          </p:nvSpPr>
          <p:spPr bwMode="auto">
            <a:xfrm>
              <a:off x="13051089" y="10401145"/>
              <a:ext cx="303113" cy="349565"/>
            </a:xfrm>
            <a:custGeom>
              <a:avLst/>
              <a:gdLst>
                <a:gd name="T0" fmla="*/ 349 w 373"/>
                <a:gd name="T1" fmla="*/ 429 h 430"/>
                <a:gd name="T2" fmla="*/ 349 w 373"/>
                <a:gd name="T3" fmla="*/ 429 h 430"/>
                <a:gd name="T4" fmla="*/ 23 w 373"/>
                <a:gd name="T5" fmla="*/ 429 h 430"/>
                <a:gd name="T6" fmla="*/ 0 w 373"/>
                <a:gd name="T7" fmla="*/ 407 h 430"/>
                <a:gd name="T8" fmla="*/ 0 w 373"/>
                <a:gd name="T9" fmla="*/ 29 h 430"/>
                <a:gd name="T10" fmla="*/ 23 w 373"/>
                <a:gd name="T11" fmla="*/ 0 h 430"/>
                <a:gd name="T12" fmla="*/ 45 w 373"/>
                <a:gd name="T13" fmla="*/ 29 h 430"/>
                <a:gd name="T14" fmla="*/ 45 w 373"/>
                <a:gd name="T15" fmla="*/ 378 h 430"/>
                <a:gd name="T16" fmla="*/ 326 w 373"/>
                <a:gd name="T17" fmla="*/ 378 h 430"/>
                <a:gd name="T18" fmla="*/ 326 w 373"/>
                <a:gd name="T19" fmla="*/ 212 h 430"/>
                <a:gd name="T20" fmla="*/ 349 w 373"/>
                <a:gd name="T21" fmla="*/ 189 h 430"/>
                <a:gd name="T22" fmla="*/ 372 w 373"/>
                <a:gd name="T23" fmla="*/ 212 h 430"/>
                <a:gd name="T24" fmla="*/ 372 w 373"/>
                <a:gd name="T25" fmla="*/ 407 h 430"/>
                <a:gd name="T26" fmla="*/ 349 w 373"/>
                <a:gd name="T27" fmla="*/ 429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3" h="430">
                  <a:moveTo>
                    <a:pt x="349" y="429"/>
                  </a:moveTo>
                  <a:lnTo>
                    <a:pt x="349" y="429"/>
                  </a:lnTo>
                  <a:cubicBezTo>
                    <a:pt x="23" y="429"/>
                    <a:pt x="23" y="429"/>
                    <a:pt x="23" y="429"/>
                  </a:cubicBezTo>
                  <a:cubicBezTo>
                    <a:pt x="11" y="429"/>
                    <a:pt x="0" y="418"/>
                    <a:pt x="0" y="407"/>
                  </a:cubicBezTo>
                  <a:cubicBezTo>
                    <a:pt x="0" y="29"/>
                    <a:pt x="0" y="29"/>
                    <a:pt x="0" y="29"/>
                  </a:cubicBezTo>
                  <a:cubicBezTo>
                    <a:pt x="0" y="12"/>
                    <a:pt x="11" y="0"/>
                    <a:pt x="23" y="0"/>
                  </a:cubicBezTo>
                  <a:cubicBezTo>
                    <a:pt x="40" y="0"/>
                    <a:pt x="45" y="12"/>
                    <a:pt x="45" y="29"/>
                  </a:cubicBezTo>
                  <a:cubicBezTo>
                    <a:pt x="45" y="378"/>
                    <a:pt x="45" y="378"/>
                    <a:pt x="45" y="378"/>
                  </a:cubicBezTo>
                  <a:cubicBezTo>
                    <a:pt x="326" y="378"/>
                    <a:pt x="326" y="378"/>
                    <a:pt x="326" y="378"/>
                  </a:cubicBezTo>
                  <a:cubicBezTo>
                    <a:pt x="326" y="212"/>
                    <a:pt x="326" y="212"/>
                    <a:pt x="326" y="212"/>
                  </a:cubicBezTo>
                  <a:cubicBezTo>
                    <a:pt x="326" y="201"/>
                    <a:pt x="331" y="189"/>
                    <a:pt x="349" y="189"/>
                  </a:cubicBezTo>
                  <a:cubicBezTo>
                    <a:pt x="360" y="189"/>
                    <a:pt x="372" y="201"/>
                    <a:pt x="372" y="212"/>
                  </a:cubicBezTo>
                  <a:cubicBezTo>
                    <a:pt x="372" y="407"/>
                    <a:pt x="372" y="407"/>
                    <a:pt x="372" y="407"/>
                  </a:cubicBezTo>
                  <a:cubicBezTo>
                    <a:pt x="372" y="418"/>
                    <a:pt x="360" y="429"/>
                    <a:pt x="349" y="429"/>
                  </a:cubicBezTo>
                </a:path>
              </a:pathLst>
            </a:custGeom>
            <a:solidFill>
              <a:srgbClr val="97753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25" name="Group 24"/>
            <p:cNvGrpSpPr/>
            <p:nvPr/>
          </p:nvGrpSpPr>
          <p:grpSpPr>
            <a:xfrm>
              <a:off x="12769368" y="9937436"/>
              <a:ext cx="823760" cy="1480301"/>
              <a:chOff x="12769368" y="9937436"/>
              <a:chExt cx="823760" cy="1480301"/>
            </a:xfrm>
          </p:grpSpPr>
          <p:sp>
            <p:nvSpPr>
              <p:cNvPr id="759" name="Freeform 154"/>
              <p:cNvSpPr>
                <a:spLocks noChangeArrowheads="1"/>
              </p:cNvSpPr>
              <p:nvPr/>
            </p:nvSpPr>
            <p:spPr bwMode="auto">
              <a:xfrm>
                <a:off x="12769368" y="9937436"/>
                <a:ext cx="823760" cy="898881"/>
              </a:xfrm>
              <a:custGeom>
                <a:avLst/>
                <a:gdLst>
                  <a:gd name="T0" fmla="*/ 469 w 1019"/>
                  <a:gd name="T1" fmla="*/ 52 h 1111"/>
                  <a:gd name="T2" fmla="*/ 469 w 1019"/>
                  <a:gd name="T3" fmla="*/ 52 h 1111"/>
                  <a:gd name="T4" fmla="*/ 549 w 1019"/>
                  <a:gd name="T5" fmla="*/ 52 h 1111"/>
                  <a:gd name="T6" fmla="*/ 732 w 1019"/>
                  <a:gd name="T7" fmla="*/ 446 h 1111"/>
                  <a:gd name="T8" fmla="*/ 812 w 1019"/>
                  <a:gd name="T9" fmla="*/ 624 h 1111"/>
                  <a:gd name="T10" fmla="*/ 995 w 1019"/>
                  <a:gd name="T11" fmla="*/ 1019 h 1111"/>
                  <a:gd name="T12" fmla="*/ 938 w 1019"/>
                  <a:gd name="T13" fmla="*/ 1110 h 1111"/>
                  <a:gd name="T14" fmla="*/ 606 w 1019"/>
                  <a:gd name="T15" fmla="*/ 1110 h 1111"/>
                  <a:gd name="T16" fmla="*/ 412 w 1019"/>
                  <a:gd name="T17" fmla="*/ 1110 h 1111"/>
                  <a:gd name="T18" fmla="*/ 80 w 1019"/>
                  <a:gd name="T19" fmla="*/ 1110 h 1111"/>
                  <a:gd name="T20" fmla="*/ 23 w 1019"/>
                  <a:gd name="T21" fmla="*/ 1019 h 1111"/>
                  <a:gd name="T22" fmla="*/ 206 w 1019"/>
                  <a:gd name="T23" fmla="*/ 624 h 1111"/>
                  <a:gd name="T24" fmla="*/ 286 w 1019"/>
                  <a:gd name="T25" fmla="*/ 446 h 1111"/>
                  <a:gd name="T26" fmla="*/ 469 w 1019"/>
                  <a:gd name="T27" fmla="*/ 52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9" h="1111">
                    <a:moveTo>
                      <a:pt x="469" y="52"/>
                    </a:moveTo>
                    <a:lnTo>
                      <a:pt x="469" y="52"/>
                    </a:lnTo>
                    <a:cubicBezTo>
                      <a:pt x="492" y="0"/>
                      <a:pt x="526" y="0"/>
                      <a:pt x="549" y="52"/>
                    </a:cubicBezTo>
                    <a:cubicBezTo>
                      <a:pt x="732" y="446"/>
                      <a:pt x="732" y="446"/>
                      <a:pt x="732" y="446"/>
                    </a:cubicBezTo>
                    <a:cubicBezTo>
                      <a:pt x="755" y="498"/>
                      <a:pt x="789" y="572"/>
                      <a:pt x="812" y="624"/>
                    </a:cubicBezTo>
                    <a:cubicBezTo>
                      <a:pt x="995" y="1019"/>
                      <a:pt x="995" y="1019"/>
                      <a:pt x="995" y="1019"/>
                    </a:cubicBezTo>
                    <a:cubicBezTo>
                      <a:pt x="1018" y="1070"/>
                      <a:pt x="989" y="1110"/>
                      <a:pt x="938" y="1110"/>
                    </a:cubicBezTo>
                    <a:cubicBezTo>
                      <a:pt x="606" y="1110"/>
                      <a:pt x="606" y="1110"/>
                      <a:pt x="606" y="1110"/>
                    </a:cubicBezTo>
                    <a:cubicBezTo>
                      <a:pt x="549" y="1110"/>
                      <a:pt x="463" y="1110"/>
                      <a:pt x="412" y="1110"/>
                    </a:cubicBezTo>
                    <a:cubicBezTo>
                      <a:pt x="80" y="1110"/>
                      <a:pt x="80" y="1110"/>
                      <a:pt x="80" y="1110"/>
                    </a:cubicBezTo>
                    <a:cubicBezTo>
                      <a:pt x="23" y="1110"/>
                      <a:pt x="0" y="1070"/>
                      <a:pt x="23" y="1019"/>
                    </a:cubicBezTo>
                    <a:cubicBezTo>
                      <a:pt x="206" y="624"/>
                      <a:pt x="206" y="624"/>
                      <a:pt x="206" y="624"/>
                    </a:cubicBezTo>
                    <a:cubicBezTo>
                      <a:pt x="229" y="572"/>
                      <a:pt x="263" y="498"/>
                      <a:pt x="286" y="446"/>
                    </a:cubicBezTo>
                    <a:lnTo>
                      <a:pt x="469" y="52"/>
                    </a:lnTo>
                  </a:path>
                </a:pathLst>
              </a:custGeom>
              <a:solidFill>
                <a:srgbClr val="9999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1" name="Freeform 156"/>
              <p:cNvSpPr>
                <a:spLocks noChangeArrowheads="1"/>
              </p:cNvSpPr>
              <p:nvPr/>
            </p:nvSpPr>
            <p:spPr bwMode="auto">
              <a:xfrm>
                <a:off x="13179465" y="10547393"/>
                <a:ext cx="42793" cy="870344"/>
              </a:xfrm>
              <a:custGeom>
                <a:avLst/>
                <a:gdLst>
                  <a:gd name="T0" fmla="*/ 51 w 52"/>
                  <a:gd name="T1" fmla="*/ 1053 h 1077"/>
                  <a:gd name="T2" fmla="*/ 51 w 52"/>
                  <a:gd name="T3" fmla="*/ 1053 h 1077"/>
                  <a:gd name="T4" fmla="*/ 28 w 52"/>
                  <a:gd name="T5" fmla="*/ 1076 h 1077"/>
                  <a:gd name="T6" fmla="*/ 0 w 52"/>
                  <a:gd name="T7" fmla="*/ 1053 h 1077"/>
                  <a:gd name="T8" fmla="*/ 0 w 52"/>
                  <a:gd name="T9" fmla="*/ 23 h 1077"/>
                  <a:gd name="T10" fmla="*/ 28 w 52"/>
                  <a:gd name="T11" fmla="*/ 0 h 1077"/>
                  <a:gd name="T12" fmla="*/ 51 w 52"/>
                  <a:gd name="T13" fmla="*/ 23 h 1077"/>
                  <a:gd name="T14" fmla="*/ 51 w 52"/>
                  <a:gd name="T15" fmla="*/ 1053 h 10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077">
                    <a:moveTo>
                      <a:pt x="51" y="1053"/>
                    </a:moveTo>
                    <a:lnTo>
                      <a:pt x="51" y="1053"/>
                    </a:lnTo>
                    <a:cubicBezTo>
                      <a:pt x="51" y="1065"/>
                      <a:pt x="40" y="1076"/>
                      <a:pt x="28" y="1076"/>
                    </a:cubicBezTo>
                    <a:cubicBezTo>
                      <a:pt x="11" y="1076"/>
                      <a:pt x="0" y="1065"/>
                      <a:pt x="0" y="1053"/>
                    </a:cubicBezTo>
                    <a:cubicBezTo>
                      <a:pt x="0" y="23"/>
                      <a:pt x="0" y="23"/>
                      <a:pt x="0" y="23"/>
                    </a:cubicBezTo>
                    <a:cubicBezTo>
                      <a:pt x="0" y="12"/>
                      <a:pt x="11" y="0"/>
                      <a:pt x="28" y="0"/>
                    </a:cubicBezTo>
                    <a:cubicBezTo>
                      <a:pt x="40" y="0"/>
                      <a:pt x="51" y="12"/>
                      <a:pt x="51" y="23"/>
                    </a:cubicBezTo>
                    <a:lnTo>
                      <a:pt x="51" y="1053"/>
                    </a:lnTo>
                  </a:path>
                </a:pathLst>
              </a:custGeom>
              <a:solidFill>
                <a:srgbClr val="97753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grpSp>
        <p:nvGrpSpPr>
          <p:cNvPr id="8" name="Group 7"/>
          <p:cNvGrpSpPr/>
          <p:nvPr/>
        </p:nvGrpSpPr>
        <p:grpSpPr>
          <a:xfrm>
            <a:off x="5670169" y="11716983"/>
            <a:ext cx="1151836" cy="749066"/>
            <a:chOff x="19166312" y="11957569"/>
            <a:chExt cx="1151836" cy="749066"/>
          </a:xfrm>
        </p:grpSpPr>
        <p:sp>
          <p:nvSpPr>
            <p:cNvPr id="816" name="Freeform 185"/>
            <p:cNvSpPr>
              <a:spLocks noChangeArrowheads="1"/>
            </p:cNvSpPr>
            <p:nvPr/>
          </p:nvSpPr>
          <p:spPr bwMode="auto">
            <a:xfrm>
              <a:off x="19280427" y="11957569"/>
              <a:ext cx="880815" cy="406636"/>
            </a:xfrm>
            <a:custGeom>
              <a:avLst/>
              <a:gdLst>
                <a:gd name="T0" fmla="*/ 0 w 1087"/>
                <a:gd name="T1" fmla="*/ 503 h 504"/>
                <a:gd name="T2" fmla="*/ 0 w 1087"/>
                <a:gd name="T3" fmla="*/ 503 h 504"/>
                <a:gd name="T4" fmla="*/ 0 w 1087"/>
                <a:gd name="T5" fmla="*/ 291 h 504"/>
                <a:gd name="T6" fmla="*/ 235 w 1087"/>
                <a:gd name="T7" fmla="*/ 0 h 504"/>
                <a:gd name="T8" fmla="*/ 760 w 1087"/>
                <a:gd name="T9" fmla="*/ 0 h 504"/>
                <a:gd name="T10" fmla="*/ 1086 w 1087"/>
                <a:gd name="T11" fmla="*/ 429 h 504"/>
                <a:gd name="T12" fmla="*/ 0 w 1087"/>
                <a:gd name="T13" fmla="*/ 503 h 504"/>
              </a:gdLst>
              <a:ahLst/>
              <a:cxnLst>
                <a:cxn ang="0">
                  <a:pos x="T0" y="T1"/>
                </a:cxn>
                <a:cxn ang="0">
                  <a:pos x="T2" y="T3"/>
                </a:cxn>
                <a:cxn ang="0">
                  <a:pos x="T4" y="T5"/>
                </a:cxn>
                <a:cxn ang="0">
                  <a:pos x="T6" y="T7"/>
                </a:cxn>
                <a:cxn ang="0">
                  <a:pos x="T8" y="T9"/>
                </a:cxn>
                <a:cxn ang="0">
                  <a:pos x="T10" y="T11"/>
                </a:cxn>
                <a:cxn ang="0">
                  <a:pos x="T12" y="T13"/>
                </a:cxn>
              </a:cxnLst>
              <a:rect l="0" t="0" r="r" b="b"/>
              <a:pathLst>
                <a:path w="1087" h="504">
                  <a:moveTo>
                    <a:pt x="0" y="503"/>
                  </a:moveTo>
                  <a:lnTo>
                    <a:pt x="0" y="503"/>
                  </a:lnTo>
                  <a:cubicBezTo>
                    <a:pt x="0" y="291"/>
                    <a:pt x="0" y="291"/>
                    <a:pt x="0" y="291"/>
                  </a:cubicBezTo>
                  <a:cubicBezTo>
                    <a:pt x="0" y="131"/>
                    <a:pt x="155" y="0"/>
                    <a:pt x="235" y="0"/>
                  </a:cubicBezTo>
                  <a:cubicBezTo>
                    <a:pt x="760" y="0"/>
                    <a:pt x="760" y="0"/>
                    <a:pt x="760" y="0"/>
                  </a:cubicBezTo>
                  <a:cubicBezTo>
                    <a:pt x="1086" y="429"/>
                    <a:pt x="1086" y="429"/>
                    <a:pt x="1086" y="429"/>
                  </a:cubicBezTo>
                  <a:lnTo>
                    <a:pt x="0" y="503"/>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17" name="Freeform 186"/>
            <p:cNvSpPr>
              <a:spLocks noChangeArrowheads="1"/>
            </p:cNvSpPr>
            <p:nvPr/>
          </p:nvSpPr>
          <p:spPr bwMode="auto">
            <a:xfrm>
              <a:off x="19166312" y="12282162"/>
              <a:ext cx="1151836" cy="313894"/>
            </a:xfrm>
            <a:custGeom>
              <a:avLst/>
              <a:gdLst>
                <a:gd name="T0" fmla="*/ 1424 w 1425"/>
                <a:gd name="T1" fmla="*/ 195 h 390"/>
                <a:gd name="T2" fmla="*/ 1424 w 1425"/>
                <a:gd name="T3" fmla="*/ 195 h 390"/>
                <a:gd name="T4" fmla="*/ 1223 w 1425"/>
                <a:gd name="T5" fmla="*/ 389 h 390"/>
                <a:gd name="T6" fmla="*/ 206 w 1425"/>
                <a:gd name="T7" fmla="*/ 389 h 390"/>
                <a:gd name="T8" fmla="*/ 0 w 1425"/>
                <a:gd name="T9" fmla="*/ 195 h 390"/>
                <a:gd name="T10" fmla="*/ 206 w 1425"/>
                <a:gd name="T11" fmla="*/ 0 h 390"/>
                <a:gd name="T12" fmla="*/ 1223 w 1425"/>
                <a:gd name="T13" fmla="*/ 0 h 390"/>
                <a:gd name="T14" fmla="*/ 1424 w 1425"/>
                <a:gd name="T15" fmla="*/ 195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5" h="390">
                  <a:moveTo>
                    <a:pt x="1424" y="195"/>
                  </a:moveTo>
                  <a:lnTo>
                    <a:pt x="1424" y="195"/>
                  </a:lnTo>
                  <a:cubicBezTo>
                    <a:pt x="1424" y="303"/>
                    <a:pt x="1332" y="389"/>
                    <a:pt x="1223" y="389"/>
                  </a:cubicBezTo>
                  <a:cubicBezTo>
                    <a:pt x="206" y="389"/>
                    <a:pt x="206" y="389"/>
                    <a:pt x="206" y="389"/>
                  </a:cubicBezTo>
                  <a:cubicBezTo>
                    <a:pt x="92" y="389"/>
                    <a:pt x="0" y="389"/>
                    <a:pt x="0" y="195"/>
                  </a:cubicBezTo>
                  <a:cubicBezTo>
                    <a:pt x="0" y="86"/>
                    <a:pt x="0" y="0"/>
                    <a:pt x="206" y="0"/>
                  </a:cubicBezTo>
                  <a:cubicBezTo>
                    <a:pt x="1223" y="0"/>
                    <a:pt x="1223" y="0"/>
                    <a:pt x="1223" y="0"/>
                  </a:cubicBezTo>
                  <a:cubicBezTo>
                    <a:pt x="1332" y="0"/>
                    <a:pt x="1424" y="86"/>
                    <a:pt x="1424" y="195"/>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18" name="Freeform 187"/>
            <p:cNvSpPr>
              <a:spLocks noChangeArrowheads="1"/>
            </p:cNvSpPr>
            <p:nvPr/>
          </p:nvSpPr>
          <p:spPr bwMode="auto">
            <a:xfrm>
              <a:off x="19301823" y="12489047"/>
              <a:ext cx="217528" cy="217588"/>
            </a:xfrm>
            <a:custGeom>
              <a:avLst/>
              <a:gdLst>
                <a:gd name="T0" fmla="*/ 0 w 270"/>
                <a:gd name="T1" fmla="*/ 131 h 270"/>
                <a:gd name="T2" fmla="*/ 0 w 270"/>
                <a:gd name="T3" fmla="*/ 131 h 270"/>
                <a:gd name="T4" fmla="*/ 132 w 270"/>
                <a:gd name="T5" fmla="*/ 0 h 270"/>
                <a:gd name="T6" fmla="*/ 269 w 270"/>
                <a:gd name="T7" fmla="*/ 131 h 270"/>
                <a:gd name="T8" fmla="*/ 132 w 270"/>
                <a:gd name="T9" fmla="*/ 269 h 270"/>
                <a:gd name="T10" fmla="*/ 0 w 270"/>
                <a:gd name="T11" fmla="*/ 131 h 270"/>
              </a:gdLst>
              <a:ahLst/>
              <a:cxnLst>
                <a:cxn ang="0">
                  <a:pos x="T0" y="T1"/>
                </a:cxn>
                <a:cxn ang="0">
                  <a:pos x="T2" y="T3"/>
                </a:cxn>
                <a:cxn ang="0">
                  <a:pos x="T4" y="T5"/>
                </a:cxn>
                <a:cxn ang="0">
                  <a:pos x="T6" y="T7"/>
                </a:cxn>
                <a:cxn ang="0">
                  <a:pos x="T8" y="T9"/>
                </a:cxn>
                <a:cxn ang="0">
                  <a:pos x="T10" y="T11"/>
                </a:cxn>
              </a:cxnLst>
              <a:rect l="0" t="0" r="r" b="b"/>
              <a:pathLst>
                <a:path w="270" h="270">
                  <a:moveTo>
                    <a:pt x="0" y="131"/>
                  </a:moveTo>
                  <a:lnTo>
                    <a:pt x="0" y="131"/>
                  </a:lnTo>
                  <a:cubicBezTo>
                    <a:pt x="0" y="63"/>
                    <a:pt x="57" y="0"/>
                    <a:pt x="132" y="0"/>
                  </a:cubicBezTo>
                  <a:cubicBezTo>
                    <a:pt x="206" y="0"/>
                    <a:pt x="269" y="63"/>
                    <a:pt x="269" y="131"/>
                  </a:cubicBezTo>
                  <a:cubicBezTo>
                    <a:pt x="269" y="206"/>
                    <a:pt x="206" y="269"/>
                    <a:pt x="132" y="269"/>
                  </a:cubicBezTo>
                  <a:cubicBezTo>
                    <a:pt x="57" y="269"/>
                    <a:pt x="0" y="206"/>
                    <a:pt x="0" y="131"/>
                  </a:cubicBezTo>
                </a:path>
              </a:pathLst>
            </a:custGeom>
            <a:solidFill>
              <a:srgbClr val="19242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19" name="Freeform 188"/>
            <p:cNvSpPr>
              <a:spLocks noChangeArrowheads="1"/>
            </p:cNvSpPr>
            <p:nvPr/>
          </p:nvSpPr>
          <p:spPr bwMode="auto">
            <a:xfrm>
              <a:off x="19351747" y="12538986"/>
              <a:ext cx="110547" cy="117711"/>
            </a:xfrm>
            <a:custGeom>
              <a:avLst/>
              <a:gdLst>
                <a:gd name="T0" fmla="*/ 0 w 138"/>
                <a:gd name="T1" fmla="*/ 68 h 144"/>
                <a:gd name="T2" fmla="*/ 0 w 138"/>
                <a:gd name="T3" fmla="*/ 68 h 144"/>
                <a:gd name="T4" fmla="*/ 69 w 138"/>
                <a:gd name="T5" fmla="*/ 0 h 144"/>
                <a:gd name="T6" fmla="*/ 137 w 138"/>
                <a:gd name="T7" fmla="*/ 68 h 144"/>
                <a:gd name="T8" fmla="*/ 69 w 138"/>
                <a:gd name="T9" fmla="*/ 143 h 144"/>
                <a:gd name="T10" fmla="*/ 0 w 138"/>
                <a:gd name="T11" fmla="*/ 68 h 144"/>
              </a:gdLst>
              <a:ahLst/>
              <a:cxnLst>
                <a:cxn ang="0">
                  <a:pos x="T0" y="T1"/>
                </a:cxn>
                <a:cxn ang="0">
                  <a:pos x="T2" y="T3"/>
                </a:cxn>
                <a:cxn ang="0">
                  <a:pos x="T4" y="T5"/>
                </a:cxn>
                <a:cxn ang="0">
                  <a:pos x="T6" y="T7"/>
                </a:cxn>
                <a:cxn ang="0">
                  <a:pos x="T8" y="T9"/>
                </a:cxn>
                <a:cxn ang="0">
                  <a:pos x="T10" y="T11"/>
                </a:cxn>
              </a:cxnLst>
              <a:rect l="0" t="0" r="r" b="b"/>
              <a:pathLst>
                <a:path w="138" h="144">
                  <a:moveTo>
                    <a:pt x="0" y="68"/>
                  </a:moveTo>
                  <a:lnTo>
                    <a:pt x="0" y="68"/>
                  </a:lnTo>
                  <a:cubicBezTo>
                    <a:pt x="0" y="34"/>
                    <a:pt x="29" y="0"/>
                    <a:pt x="69" y="0"/>
                  </a:cubicBezTo>
                  <a:cubicBezTo>
                    <a:pt x="109" y="0"/>
                    <a:pt x="137" y="34"/>
                    <a:pt x="137" y="68"/>
                  </a:cubicBezTo>
                  <a:cubicBezTo>
                    <a:pt x="137" y="108"/>
                    <a:pt x="109" y="143"/>
                    <a:pt x="69" y="143"/>
                  </a:cubicBezTo>
                  <a:cubicBezTo>
                    <a:pt x="29" y="143"/>
                    <a:pt x="0" y="108"/>
                    <a:pt x="0" y="68"/>
                  </a:cubicBezTo>
                </a:path>
              </a:pathLst>
            </a:custGeom>
            <a:solidFill>
              <a:srgbClr val="494D4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0" name="Freeform 189"/>
            <p:cNvSpPr>
              <a:spLocks noChangeArrowheads="1"/>
            </p:cNvSpPr>
            <p:nvPr/>
          </p:nvSpPr>
          <p:spPr bwMode="auto">
            <a:xfrm>
              <a:off x="19904485" y="12489047"/>
              <a:ext cx="213964" cy="217588"/>
            </a:xfrm>
            <a:custGeom>
              <a:avLst/>
              <a:gdLst>
                <a:gd name="T0" fmla="*/ 0 w 264"/>
                <a:gd name="T1" fmla="*/ 131 h 270"/>
                <a:gd name="T2" fmla="*/ 0 w 264"/>
                <a:gd name="T3" fmla="*/ 131 h 270"/>
                <a:gd name="T4" fmla="*/ 131 w 264"/>
                <a:gd name="T5" fmla="*/ 0 h 270"/>
                <a:gd name="T6" fmla="*/ 263 w 264"/>
                <a:gd name="T7" fmla="*/ 131 h 270"/>
                <a:gd name="T8" fmla="*/ 131 w 264"/>
                <a:gd name="T9" fmla="*/ 269 h 270"/>
                <a:gd name="T10" fmla="*/ 0 w 264"/>
                <a:gd name="T11" fmla="*/ 131 h 270"/>
              </a:gdLst>
              <a:ahLst/>
              <a:cxnLst>
                <a:cxn ang="0">
                  <a:pos x="T0" y="T1"/>
                </a:cxn>
                <a:cxn ang="0">
                  <a:pos x="T2" y="T3"/>
                </a:cxn>
                <a:cxn ang="0">
                  <a:pos x="T4" y="T5"/>
                </a:cxn>
                <a:cxn ang="0">
                  <a:pos x="T6" y="T7"/>
                </a:cxn>
                <a:cxn ang="0">
                  <a:pos x="T8" y="T9"/>
                </a:cxn>
                <a:cxn ang="0">
                  <a:pos x="T10" y="T11"/>
                </a:cxn>
              </a:cxnLst>
              <a:rect l="0" t="0" r="r" b="b"/>
              <a:pathLst>
                <a:path w="264" h="270">
                  <a:moveTo>
                    <a:pt x="0" y="131"/>
                  </a:moveTo>
                  <a:lnTo>
                    <a:pt x="0" y="131"/>
                  </a:lnTo>
                  <a:cubicBezTo>
                    <a:pt x="0" y="63"/>
                    <a:pt x="57" y="0"/>
                    <a:pt x="131" y="0"/>
                  </a:cubicBezTo>
                  <a:cubicBezTo>
                    <a:pt x="205" y="0"/>
                    <a:pt x="263" y="63"/>
                    <a:pt x="263" y="131"/>
                  </a:cubicBezTo>
                  <a:cubicBezTo>
                    <a:pt x="263" y="206"/>
                    <a:pt x="205" y="269"/>
                    <a:pt x="131" y="269"/>
                  </a:cubicBezTo>
                  <a:cubicBezTo>
                    <a:pt x="57" y="269"/>
                    <a:pt x="0" y="206"/>
                    <a:pt x="0" y="131"/>
                  </a:cubicBezTo>
                </a:path>
              </a:pathLst>
            </a:custGeom>
            <a:solidFill>
              <a:srgbClr val="19242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1" name="Freeform 190"/>
            <p:cNvSpPr>
              <a:spLocks noChangeArrowheads="1"/>
            </p:cNvSpPr>
            <p:nvPr/>
          </p:nvSpPr>
          <p:spPr bwMode="auto">
            <a:xfrm>
              <a:off x="19954410" y="12538986"/>
              <a:ext cx="114114" cy="117711"/>
            </a:xfrm>
            <a:custGeom>
              <a:avLst/>
              <a:gdLst>
                <a:gd name="T0" fmla="*/ 0 w 139"/>
                <a:gd name="T1" fmla="*/ 68 h 144"/>
                <a:gd name="T2" fmla="*/ 0 w 139"/>
                <a:gd name="T3" fmla="*/ 68 h 144"/>
                <a:gd name="T4" fmla="*/ 69 w 139"/>
                <a:gd name="T5" fmla="*/ 0 h 144"/>
                <a:gd name="T6" fmla="*/ 138 w 139"/>
                <a:gd name="T7" fmla="*/ 68 h 144"/>
                <a:gd name="T8" fmla="*/ 69 w 139"/>
                <a:gd name="T9" fmla="*/ 143 h 144"/>
                <a:gd name="T10" fmla="*/ 0 w 139"/>
                <a:gd name="T11" fmla="*/ 68 h 144"/>
              </a:gdLst>
              <a:ahLst/>
              <a:cxnLst>
                <a:cxn ang="0">
                  <a:pos x="T0" y="T1"/>
                </a:cxn>
                <a:cxn ang="0">
                  <a:pos x="T2" y="T3"/>
                </a:cxn>
                <a:cxn ang="0">
                  <a:pos x="T4" y="T5"/>
                </a:cxn>
                <a:cxn ang="0">
                  <a:pos x="T6" y="T7"/>
                </a:cxn>
                <a:cxn ang="0">
                  <a:pos x="T8" y="T9"/>
                </a:cxn>
                <a:cxn ang="0">
                  <a:pos x="T10" y="T11"/>
                </a:cxn>
              </a:cxnLst>
              <a:rect l="0" t="0" r="r" b="b"/>
              <a:pathLst>
                <a:path w="139" h="144">
                  <a:moveTo>
                    <a:pt x="0" y="68"/>
                  </a:moveTo>
                  <a:lnTo>
                    <a:pt x="0" y="68"/>
                  </a:lnTo>
                  <a:cubicBezTo>
                    <a:pt x="0" y="34"/>
                    <a:pt x="29" y="0"/>
                    <a:pt x="69" y="0"/>
                  </a:cubicBezTo>
                  <a:cubicBezTo>
                    <a:pt x="109" y="0"/>
                    <a:pt x="138" y="34"/>
                    <a:pt x="138" y="68"/>
                  </a:cubicBezTo>
                  <a:cubicBezTo>
                    <a:pt x="138" y="108"/>
                    <a:pt x="109" y="143"/>
                    <a:pt x="69" y="143"/>
                  </a:cubicBezTo>
                  <a:cubicBezTo>
                    <a:pt x="29" y="143"/>
                    <a:pt x="0" y="108"/>
                    <a:pt x="0" y="68"/>
                  </a:cubicBezTo>
                </a:path>
              </a:pathLst>
            </a:custGeom>
            <a:solidFill>
              <a:srgbClr val="494D4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2" name="Freeform 191"/>
            <p:cNvSpPr>
              <a:spLocks noChangeArrowheads="1"/>
            </p:cNvSpPr>
            <p:nvPr/>
          </p:nvSpPr>
          <p:spPr bwMode="auto">
            <a:xfrm>
              <a:off x="19858127" y="11993239"/>
              <a:ext cx="295981" cy="288925"/>
            </a:xfrm>
            <a:custGeom>
              <a:avLst/>
              <a:gdLst>
                <a:gd name="T0" fmla="*/ 80 w 367"/>
                <a:gd name="T1" fmla="*/ 0 h 356"/>
                <a:gd name="T2" fmla="*/ 0 w 367"/>
                <a:gd name="T3" fmla="*/ 0 h 356"/>
                <a:gd name="T4" fmla="*/ 0 w 367"/>
                <a:gd name="T5" fmla="*/ 355 h 356"/>
                <a:gd name="T6" fmla="*/ 366 w 367"/>
                <a:gd name="T7" fmla="*/ 355 h 356"/>
                <a:gd name="T8" fmla="*/ 80 w 367"/>
                <a:gd name="T9" fmla="*/ 0 h 356"/>
              </a:gdLst>
              <a:ahLst/>
              <a:cxnLst>
                <a:cxn ang="0">
                  <a:pos x="T0" y="T1"/>
                </a:cxn>
                <a:cxn ang="0">
                  <a:pos x="T2" y="T3"/>
                </a:cxn>
                <a:cxn ang="0">
                  <a:pos x="T4" y="T5"/>
                </a:cxn>
                <a:cxn ang="0">
                  <a:pos x="T6" y="T7"/>
                </a:cxn>
                <a:cxn ang="0">
                  <a:pos x="T8" y="T9"/>
                </a:cxn>
              </a:cxnLst>
              <a:rect l="0" t="0" r="r" b="b"/>
              <a:pathLst>
                <a:path w="367" h="356">
                  <a:moveTo>
                    <a:pt x="80" y="0"/>
                  </a:moveTo>
                  <a:lnTo>
                    <a:pt x="0" y="0"/>
                  </a:lnTo>
                  <a:lnTo>
                    <a:pt x="0" y="355"/>
                  </a:lnTo>
                  <a:lnTo>
                    <a:pt x="366" y="355"/>
                  </a:lnTo>
                  <a:lnTo>
                    <a:pt x="80" y="0"/>
                  </a:lnTo>
                </a:path>
              </a:pathLst>
            </a:custGeom>
            <a:solidFill>
              <a:srgbClr val="A2C4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3" name="Freeform 192"/>
            <p:cNvSpPr>
              <a:spLocks noChangeArrowheads="1"/>
            </p:cNvSpPr>
            <p:nvPr/>
          </p:nvSpPr>
          <p:spPr bwMode="auto">
            <a:xfrm>
              <a:off x="19341049" y="11993239"/>
              <a:ext cx="452890" cy="288925"/>
            </a:xfrm>
            <a:custGeom>
              <a:avLst/>
              <a:gdLst>
                <a:gd name="T0" fmla="*/ 172 w 561"/>
                <a:gd name="T1" fmla="*/ 0 h 356"/>
                <a:gd name="T2" fmla="*/ 172 w 561"/>
                <a:gd name="T3" fmla="*/ 0 h 356"/>
                <a:gd name="T4" fmla="*/ 12 w 561"/>
                <a:gd name="T5" fmla="*/ 246 h 356"/>
                <a:gd name="T6" fmla="*/ 12 w 561"/>
                <a:gd name="T7" fmla="*/ 355 h 356"/>
                <a:gd name="T8" fmla="*/ 560 w 561"/>
                <a:gd name="T9" fmla="*/ 355 h 356"/>
                <a:gd name="T10" fmla="*/ 560 w 561"/>
                <a:gd name="T11" fmla="*/ 0 h 356"/>
                <a:gd name="T12" fmla="*/ 172 w 561"/>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561" h="356">
                  <a:moveTo>
                    <a:pt x="172" y="0"/>
                  </a:moveTo>
                  <a:lnTo>
                    <a:pt x="172" y="0"/>
                  </a:lnTo>
                  <a:cubicBezTo>
                    <a:pt x="104" y="18"/>
                    <a:pt x="0" y="81"/>
                    <a:pt x="12" y="246"/>
                  </a:cubicBezTo>
                  <a:cubicBezTo>
                    <a:pt x="12" y="355"/>
                    <a:pt x="12" y="355"/>
                    <a:pt x="12" y="355"/>
                  </a:cubicBezTo>
                  <a:cubicBezTo>
                    <a:pt x="560" y="355"/>
                    <a:pt x="560" y="355"/>
                    <a:pt x="560" y="355"/>
                  </a:cubicBezTo>
                  <a:cubicBezTo>
                    <a:pt x="560" y="0"/>
                    <a:pt x="560" y="0"/>
                    <a:pt x="560" y="0"/>
                  </a:cubicBezTo>
                  <a:lnTo>
                    <a:pt x="172" y="0"/>
                  </a:lnTo>
                </a:path>
              </a:pathLst>
            </a:custGeom>
            <a:solidFill>
              <a:srgbClr val="A2C4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790" name="TextBox 789"/>
          <p:cNvSpPr txBox="1"/>
          <p:nvPr/>
        </p:nvSpPr>
        <p:spPr>
          <a:xfrm>
            <a:off x="12197270" y="5441291"/>
            <a:ext cx="6231432" cy="2751522"/>
          </a:xfrm>
          <a:prstGeom prst="rect">
            <a:avLst/>
          </a:prstGeom>
          <a:noFill/>
        </p:spPr>
        <p:txBody>
          <a:bodyPr wrap="square" rtlCol="0">
            <a:spAutoFit/>
          </a:bodyPr>
          <a:lstStyle/>
          <a:p>
            <a:pPr>
              <a:lnSpc>
                <a:spcPct val="120000"/>
              </a:lnSpc>
            </a:pPr>
            <a:r>
              <a:rPr lang="en-US" sz="2400" b="1" dirty="0">
                <a:solidFill>
                  <a:schemeClr val="tx2"/>
                </a:solidFill>
                <a:latin typeface="微软雅黑" panose="020B0503020204020204" pitchFamily="34" charset="-122"/>
                <a:cs typeface="Aparajita" panose="020B0604020202020204" pitchFamily="34" charset="0"/>
              </a:rPr>
              <a:t>Creativity is the key to success lorem </a:t>
            </a:r>
            <a:r>
              <a:rPr lang="en-US" sz="2400" b="1" dirty="0" smtClean="0">
                <a:solidFill>
                  <a:schemeClr val="tx2"/>
                </a:solidFill>
                <a:latin typeface="微软雅黑" panose="020B0503020204020204" pitchFamily="34" charset="-122"/>
                <a:cs typeface="Aparajita" panose="020B0604020202020204" pitchFamily="34" charset="0"/>
              </a:rPr>
              <a:t>sem </a:t>
            </a:r>
            <a:r>
              <a:rPr lang="en-US" sz="2400" b="1" dirty="0">
                <a:solidFill>
                  <a:schemeClr val="tx2"/>
                </a:solidFill>
                <a:latin typeface="微软雅黑" panose="020B0503020204020204" pitchFamily="34" charset="-122"/>
                <a:cs typeface="Aparajita" panose="020B0604020202020204" pitchFamily="34" charset="0"/>
              </a:rPr>
              <a:t>future, and primary education where </a:t>
            </a:r>
            <a:r>
              <a:rPr lang="en-US" sz="2400" b="1" dirty="0" smtClean="0">
                <a:solidFill>
                  <a:schemeClr val="tx2"/>
                </a:solidFill>
                <a:latin typeface="微软雅黑" panose="020B0503020204020204" pitchFamily="34" charset="-122"/>
                <a:cs typeface="Aparajita" panose="020B0604020202020204" pitchFamily="34" charset="0"/>
              </a:rPr>
              <a:t>our </a:t>
            </a:r>
            <a:r>
              <a:rPr lang="en-US" sz="2400" b="1" dirty="0">
                <a:solidFill>
                  <a:schemeClr val="tx2"/>
                </a:solidFill>
                <a:latin typeface="微软雅黑" panose="020B0503020204020204" pitchFamily="34" charset="-122"/>
                <a:cs typeface="Aparajita" panose="020B0604020202020204" pitchFamily="34" charset="0"/>
              </a:rPr>
              <a:t>teachers can bring creativity in children at that level keep growing p</a:t>
            </a:r>
            <a:r>
              <a:rPr lang="pt-BR" sz="2400" b="1" dirty="0">
                <a:solidFill>
                  <a:schemeClr val="tx2"/>
                </a:solidFill>
                <a:latin typeface="微软雅黑" panose="020B0503020204020204" pitchFamily="34" charset="-122"/>
                <a:cs typeface="Aparajita" panose="020B0604020202020204" pitchFamily="34" charset="0"/>
              </a:rPr>
              <a:t>ellentesque velar mauris quis nisl ornare rutrum.</a:t>
            </a:r>
            <a:endParaRPr lang="en-US" sz="2400" b="1" dirty="0">
              <a:solidFill>
                <a:schemeClr val="tx2"/>
              </a:solidFill>
              <a:latin typeface="微软雅黑" panose="020B0503020204020204" pitchFamily="34" charset="-122"/>
              <a:cs typeface="Aparajita" panose="020B0604020202020204" pitchFamily="34" charset="0"/>
            </a:endParaRPr>
          </a:p>
        </p:txBody>
      </p:sp>
      <p:sp>
        <p:nvSpPr>
          <p:cNvPr id="791" name="TextBox 790"/>
          <p:cNvSpPr txBox="1"/>
          <p:nvPr/>
        </p:nvSpPr>
        <p:spPr>
          <a:xfrm>
            <a:off x="12152493" y="4691563"/>
            <a:ext cx="9437909" cy="830979"/>
          </a:xfrm>
          <a:prstGeom prst="rect">
            <a:avLst/>
          </a:prstGeom>
          <a:noFill/>
        </p:spPr>
        <p:txBody>
          <a:bodyPr wrap="square" lIns="91422" tIns="45711" rIns="91422" bIns="45711" rtlCol="0">
            <a:spAutoFit/>
          </a:bodyPr>
          <a:lstStyle/>
          <a:p>
            <a:r>
              <a:rPr lang="en-US" sz="4800" b="1" dirty="0" smtClean="0">
                <a:solidFill>
                  <a:schemeClr val="accent1"/>
                </a:solidFill>
                <a:latin typeface="微软雅黑" panose="020B0503020204020204" pitchFamily="34" charset="-122"/>
                <a:cs typeface="Aparajita" panose="020B0604020202020204" pitchFamily="34" charset="0"/>
              </a:rPr>
              <a:t>Our Store </a:t>
            </a:r>
            <a:r>
              <a:rPr lang="en-US" sz="4800" b="1" dirty="0">
                <a:solidFill>
                  <a:schemeClr val="accent1"/>
                </a:solidFill>
                <a:latin typeface="微软雅黑" panose="020B0503020204020204" pitchFamily="34" charset="-122"/>
                <a:cs typeface="Aparajita" panose="020B0604020202020204" pitchFamily="34" charset="0"/>
              </a:rPr>
              <a:t>In </a:t>
            </a:r>
            <a:r>
              <a:rPr lang="en-US" sz="4800" b="1" dirty="0" smtClean="0">
                <a:solidFill>
                  <a:schemeClr val="accent1"/>
                </a:solidFill>
                <a:latin typeface="微软雅黑" panose="020B0503020204020204" pitchFamily="34" charset="-122"/>
                <a:cs typeface="Aparajita" panose="020B0604020202020204" pitchFamily="34" charset="0"/>
              </a:rPr>
              <a:t>Downtown </a:t>
            </a:r>
            <a:endParaRPr lang="id-ID" sz="4800" b="1" dirty="0" smtClean="0">
              <a:solidFill>
                <a:schemeClr val="accent1"/>
              </a:solidFill>
              <a:latin typeface="微软雅黑" panose="020B0503020204020204" pitchFamily="34" charset="-122"/>
              <a:cs typeface="Aparajita" panose="020B0604020202020204" pitchFamily="34" charset="0"/>
            </a:endParaRPr>
          </a:p>
        </p:txBody>
      </p:sp>
      <p:grpSp>
        <p:nvGrpSpPr>
          <p:cNvPr id="839" name="Group 838"/>
          <p:cNvGrpSpPr/>
          <p:nvPr/>
        </p:nvGrpSpPr>
        <p:grpSpPr>
          <a:xfrm>
            <a:off x="1398021" y="1696893"/>
            <a:ext cx="1738108" cy="2978069"/>
            <a:chOff x="7192963" y="1562100"/>
            <a:chExt cx="1189038" cy="2036763"/>
          </a:xfrm>
        </p:grpSpPr>
        <p:sp>
          <p:nvSpPr>
            <p:cNvPr id="841" name="Freeform 305"/>
            <p:cNvSpPr>
              <a:spLocks/>
            </p:cNvSpPr>
            <p:nvPr/>
          </p:nvSpPr>
          <p:spPr bwMode="auto">
            <a:xfrm>
              <a:off x="7192963" y="1562100"/>
              <a:ext cx="1189038" cy="1320800"/>
            </a:xfrm>
            <a:custGeom>
              <a:avLst/>
              <a:gdLst>
                <a:gd name="T0" fmla="*/ 188 w 376"/>
                <a:gd name="T1" fmla="*/ 0 h 417"/>
                <a:gd name="T2" fmla="*/ 376 w 376"/>
                <a:gd name="T3" fmla="*/ 188 h 417"/>
                <a:gd name="T4" fmla="*/ 253 w 376"/>
                <a:gd name="T5" fmla="*/ 417 h 417"/>
                <a:gd name="T6" fmla="*/ 182 w 376"/>
                <a:gd name="T7" fmla="*/ 417 h 417"/>
                <a:gd name="T8" fmla="*/ 174 w 376"/>
                <a:gd name="T9" fmla="*/ 417 h 417"/>
                <a:gd name="T10" fmla="*/ 122 w 376"/>
                <a:gd name="T11" fmla="*/ 417 h 417"/>
                <a:gd name="T12" fmla="*/ 0 w 376"/>
                <a:gd name="T13" fmla="*/ 188 h 417"/>
                <a:gd name="T14" fmla="*/ 188 w 376"/>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417">
                  <a:moveTo>
                    <a:pt x="188" y="0"/>
                  </a:moveTo>
                  <a:cubicBezTo>
                    <a:pt x="292" y="0"/>
                    <a:pt x="376" y="84"/>
                    <a:pt x="376" y="188"/>
                  </a:cubicBezTo>
                  <a:cubicBezTo>
                    <a:pt x="376" y="275"/>
                    <a:pt x="303" y="349"/>
                    <a:pt x="253" y="417"/>
                  </a:cubicBezTo>
                  <a:cubicBezTo>
                    <a:pt x="182" y="417"/>
                    <a:pt x="182" y="417"/>
                    <a:pt x="182" y="417"/>
                  </a:cubicBezTo>
                  <a:cubicBezTo>
                    <a:pt x="174" y="417"/>
                    <a:pt x="174" y="417"/>
                    <a:pt x="174" y="417"/>
                  </a:cubicBezTo>
                  <a:cubicBezTo>
                    <a:pt x="122" y="417"/>
                    <a:pt x="122" y="417"/>
                    <a:pt x="122" y="417"/>
                  </a:cubicBezTo>
                  <a:cubicBezTo>
                    <a:pt x="75" y="352"/>
                    <a:pt x="0" y="273"/>
                    <a:pt x="0" y="188"/>
                  </a:cubicBezTo>
                  <a:cubicBezTo>
                    <a:pt x="0" y="84"/>
                    <a:pt x="84" y="0"/>
                    <a:pt x="188" y="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2" name="Freeform 306"/>
            <p:cNvSpPr>
              <a:spLocks/>
            </p:cNvSpPr>
            <p:nvPr/>
          </p:nvSpPr>
          <p:spPr bwMode="auto">
            <a:xfrm>
              <a:off x="7348538" y="1562100"/>
              <a:ext cx="877888" cy="1320800"/>
            </a:xfrm>
            <a:custGeom>
              <a:avLst/>
              <a:gdLst>
                <a:gd name="T0" fmla="*/ 139 w 278"/>
                <a:gd name="T1" fmla="*/ 0 h 417"/>
                <a:gd name="T2" fmla="*/ 278 w 278"/>
                <a:gd name="T3" fmla="*/ 188 h 417"/>
                <a:gd name="T4" fmla="*/ 187 w 278"/>
                <a:gd name="T5" fmla="*/ 417 h 417"/>
                <a:gd name="T6" fmla="*/ 135 w 278"/>
                <a:gd name="T7" fmla="*/ 417 h 417"/>
                <a:gd name="T8" fmla="*/ 129 w 278"/>
                <a:gd name="T9" fmla="*/ 417 h 417"/>
                <a:gd name="T10" fmla="*/ 91 w 278"/>
                <a:gd name="T11" fmla="*/ 417 h 417"/>
                <a:gd name="T12" fmla="*/ 0 w 278"/>
                <a:gd name="T13" fmla="*/ 188 h 417"/>
                <a:gd name="T14" fmla="*/ 139 w 27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417">
                  <a:moveTo>
                    <a:pt x="139" y="0"/>
                  </a:moveTo>
                  <a:cubicBezTo>
                    <a:pt x="216" y="0"/>
                    <a:pt x="278" y="84"/>
                    <a:pt x="278" y="188"/>
                  </a:cubicBezTo>
                  <a:cubicBezTo>
                    <a:pt x="278" y="275"/>
                    <a:pt x="224" y="349"/>
                    <a:pt x="187" y="417"/>
                  </a:cubicBezTo>
                  <a:cubicBezTo>
                    <a:pt x="135" y="417"/>
                    <a:pt x="135" y="417"/>
                    <a:pt x="135" y="417"/>
                  </a:cubicBezTo>
                  <a:cubicBezTo>
                    <a:pt x="129" y="417"/>
                    <a:pt x="129" y="417"/>
                    <a:pt x="129" y="417"/>
                  </a:cubicBezTo>
                  <a:cubicBezTo>
                    <a:pt x="91" y="417"/>
                    <a:pt x="91" y="417"/>
                    <a:pt x="91" y="417"/>
                  </a:cubicBezTo>
                  <a:cubicBezTo>
                    <a:pt x="56" y="352"/>
                    <a:pt x="0" y="273"/>
                    <a:pt x="0" y="188"/>
                  </a:cubicBezTo>
                  <a:cubicBezTo>
                    <a:pt x="0" y="84"/>
                    <a:pt x="62" y="0"/>
                    <a:pt x="13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3" name="Freeform 307"/>
            <p:cNvSpPr>
              <a:spLocks/>
            </p:cNvSpPr>
            <p:nvPr/>
          </p:nvSpPr>
          <p:spPr bwMode="auto">
            <a:xfrm>
              <a:off x="7527926" y="1562100"/>
              <a:ext cx="519113" cy="1320800"/>
            </a:xfrm>
            <a:custGeom>
              <a:avLst/>
              <a:gdLst>
                <a:gd name="T0" fmla="*/ 82 w 164"/>
                <a:gd name="T1" fmla="*/ 0 h 417"/>
                <a:gd name="T2" fmla="*/ 164 w 164"/>
                <a:gd name="T3" fmla="*/ 188 h 417"/>
                <a:gd name="T4" fmla="*/ 111 w 164"/>
                <a:gd name="T5" fmla="*/ 417 h 417"/>
                <a:gd name="T6" fmla="*/ 53 w 164"/>
                <a:gd name="T7" fmla="*/ 417 h 417"/>
                <a:gd name="T8" fmla="*/ 0 w 164"/>
                <a:gd name="T9" fmla="*/ 188 h 417"/>
                <a:gd name="T10" fmla="*/ 82 w 164"/>
                <a:gd name="T11" fmla="*/ 0 h 417"/>
              </a:gdLst>
              <a:ahLst/>
              <a:cxnLst>
                <a:cxn ang="0">
                  <a:pos x="T0" y="T1"/>
                </a:cxn>
                <a:cxn ang="0">
                  <a:pos x="T2" y="T3"/>
                </a:cxn>
                <a:cxn ang="0">
                  <a:pos x="T4" y="T5"/>
                </a:cxn>
                <a:cxn ang="0">
                  <a:pos x="T6" y="T7"/>
                </a:cxn>
                <a:cxn ang="0">
                  <a:pos x="T8" y="T9"/>
                </a:cxn>
                <a:cxn ang="0">
                  <a:pos x="T10" y="T11"/>
                </a:cxn>
              </a:cxnLst>
              <a:rect l="0" t="0" r="r" b="b"/>
              <a:pathLst>
                <a:path w="164" h="417">
                  <a:moveTo>
                    <a:pt x="82" y="0"/>
                  </a:moveTo>
                  <a:cubicBezTo>
                    <a:pt x="127" y="0"/>
                    <a:pt x="164" y="84"/>
                    <a:pt x="164" y="188"/>
                  </a:cubicBezTo>
                  <a:cubicBezTo>
                    <a:pt x="164" y="275"/>
                    <a:pt x="132" y="349"/>
                    <a:pt x="111" y="417"/>
                  </a:cubicBezTo>
                  <a:cubicBezTo>
                    <a:pt x="92" y="417"/>
                    <a:pt x="72" y="417"/>
                    <a:pt x="53" y="417"/>
                  </a:cubicBezTo>
                  <a:cubicBezTo>
                    <a:pt x="33" y="352"/>
                    <a:pt x="0" y="273"/>
                    <a:pt x="0" y="188"/>
                  </a:cubicBezTo>
                  <a:cubicBezTo>
                    <a:pt x="0" y="84"/>
                    <a:pt x="37" y="0"/>
                    <a:pt x="82"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4" name="Freeform 308"/>
            <p:cNvSpPr>
              <a:spLocks/>
            </p:cNvSpPr>
            <p:nvPr/>
          </p:nvSpPr>
          <p:spPr bwMode="auto">
            <a:xfrm>
              <a:off x="7696200" y="1562100"/>
              <a:ext cx="182563" cy="1320800"/>
            </a:xfrm>
            <a:custGeom>
              <a:avLst/>
              <a:gdLst>
                <a:gd name="T0" fmla="*/ 29 w 58"/>
                <a:gd name="T1" fmla="*/ 0 h 417"/>
                <a:gd name="T2" fmla="*/ 58 w 58"/>
                <a:gd name="T3" fmla="*/ 188 h 417"/>
                <a:gd name="T4" fmla="*/ 39 w 58"/>
                <a:gd name="T5" fmla="*/ 417 h 417"/>
                <a:gd name="T6" fmla="*/ 28 w 58"/>
                <a:gd name="T7" fmla="*/ 417 h 417"/>
                <a:gd name="T8" fmla="*/ 27 w 58"/>
                <a:gd name="T9" fmla="*/ 417 h 417"/>
                <a:gd name="T10" fmla="*/ 19 w 58"/>
                <a:gd name="T11" fmla="*/ 417 h 417"/>
                <a:gd name="T12" fmla="*/ 0 w 58"/>
                <a:gd name="T13" fmla="*/ 188 h 417"/>
                <a:gd name="T14" fmla="*/ 29 w 5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17">
                  <a:moveTo>
                    <a:pt x="29" y="0"/>
                  </a:moveTo>
                  <a:cubicBezTo>
                    <a:pt x="45" y="0"/>
                    <a:pt x="58" y="84"/>
                    <a:pt x="58" y="188"/>
                  </a:cubicBezTo>
                  <a:cubicBezTo>
                    <a:pt x="58" y="275"/>
                    <a:pt x="47" y="349"/>
                    <a:pt x="39" y="417"/>
                  </a:cubicBezTo>
                  <a:cubicBezTo>
                    <a:pt x="28" y="417"/>
                    <a:pt x="28" y="417"/>
                    <a:pt x="28" y="417"/>
                  </a:cubicBezTo>
                  <a:cubicBezTo>
                    <a:pt x="27" y="417"/>
                    <a:pt x="27" y="417"/>
                    <a:pt x="27" y="417"/>
                  </a:cubicBezTo>
                  <a:cubicBezTo>
                    <a:pt x="19" y="417"/>
                    <a:pt x="19" y="417"/>
                    <a:pt x="19" y="417"/>
                  </a:cubicBezTo>
                  <a:cubicBezTo>
                    <a:pt x="12" y="352"/>
                    <a:pt x="0" y="273"/>
                    <a:pt x="0" y="188"/>
                  </a:cubicBezTo>
                  <a:cubicBezTo>
                    <a:pt x="0" y="84"/>
                    <a:pt x="13" y="0"/>
                    <a:pt x="2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5" name="Freeform 309"/>
            <p:cNvSpPr>
              <a:spLocks/>
            </p:cNvSpPr>
            <p:nvPr/>
          </p:nvSpPr>
          <p:spPr bwMode="auto">
            <a:xfrm>
              <a:off x="7578725" y="2882900"/>
              <a:ext cx="414338" cy="160338"/>
            </a:xfrm>
            <a:custGeom>
              <a:avLst/>
              <a:gdLst>
                <a:gd name="T0" fmla="*/ 261 w 261"/>
                <a:gd name="T1" fmla="*/ 0 h 101"/>
                <a:gd name="T2" fmla="*/ 261 w 261"/>
                <a:gd name="T3" fmla="*/ 101 h 101"/>
                <a:gd name="T4" fmla="*/ 0 w 261"/>
                <a:gd name="T5" fmla="*/ 101 h 101"/>
                <a:gd name="T6" fmla="*/ 0 w 261"/>
                <a:gd name="T7" fmla="*/ 0 h 101"/>
                <a:gd name="T8" fmla="*/ 104 w 261"/>
                <a:gd name="T9" fmla="*/ 0 h 101"/>
                <a:gd name="T10" fmla="*/ 120 w 261"/>
                <a:gd name="T11" fmla="*/ 0 h 101"/>
                <a:gd name="T12" fmla="*/ 261 w 261"/>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61" h="101">
                  <a:moveTo>
                    <a:pt x="261" y="0"/>
                  </a:moveTo>
                  <a:lnTo>
                    <a:pt x="261" y="101"/>
                  </a:lnTo>
                  <a:lnTo>
                    <a:pt x="0" y="101"/>
                  </a:lnTo>
                  <a:lnTo>
                    <a:pt x="0" y="0"/>
                  </a:lnTo>
                  <a:lnTo>
                    <a:pt x="104" y="0"/>
                  </a:lnTo>
                  <a:lnTo>
                    <a:pt x="120" y="0"/>
                  </a:lnTo>
                  <a:lnTo>
                    <a:pt x="261" y="0"/>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6" name="Freeform 310"/>
            <p:cNvSpPr>
              <a:spLocks/>
            </p:cNvSpPr>
            <p:nvPr/>
          </p:nvSpPr>
          <p:spPr bwMode="auto">
            <a:xfrm>
              <a:off x="7654925" y="3382963"/>
              <a:ext cx="265113" cy="215900"/>
            </a:xfrm>
            <a:custGeom>
              <a:avLst/>
              <a:gdLst>
                <a:gd name="T0" fmla="*/ 84 w 84"/>
                <a:gd name="T1" fmla="*/ 0 h 68"/>
                <a:gd name="T2" fmla="*/ 84 w 84"/>
                <a:gd name="T3" fmla="*/ 60 h 68"/>
                <a:gd name="T4" fmla="*/ 77 w 84"/>
                <a:gd name="T5" fmla="*/ 68 h 68"/>
                <a:gd name="T6" fmla="*/ 6 w 84"/>
                <a:gd name="T7" fmla="*/ 68 h 68"/>
                <a:gd name="T8" fmla="*/ 0 w 84"/>
                <a:gd name="T9" fmla="*/ 60 h 68"/>
                <a:gd name="T10" fmla="*/ 0 w 84"/>
                <a:gd name="T11" fmla="*/ 0 h 68"/>
                <a:gd name="T12" fmla="*/ 33 w 84"/>
                <a:gd name="T13" fmla="*/ 0 h 68"/>
                <a:gd name="T14" fmla="*/ 38 w 84"/>
                <a:gd name="T15" fmla="*/ 0 h 68"/>
                <a:gd name="T16" fmla="*/ 84 w 84"/>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8">
                  <a:moveTo>
                    <a:pt x="84" y="0"/>
                  </a:moveTo>
                  <a:cubicBezTo>
                    <a:pt x="84" y="60"/>
                    <a:pt x="84" y="60"/>
                    <a:pt x="84" y="60"/>
                  </a:cubicBezTo>
                  <a:cubicBezTo>
                    <a:pt x="84" y="65"/>
                    <a:pt x="81" y="68"/>
                    <a:pt x="77" y="68"/>
                  </a:cubicBezTo>
                  <a:cubicBezTo>
                    <a:pt x="6" y="68"/>
                    <a:pt x="6" y="68"/>
                    <a:pt x="6" y="68"/>
                  </a:cubicBezTo>
                  <a:cubicBezTo>
                    <a:pt x="3" y="68"/>
                    <a:pt x="0" y="65"/>
                    <a:pt x="0" y="60"/>
                  </a:cubicBezTo>
                  <a:cubicBezTo>
                    <a:pt x="0" y="0"/>
                    <a:pt x="0" y="0"/>
                    <a:pt x="0" y="0"/>
                  </a:cubicBezTo>
                  <a:cubicBezTo>
                    <a:pt x="33" y="0"/>
                    <a:pt x="33" y="0"/>
                    <a:pt x="33" y="0"/>
                  </a:cubicBezTo>
                  <a:cubicBezTo>
                    <a:pt x="38" y="0"/>
                    <a:pt x="38" y="0"/>
                    <a:pt x="38" y="0"/>
                  </a:cubicBezTo>
                  <a:lnTo>
                    <a:pt x="84"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7" name="Freeform 311"/>
            <p:cNvSpPr>
              <a:spLocks noEditPoints="1"/>
            </p:cNvSpPr>
            <p:nvPr/>
          </p:nvSpPr>
          <p:spPr bwMode="auto">
            <a:xfrm>
              <a:off x="7578725" y="3040063"/>
              <a:ext cx="414338" cy="346075"/>
            </a:xfrm>
            <a:custGeom>
              <a:avLst/>
              <a:gdLst>
                <a:gd name="T0" fmla="*/ 14 w 261"/>
                <a:gd name="T1" fmla="*/ 0 h 218"/>
                <a:gd name="T2" fmla="*/ 58 w 261"/>
                <a:gd name="T3" fmla="*/ 218 h 218"/>
                <a:gd name="T4" fmla="*/ 48 w 261"/>
                <a:gd name="T5" fmla="*/ 218 h 218"/>
                <a:gd name="T6" fmla="*/ 0 w 261"/>
                <a:gd name="T7" fmla="*/ 2 h 218"/>
                <a:gd name="T8" fmla="*/ 14 w 261"/>
                <a:gd name="T9" fmla="*/ 0 h 218"/>
                <a:gd name="T10" fmla="*/ 14 w 261"/>
                <a:gd name="T11" fmla="*/ 0 h 218"/>
                <a:gd name="T12" fmla="*/ 138 w 261"/>
                <a:gd name="T13" fmla="*/ 0 h 218"/>
                <a:gd name="T14" fmla="*/ 138 w 261"/>
                <a:gd name="T15" fmla="*/ 216 h 218"/>
                <a:gd name="T16" fmla="*/ 126 w 261"/>
                <a:gd name="T17" fmla="*/ 216 h 218"/>
                <a:gd name="T18" fmla="*/ 126 w 261"/>
                <a:gd name="T19" fmla="*/ 0 h 218"/>
                <a:gd name="T20" fmla="*/ 138 w 261"/>
                <a:gd name="T21" fmla="*/ 0 h 218"/>
                <a:gd name="T22" fmla="*/ 138 w 261"/>
                <a:gd name="T23" fmla="*/ 0 h 218"/>
                <a:gd name="T24" fmla="*/ 261 w 261"/>
                <a:gd name="T25" fmla="*/ 2 h 218"/>
                <a:gd name="T26" fmla="*/ 215 w 261"/>
                <a:gd name="T27" fmla="*/ 218 h 218"/>
                <a:gd name="T28" fmla="*/ 205 w 261"/>
                <a:gd name="T29" fmla="*/ 216 h 218"/>
                <a:gd name="T30" fmla="*/ 249 w 261"/>
                <a:gd name="T31" fmla="*/ 0 h 218"/>
                <a:gd name="T32" fmla="*/ 261 w 261"/>
                <a:gd name="T33"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218">
                  <a:moveTo>
                    <a:pt x="14" y="0"/>
                  </a:moveTo>
                  <a:lnTo>
                    <a:pt x="58" y="218"/>
                  </a:lnTo>
                  <a:lnTo>
                    <a:pt x="48" y="218"/>
                  </a:lnTo>
                  <a:lnTo>
                    <a:pt x="0" y="2"/>
                  </a:lnTo>
                  <a:lnTo>
                    <a:pt x="14" y="0"/>
                  </a:lnTo>
                  <a:lnTo>
                    <a:pt x="14" y="0"/>
                  </a:lnTo>
                  <a:close/>
                  <a:moveTo>
                    <a:pt x="138" y="0"/>
                  </a:moveTo>
                  <a:lnTo>
                    <a:pt x="138" y="216"/>
                  </a:lnTo>
                  <a:lnTo>
                    <a:pt x="126" y="216"/>
                  </a:lnTo>
                  <a:lnTo>
                    <a:pt x="126" y="0"/>
                  </a:lnTo>
                  <a:lnTo>
                    <a:pt x="138" y="0"/>
                  </a:lnTo>
                  <a:lnTo>
                    <a:pt x="138" y="0"/>
                  </a:lnTo>
                  <a:close/>
                  <a:moveTo>
                    <a:pt x="261" y="2"/>
                  </a:moveTo>
                  <a:lnTo>
                    <a:pt x="215" y="218"/>
                  </a:lnTo>
                  <a:lnTo>
                    <a:pt x="205" y="216"/>
                  </a:lnTo>
                  <a:lnTo>
                    <a:pt x="249" y="0"/>
                  </a:lnTo>
                  <a:lnTo>
                    <a:pt x="261" y="2"/>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8" name="Freeform 312"/>
            <p:cNvSpPr>
              <a:spLocks noEditPoints="1"/>
            </p:cNvSpPr>
            <p:nvPr/>
          </p:nvSpPr>
          <p:spPr bwMode="auto">
            <a:xfrm>
              <a:off x="7788275" y="3040063"/>
              <a:ext cx="204788" cy="346075"/>
            </a:xfrm>
            <a:custGeom>
              <a:avLst/>
              <a:gdLst>
                <a:gd name="T0" fmla="*/ 0 w 129"/>
                <a:gd name="T1" fmla="*/ 216 h 218"/>
                <a:gd name="T2" fmla="*/ 0 w 129"/>
                <a:gd name="T3" fmla="*/ 0 h 218"/>
                <a:gd name="T4" fmla="*/ 6 w 129"/>
                <a:gd name="T5" fmla="*/ 0 h 218"/>
                <a:gd name="T6" fmla="*/ 6 w 129"/>
                <a:gd name="T7" fmla="*/ 216 h 218"/>
                <a:gd name="T8" fmla="*/ 0 w 129"/>
                <a:gd name="T9" fmla="*/ 216 h 218"/>
                <a:gd name="T10" fmla="*/ 0 w 129"/>
                <a:gd name="T11" fmla="*/ 216 h 218"/>
                <a:gd name="T12" fmla="*/ 129 w 129"/>
                <a:gd name="T13" fmla="*/ 2 h 218"/>
                <a:gd name="T14" fmla="*/ 83 w 129"/>
                <a:gd name="T15" fmla="*/ 218 h 218"/>
                <a:gd name="T16" fmla="*/ 73 w 129"/>
                <a:gd name="T17" fmla="*/ 216 h 218"/>
                <a:gd name="T18" fmla="*/ 117 w 129"/>
                <a:gd name="T19" fmla="*/ 0 h 218"/>
                <a:gd name="T20" fmla="*/ 129 w 129"/>
                <a:gd name="T21"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18">
                  <a:moveTo>
                    <a:pt x="0" y="216"/>
                  </a:moveTo>
                  <a:lnTo>
                    <a:pt x="0" y="0"/>
                  </a:lnTo>
                  <a:lnTo>
                    <a:pt x="6" y="0"/>
                  </a:lnTo>
                  <a:lnTo>
                    <a:pt x="6" y="216"/>
                  </a:lnTo>
                  <a:lnTo>
                    <a:pt x="0" y="216"/>
                  </a:lnTo>
                  <a:lnTo>
                    <a:pt x="0" y="216"/>
                  </a:lnTo>
                  <a:close/>
                  <a:moveTo>
                    <a:pt x="129" y="2"/>
                  </a:moveTo>
                  <a:lnTo>
                    <a:pt x="83" y="218"/>
                  </a:lnTo>
                  <a:lnTo>
                    <a:pt x="73" y="216"/>
                  </a:lnTo>
                  <a:lnTo>
                    <a:pt x="117" y="0"/>
                  </a:lnTo>
                  <a:lnTo>
                    <a:pt x="129" y="2"/>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49" name="Freeform 313"/>
            <p:cNvSpPr>
              <a:spLocks/>
            </p:cNvSpPr>
            <p:nvPr/>
          </p:nvSpPr>
          <p:spPr bwMode="auto">
            <a:xfrm>
              <a:off x="7661275" y="3382963"/>
              <a:ext cx="252413" cy="57150"/>
            </a:xfrm>
            <a:custGeom>
              <a:avLst/>
              <a:gdLst>
                <a:gd name="T0" fmla="*/ 0 w 80"/>
                <a:gd name="T1" fmla="*/ 0 h 18"/>
                <a:gd name="T2" fmla="*/ 40 w 80"/>
                <a:gd name="T3" fmla="*/ 0 h 18"/>
                <a:gd name="T4" fmla="*/ 80 w 80"/>
                <a:gd name="T5" fmla="*/ 0 h 18"/>
              </a:gdLst>
              <a:ahLst/>
              <a:cxnLst>
                <a:cxn ang="0">
                  <a:pos x="T0" y="T1"/>
                </a:cxn>
                <a:cxn ang="0">
                  <a:pos x="T2" y="T3"/>
                </a:cxn>
                <a:cxn ang="0">
                  <a:pos x="T4" y="T5"/>
                </a:cxn>
              </a:cxnLst>
              <a:rect l="0" t="0" r="r" b="b"/>
              <a:pathLst>
                <a:path w="80" h="18">
                  <a:moveTo>
                    <a:pt x="0" y="0"/>
                  </a:moveTo>
                  <a:cubicBezTo>
                    <a:pt x="3" y="8"/>
                    <a:pt x="27" y="18"/>
                    <a:pt x="40" y="0"/>
                  </a:cubicBezTo>
                  <a:cubicBezTo>
                    <a:pt x="54" y="18"/>
                    <a:pt x="76" y="8"/>
                    <a:pt x="80" y="0"/>
                  </a:cubicBezTo>
                </a:path>
              </a:pathLst>
            </a:custGeom>
            <a:noFill/>
            <a:ln w="15875" cap="flat">
              <a:solidFill>
                <a:srgbClr val="EE7623"/>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0" name="Freeform 314"/>
            <p:cNvSpPr>
              <a:spLocks/>
            </p:cNvSpPr>
            <p:nvPr/>
          </p:nvSpPr>
          <p:spPr bwMode="auto">
            <a:xfrm>
              <a:off x="7743825" y="3382963"/>
              <a:ext cx="84138" cy="120650"/>
            </a:xfrm>
            <a:custGeom>
              <a:avLst/>
              <a:gdLst>
                <a:gd name="T0" fmla="*/ 12 w 27"/>
                <a:gd name="T1" fmla="*/ 0 h 38"/>
                <a:gd name="T2" fmla="*/ 16 w 27"/>
                <a:gd name="T3" fmla="*/ 0 h 38"/>
                <a:gd name="T4" fmla="*/ 25 w 27"/>
                <a:gd name="T5" fmla="*/ 22 h 38"/>
                <a:gd name="T6" fmla="*/ 14 w 27"/>
                <a:gd name="T7" fmla="*/ 38 h 38"/>
                <a:gd name="T8" fmla="*/ 3 w 27"/>
                <a:gd name="T9" fmla="*/ 22 h 38"/>
                <a:gd name="T10" fmla="*/ 12 w 27"/>
                <a:gd name="T11" fmla="*/ 0 h 38"/>
              </a:gdLst>
              <a:ahLst/>
              <a:cxnLst>
                <a:cxn ang="0">
                  <a:pos x="T0" y="T1"/>
                </a:cxn>
                <a:cxn ang="0">
                  <a:pos x="T2" y="T3"/>
                </a:cxn>
                <a:cxn ang="0">
                  <a:pos x="T4" y="T5"/>
                </a:cxn>
                <a:cxn ang="0">
                  <a:pos x="T6" y="T7"/>
                </a:cxn>
                <a:cxn ang="0">
                  <a:pos x="T8" y="T9"/>
                </a:cxn>
                <a:cxn ang="0">
                  <a:pos x="T10" y="T11"/>
                </a:cxn>
              </a:cxnLst>
              <a:rect l="0" t="0" r="r" b="b"/>
              <a:pathLst>
                <a:path w="27" h="38">
                  <a:moveTo>
                    <a:pt x="12" y="0"/>
                  </a:moveTo>
                  <a:cubicBezTo>
                    <a:pt x="16" y="0"/>
                    <a:pt x="16" y="0"/>
                    <a:pt x="16" y="0"/>
                  </a:cubicBezTo>
                  <a:cubicBezTo>
                    <a:pt x="19" y="6"/>
                    <a:pt x="23" y="14"/>
                    <a:pt x="25" y="22"/>
                  </a:cubicBezTo>
                  <a:cubicBezTo>
                    <a:pt x="27" y="32"/>
                    <a:pt x="20" y="38"/>
                    <a:pt x="14" y="38"/>
                  </a:cubicBezTo>
                  <a:cubicBezTo>
                    <a:pt x="8" y="38"/>
                    <a:pt x="0" y="32"/>
                    <a:pt x="3" y="22"/>
                  </a:cubicBezTo>
                  <a:cubicBezTo>
                    <a:pt x="5" y="14"/>
                    <a:pt x="9" y="6"/>
                    <a:pt x="12"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1" name="Freeform 315"/>
            <p:cNvSpPr>
              <a:spLocks/>
            </p:cNvSpPr>
            <p:nvPr/>
          </p:nvSpPr>
          <p:spPr bwMode="auto">
            <a:xfrm>
              <a:off x="7878763" y="3382963"/>
              <a:ext cx="41275" cy="120650"/>
            </a:xfrm>
            <a:custGeom>
              <a:avLst/>
              <a:gdLst>
                <a:gd name="T0" fmla="*/ 11 w 13"/>
                <a:gd name="T1" fmla="*/ 0 h 38"/>
                <a:gd name="T2" fmla="*/ 13 w 13"/>
                <a:gd name="T3" fmla="*/ 0 h 38"/>
                <a:gd name="T4" fmla="*/ 13 w 13"/>
                <a:gd name="T5" fmla="*/ 38 h 38"/>
                <a:gd name="T6" fmla="*/ 2 w 13"/>
                <a:gd name="T7" fmla="*/ 22 h 38"/>
                <a:gd name="T8" fmla="*/ 11 w 13"/>
                <a:gd name="T9" fmla="*/ 0 h 38"/>
              </a:gdLst>
              <a:ahLst/>
              <a:cxnLst>
                <a:cxn ang="0">
                  <a:pos x="T0" y="T1"/>
                </a:cxn>
                <a:cxn ang="0">
                  <a:pos x="T2" y="T3"/>
                </a:cxn>
                <a:cxn ang="0">
                  <a:pos x="T4" y="T5"/>
                </a:cxn>
                <a:cxn ang="0">
                  <a:pos x="T6" y="T7"/>
                </a:cxn>
                <a:cxn ang="0">
                  <a:pos x="T8" y="T9"/>
                </a:cxn>
              </a:cxnLst>
              <a:rect l="0" t="0" r="r" b="b"/>
              <a:pathLst>
                <a:path w="13" h="38">
                  <a:moveTo>
                    <a:pt x="11" y="0"/>
                  </a:moveTo>
                  <a:cubicBezTo>
                    <a:pt x="13" y="0"/>
                    <a:pt x="13" y="0"/>
                    <a:pt x="13" y="0"/>
                  </a:cubicBezTo>
                  <a:cubicBezTo>
                    <a:pt x="13" y="38"/>
                    <a:pt x="13" y="38"/>
                    <a:pt x="13" y="38"/>
                  </a:cubicBezTo>
                  <a:cubicBezTo>
                    <a:pt x="7" y="38"/>
                    <a:pt x="0" y="32"/>
                    <a:pt x="2" y="22"/>
                  </a:cubicBezTo>
                  <a:cubicBezTo>
                    <a:pt x="4" y="14"/>
                    <a:pt x="8" y="6"/>
                    <a:pt x="1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2" name="Freeform 316"/>
            <p:cNvSpPr>
              <a:spLocks/>
            </p:cNvSpPr>
            <p:nvPr/>
          </p:nvSpPr>
          <p:spPr bwMode="auto">
            <a:xfrm>
              <a:off x="7654925" y="3379788"/>
              <a:ext cx="41275" cy="123825"/>
            </a:xfrm>
            <a:custGeom>
              <a:avLst/>
              <a:gdLst>
                <a:gd name="T0" fmla="*/ 1 w 13"/>
                <a:gd name="T1" fmla="*/ 0 h 39"/>
                <a:gd name="T2" fmla="*/ 0 w 13"/>
                <a:gd name="T3" fmla="*/ 1 h 39"/>
                <a:gd name="T4" fmla="*/ 0 w 13"/>
                <a:gd name="T5" fmla="*/ 39 h 39"/>
                <a:gd name="T6" fmla="*/ 11 w 13"/>
                <a:gd name="T7" fmla="*/ 23 h 39"/>
                <a:gd name="T8" fmla="*/ 1 w 13"/>
                <a:gd name="T9" fmla="*/ 0 h 39"/>
              </a:gdLst>
              <a:ahLst/>
              <a:cxnLst>
                <a:cxn ang="0">
                  <a:pos x="T0" y="T1"/>
                </a:cxn>
                <a:cxn ang="0">
                  <a:pos x="T2" y="T3"/>
                </a:cxn>
                <a:cxn ang="0">
                  <a:pos x="T4" y="T5"/>
                </a:cxn>
                <a:cxn ang="0">
                  <a:pos x="T6" y="T7"/>
                </a:cxn>
                <a:cxn ang="0">
                  <a:pos x="T8" y="T9"/>
                </a:cxn>
              </a:cxnLst>
              <a:rect l="0" t="0" r="r" b="b"/>
              <a:pathLst>
                <a:path w="13" h="39">
                  <a:moveTo>
                    <a:pt x="1" y="0"/>
                  </a:moveTo>
                  <a:cubicBezTo>
                    <a:pt x="0" y="1"/>
                    <a:pt x="0" y="1"/>
                    <a:pt x="0" y="1"/>
                  </a:cubicBezTo>
                  <a:cubicBezTo>
                    <a:pt x="0" y="39"/>
                    <a:pt x="0" y="39"/>
                    <a:pt x="0" y="39"/>
                  </a:cubicBezTo>
                  <a:cubicBezTo>
                    <a:pt x="6" y="39"/>
                    <a:pt x="13" y="33"/>
                    <a:pt x="11" y="23"/>
                  </a:cubicBezTo>
                  <a:cubicBezTo>
                    <a:pt x="9" y="15"/>
                    <a:pt x="4" y="6"/>
                    <a:pt x="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3" name="Freeform 317"/>
            <p:cNvSpPr>
              <a:spLocks/>
            </p:cNvSpPr>
            <p:nvPr/>
          </p:nvSpPr>
          <p:spPr bwMode="auto">
            <a:xfrm>
              <a:off x="7788275" y="1562100"/>
              <a:ext cx="593725" cy="1320800"/>
            </a:xfrm>
            <a:custGeom>
              <a:avLst/>
              <a:gdLst>
                <a:gd name="T0" fmla="*/ 0 w 188"/>
                <a:gd name="T1" fmla="*/ 0 h 417"/>
                <a:gd name="T2" fmla="*/ 188 w 188"/>
                <a:gd name="T3" fmla="*/ 188 h 417"/>
                <a:gd name="T4" fmla="*/ 65 w 188"/>
                <a:gd name="T5" fmla="*/ 417 h 417"/>
                <a:gd name="T6" fmla="*/ 0 w 188"/>
                <a:gd name="T7" fmla="*/ 417 h 417"/>
                <a:gd name="T8" fmla="*/ 0 w 188"/>
                <a:gd name="T9" fmla="*/ 0 h 417"/>
              </a:gdLst>
              <a:ahLst/>
              <a:cxnLst>
                <a:cxn ang="0">
                  <a:pos x="T0" y="T1"/>
                </a:cxn>
                <a:cxn ang="0">
                  <a:pos x="T2" y="T3"/>
                </a:cxn>
                <a:cxn ang="0">
                  <a:pos x="T4" y="T5"/>
                </a:cxn>
                <a:cxn ang="0">
                  <a:pos x="T6" y="T7"/>
                </a:cxn>
                <a:cxn ang="0">
                  <a:pos x="T8" y="T9"/>
                </a:cxn>
              </a:cxnLst>
              <a:rect l="0" t="0" r="r" b="b"/>
              <a:pathLst>
                <a:path w="188" h="417">
                  <a:moveTo>
                    <a:pt x="0" y="0"/>
                  </a:moveTo>
                  <a:cubicBezTo>
                    <a:pt x="104" y="0"/>
                    <a:pt x="188" y="84"/>
                    <a:pt x="188" y="188"/>
                  </a:cubicBezTo>
                  <a:cubicBezTo>
                    <a:pt x="188" y="275"/>
                    <a:pt x="115" y="349"/>
                    <a:pt x="65" y="417"/>
                  </a:cubicBezTo>
                  <a:cubicBezTo>
                    <a:pt x="0" y="417"/>
                    <a:pt x="0" y="417"/>
                    <a:pt x="0" y="417"/>
                  </a:cubicBezTo>
                  <a:cubicBezTo>
                    <a:pt x="16" y="278"/>
                    <a:pt x="14" y="139"/>
                    <a:pt x="0" y="0"/>
                  </a:cubicBez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4" name="Freeform 318"/>
            <p:cNvSpPr>
              <a:spLocks/>
            </p:cNvSpPr>
            <p:nvPr/>
          </p:nvSpPr>
          <p:spPr bwMode="auto">
            <a:xfrm>
              <a:off x="7788275" y="1562100"/>
              <a:ext cx="438150" cy="1320800"/>
            </a:xfrm>
            <a:custGeom>
              <a:avLst/>
              <a:gdLst>
                <a:gd name="T0" fmla="*/ 0 w 139"/>
                <a:gd name="T1" fmla="*/ 0 h 417"/>
                <a:gd name="T2" fmla="*/ 139 w 139"/>
                <a:gd name="T3" fmla="*/ 188 h 417"/>
                <a:gd name="T4" fmla="*/ 48 w 139"/>
                <a:gd name="T5" fmla="*/ 417 h 417"/>
                <a:gd name="T6" fmla="*/ 0 w 139"/>
                <a:gd name="T7" fmla="*/ 417 h 417"/>
                <a:gd name="T8" fmla="*/ 0 w 139"/>
                <a:gd name="T9" fmla="*/ 0 h 417"/>
              </a:gdLst>
              <a:ahLst/>
              <a:cxnLst>
                <a:cxn ang="0">
                  <a:pos x="T0" y="T1"/>
                </a:cxn>
                <a:cxn ang="0">
                  <a:pos x="T2" y="T3"/>
                </a:cxn>
                <a:cxn ang="0">
                  <a:pos x="T4" y="T5"/>
                </a:cxn>
                <a:cxn ang="0">
                  <a:pos x="T6" y="T7"/>
                </a:cxn>
                <a:cxn ang="0">
                  <a:pos x="T8" y="T9"/>
                </a:cxn>
              </a:cxnLst>
              <a:rect l="0" t="0" r="r" b="b"/>
              <a:pathLst>
                <a:path w="139" h="417">
                  <a:moveTo>
                    <a:pt x="0" y="0"/>
                  </a:moveTo>
                  <a:cubicBezTo>
                    <a:pt x="77" y="0"/>
                    <a:pt x="139" y="84"/>
                    <a:pt x="139" y="188"/>
                  </a:cubicBezTo>
                  <a:cubicBezTo>
                    <a:pt x="139" y="275"/>
                    <a:pt x="85" y="349"/>
                    <a:pt x="48"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5" name="Freeform 319"/>
            <p:cNvSpPr>
              <a:spLocks/>
            </p:cNvSpPr>
            <p:nvPr/>
          </p:nvSpPr>
          <p:spPr bwMode="auto">
            <a:xfrm>
              <a:off x="7788275" y="1562100"/>
              <a:ext cx="258763" cy="1320800"/>
            </a:xfrm>
            <a:custGeom>
              <a:avLst/>
              <a:gdLst>
                <a:gd name="T0" fmla="*/ 0 w 82"/>
                <a:gd name="T1" fmla="*/ 0 h 417"/>
                <a:gd name="T2" fmla="*/ 82 w 82"/>
                <a:gd name="T3" fmla="*/ 188 h 417"/>
                <a:gd name="T4" fmla="*/ 29 w 82"/>
                <a:gd name="T5" fmla="*/ 417 h 417"/>
                <a:gd name="T6" fmla="*/ 0 w 82"/>
                <a:gd name="T7" fmla="*/ 417 h 417"/>
                <a:gd name="T8" fmla="*/ 0 w 82"/>
                <a:gd name="T9" fmla="*/ 0 h 417"/>
              </a:gdLst>
              <a:ahLst/>
              <a:cxnLst>
                <a:cxn ang="0">
                  <a:pos x="T0" y="T1"/>
                </a:cxn>
                <a:cxn ang="0">
                  <a:pos x="T2" y="T3"/>
                </a:cxn>
                <a:cxn ang="0">
                  <a:pos x="T4" y="T5"/>
                </a:cxn>
                <a:cxn ang="0">
                  <a:pos x="T6" y="T7"/>
                </a:cxn>
                <a:cxn ang="0">
                  <a:pos x="T8" y="T9"/>
                </a:cxn>
              </a:cxnLst>
              <a:rect l="0" t="0" r="r" b="b"/>
              <a:pathLst>
                <a:path w="82" h="417">
                  <a:moveTo>
                    <a:pt x="0" y="0"/>
                  </a:moveTo>
                  <a:cubicBezTo>
                    <a:pt x="45" y="0"/>
                    <a:pt x="82" y="84"/>
                    <a:pt x="82" y="188"/>
                  </a:cubicBezTo>
                  <a:cubicBezTo>
                    <a:pt x="82" y="275"/>
                    <a:pt x="50" y="349"/>
                    <a:pt x="29" y="417"/>
                  </a:cubicBezTo>
                  <a:cubicBezTo>
                    <a:pt x="0" y="417"/>
                    <a:pt x="0" y="417"/>
                    <a:pt x="0" y="417"/>
                  </a:cubicBezTo>
                  <a:cubicBezTo>
                    <a:pt x="34" y="278"/>
                    <a:pt x="28" y="139"/>
                    <a:pt x="0" y="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6" name="Freeform 320"/>
            <p:cNvSpPr>
              <a:spLocks/>
            </p:cNvSpPr>
            <p:nvPr/>
          </p:nvSpPr>
          <p:spPr bwMode="auto">
            <a:xfrm>
              <a:off x="7788275" y="1562100"/>
              <a:ext cx="90488" cy="1320800"/>
            </a:xfrm>
            <a:custGeom>
              <a:avLst/>
              <a:gdLst>
                <a:gd name="T0" fmla="*/ 0 w 29"/>
                <a:gd name="T1" fmla="*/ 0 h 417"/>
                <a:gd name="T2" fmla="*/ 29 w 29"/>
                <a:gd name="T3" fmla="*/ 188 h 417"/>
                <a:gd name="T4" fmla="*/ 10 w 29"/>
                <a:gd name="T5" fmla="*/ 417 h 417"/>
                <a:gd name="T6" fmla="*/ 0 w 29"/>
                <a:gd name="T7" fmla="*/ 417 h 417"/>
                <a:gd name="T8" fmla="*/ 0 w 29"/>
                <a:gd name="T9" fmla="*/ 0 h 417"/>
              </a:gdLst>
              <a:ahLst/>
              <a:cxnLst>
                <a:cxn ang="0">
                  <a:pos x="T0" y="T1"/>
                </a:cxn>
                <a:cxn ang="0">
                  <a:pos x="T2" y="T3"/>
                </a:cxn>
                <a:cxn ang="0">
                  <a:pos x="T4" y="T5"/>
                </a:cxn>
                <a:cxn ang="0">
                  <a:pos x="T6" y="T7"/>
                </a:cxn>
                <a:cxn ang="0">
                  <a:pos x="T8" y="T9"/>
                </a:cxn>
              </a:cxnLst>
              <a:rect l="0" t="0" r="r" b="b"/>
              <a:pathLst>
                <a:path w="29" h="417">
                  <a:moveTo>
                    <a:pt x="0" y="0"/>
                  </a:moveTo>
                  <a:cubicBezTo>
                    <a:pt x="16" y="0"/>
                    <a:pt x="29" y="84"/>
                    <a:pt x="29" y="188"/>
                  </a:cubicBezTo>
                  <a:cubicBezTo>
                    <a:pt x="29" y="275"/>
                    <a:pt x="18" y="349"/>
                    <a:pt x="10"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7" name="Rectangle 321"/>
            <p:cNvSpPr>
              <a:spLocks noChangeArrowheads="1"/>
            </p:cNvSpPr>
            <p:nvPr/>
          </p:nvSpPr>
          <p:spPr bwMode="auto">
            <a:xfrm>
              <a:off x="7788275" y="2882900"/>
              <a:ext cx="204788" cy="160338"/>
            </a:xfrm>
            <a:prstGeom prst="rect">
              <a:avLst/>
            </a:prstGeom>
            <a:solidFill>
              <a:srgbClr val="F8984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8" name="Freeform 322"/>
            <p:cNvSpPr>
              <a:spLocks/>
            </p:cNvSpPr>
            <p:nvPr/>
          </p:nvSpPr>
          <p:spPr bwMode="auto">
            <a:xfrm>
              <a:off x="7788275" y="3382963"/>
              <a:ext cx="131763" cy="215900"/>
            </a:xfrm>
            <a:custGeom>
              <a:avLst/>
              <a:gdLst>
                <a:gd name="T0" fmla="*/ 42 w 42"/>
                <a:gd name="T1" fmla="*/ 0 h 68"/>
                <a:gd name="T2" fmla="*/ 42 w 42"/>
                <a:gd name="T3" fmla="*/ 60 h 68"/>
                <a:gd name="T4" fmla="*/ 35 w 42"/>
                <a:gd name="T5" fmla="*/ 68 h 68"/>
                <a:gd name="T6" fmla="*/ 0 w 42"/>
                <a:gd name="T7" fmla="*/ 68 h 68"/>
                <a:gd name="T8" fmla="*/ 0 w 42"/>
                <a:gd name="T9" fmla="*/ 38 h 68"/>
                <a:gd name="T10" fmla="*/ 0 w 42"/>
                <a:gd name="T11" fmla="*/ 0 h 68"/>
                <a:gd name="T12" fmla="*/ 42 w 42"/>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42" h="68">
                  <a:moveTo>
                    <a:pt x="42" y="0"/>
                  </a:moveTo>
                  <a:cubicBezTo>
                    <a:pt x="42" y="60"/>
                    <a:pt x="42" y="60"/>
                    <a:pt x="42" y="60"/>
                  </a:cubicBezTo>
                  <a:cubicBezTo>
                    <a:pt x="42" y="65"/>
                    <a:pt x="39" y="68"/>
                    <a:pt x="35" y="68"/>
                  </a:cubicBezTo>
                  <a:cubicBezTo>
                    <a:pt x="0" y="68"/>
                    <a:pt x="0" y="68"/>
                    <a:pt x="0" y="68"/>
                  </a:cubicBezTo>
                  <a:cubicBezTo>
                    <a:pt x="0" y="57"/>
                    <a:pt x="0" y="50"/>
                    <a:pt x="0" y="38"/>
                  </a:cubicBezTo>
                  <a:cubicBezTo>
                    <a:pt x="4" y="27"/>
                    <a:pt x="4" y="12"/>
                    <a:pt x="0" y="0"/>
                  </a:cubicBezTo>
                  <a:lnTo>
                    <a:pt x="42"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59" name="Freeform 323"/>
            <p:cNvSpPr>
              <a:spLocks/>
            </p:cNvSpPr>
            <p:nvPr/>
          </p:nvSpPr>
          <p:spPr bwMode="auto">
            <a:xfrm>
              <a:off x="7788275" y="3367088"/>
              <a:ext cx="131763" cy="57150"/>
            </a:xfrm>
            <a:custGeom>
              <a:avLst/>
              <a:gdLst>
                <a:gd name="T0" fmla="*/ 42 w 42"/>
                <a:gd name="T1" fmla="*/ 7 h 18"/>
                <a:gd name="T2" fmla="*/ 38 w 42"/>
                <a:gd name="T3" fmla="*/ 12 h 18"/>
                <a:gd name="T4" fmla="*/ 25 w 42"/>
                <a:gd name="T5" fmla="*/ 17 h 18"/>
                <a:gd name="T6" fmla="*/ 8 w 42"/>
                <a:gd name="T7" fmla="*/ 15 h 18"/>
                <a:gd name="T8" fmla="*/ 1 w 42"/>
                <a:gd name="T9" fmla="*/ 6 h 18"/>
                <a:gd name="T10" fmla="*/ 0 w 42"/>
                <a:gd name="T11" fmla="*/ 5 h 18"/>
                <a:gd name="T12" fmla="*/ 0 w 42"/>
                <a:gd name="T13" fmla="*/ 0 h 18"/>
                <a:gd name="T14" fmla="*/ 2 w 42"/>
                <a:gd name="T15" fmla="*/ 4 h 18"/>
                <a:gd name="T16" fmla="*/ 11 w 42"/>
                <a:gd name="T17" fmla="*/ 11 h 18"/>
                <a:gd name="T18" fmla="*/ 24 w 42"/>
                <a:gd name="T19" fmla="*/ 12 h 18"/>
                <a:gd name="T20" fmla="*/ 35 w 42"/>
                <a:gd name="T21" fmla="*/ 8 h 18"/>
                <a:gd name="T22" fmla="*/ 38 w 42"/>
                <a:gd name="T23" fmla="*/ 4 h 18"/>
                <a:gd name="T24" fmla="*/ 42 w 42"/>
                <a:gd name="T2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8">
                  <a:moveTo>
                    <a:pt x="42" y="7"/>
                  </a:moveTo>
                  <a:cubicBezTo>
                    <a:pt x="41" y="8"/>
                    <a:pt x="40" y="10"/>
                    <a:pt x="38" y="12"/>
                  </a:cubicBezTo>
                  <a:cubicBezTo>
                    <a:pt x="34" y="14"/>
                    <a:pt x="30" y="16"/>
                    <a:pt x="25" y="17"/>
                  </a:cubicBezTo>
                  <a:cubicBezTo>
                    <a:pt x="20" y="18"/>
                    <a:pt x="14" y="18"/>
                    <a:pt x="8" y="15"/>
                  </a:cubicBezTo>
                  <a:cubicBezTo>
                    <a:pt x="5" y="13"/>
                    <a:pt x="4" y="10"/>
                    <a:pt x="1" y="6"/>
                  </a:cubicBezTo>
                  <a:cubicBezTo>
                    <a:pt x="0" y="5"/>
                    <a:pt x="0" y="5"/>
                    <a:pt x="0" y="5"/>
                  </a:cubicBezTo>
                  <a:cubicBezTo>
                    <a:pt x="0" y="0"/>
                    <a:pt x="0" y="0"/>
                    <a:pt x="0" y="0"/>
                  </a:cubicBezTo>
                  <a:cubicBezTo>
                    <a:pt x="2" y="4"/>
                    <a:pt x="2" y="4"/>
                    <a:pt x="2" y="4"/>
                  </a:cubicBezTo>
                  <a:cubicBezTo>
                    <a:pt x="5" y="7"/>
                    <a:pt x="8" y="9"/>
                    <a:pt x="11" y="11"/>
                  </a:cubicBezTo>
                  <a:cubicBezTo>
                    <a:pt x="15" y="13"/>
                    <a:pt x="20" y="13"/>
                    <a:pt x="24" y="12"/>
                  </a:cubicBezTo>
                  <a:cubicBezTo>
                    <a:pt x="28" y="12"/>
                    <a:pt x="32" y="10"/>
                    <a:pt x="35" y="8"/>
                  </a:cubicBezTo>
                  <a:cubicBezTo>
                    <a:pt x="36" y="7"/>
                    <a:pt x="37" y="5"/>
                    <a:pt x="38" y="4"/>
                  </a:cubicBezTo>
                  <a:lnTo>
                    <a:pt x="42" y="7"/>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60" name="Freeform 324"/>
            <p:cNvSpPr>
              <a:spLocks/>
            </p:cNvSpPr>
            <p:nvPr/>
          </p:nvSpPr>
          <p:spPr bwMode="auto">
            <a:xfrm>
              <a:off x="7788275" y="3382963"/>
              <a:ext cx="39688" cy="120650"/>
            </a:xfrm>
            <a:custGeom>
              <a:avLst/>
              <a:gdLst>
                <a:gd name="T0" fmla="*/ 0 w 13"/>
                <a:gd name="T1" fmla="*/ 0 h 38"/>
                <a:gd name="T2" fmla="*/ 2 w 13"/>
                <a:gd name="T3" fmla="*/ 0 h 38"/>
                <a:gd name="T4" fmla="*/ 11 w 13"/>
                <a:gd name="T5" fmla="*/ 22 h 38"/>
                <a:gd name="T6" fmla="*/ 0 w 13"/>
                <a:gd name="T7" fmla="*/ 38 h 38"/>
                <a:gd name="T8" fmla="*/ 0 w 13"/>
                <a:gd name="T9" fmla="*/ 0 h 38"/>
              </a:gdLst>
              <a:ahLst/>
              <a:cxnLst>
                <a:cxn ang="0">
                  <a:pos x="T0" y="T1"/>
                </a:cxn>
                <a:cxn ang="0">
                  <a:pos x="T2" y="T3"/>
                </a:cxn>
                <a:cxn ang="0">
                  <a:pos x="T4" y="T5"/>
                </a:cxn>
                <a:cxn ang="0">
                  <a:pos x="T6" y="T7"/>
                </a:cxn>
                <a:cxn ang="0">
                  <a:pos x="T8" y="T9"/>
                </a:cxn>
              </a:cxnLst>
              <a:rect l="0" t="0" r="r" b="b"/>
              <a:pathLst>
                <a:path w="13" h="38">
                  <a:moveTo>
                    <a:pt x="0" y="0"/>
                  </a:moveTo>
                  <a:cubicBezTo>
                    <a:pt x="2" y="0"/>
                    <a:pt x="2" y="0"/>
                    <a:pt x="2" y="0"/>
                  </a:cubicBezTo>
                  <a:cubicBezTo>
                    <a:pt x="5" y="6"/>
                    <a:pt x="9" y="14"/>
                    <a:pt x="11" y="22"/>
                  </a:cubicBezTo>
                  <a:cubicBezTo>
                    <a:pt x="13" y="32"/>
                    <a:pt x="6" y="38"/>
                    <a:pt x="0" y="38"/>
                  </a:cubicBezTo>
                  <a:lnTo>
                    <a:pt x="0" y="0"/>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861" name="Freeform 325"/>
            <p:cNvSpPr>
              <a:spLocks/>
            </p:cNvSpPr>
            <p:nvPr/>
          </p:nvSpPr>
          <p:spPr bwMode="auto">
            <a:xfrm>
              <a:off x="7878763" y="3379788"/>
              <a:ext cx="41275" cy="123825"/>
            </a:xfrm>
            <a:custGeom>
              <a:avLst/>
              <a:gdLst>
                <a:gd name="T0" fmla="*/ 12 w 13"/>
                <a:gd name="T1" fmla="*/ 0 h 39"/>
                <a:gd name="T2" fmla="*/ 13 w 13"/>
                <a:gd name="T3" fmla="*/ 1 h 39"/>
                <a:gd name="T4" fmla="*/ 13 w 13"/>
                <a:gd name="T5" fmla="*/ 39 h 39"/>
                <a:gd name="T6" fmla="*/ 2 w 13"/>
                <a:gd name="T7" fmla="*/ 23 h 39"/>
                <a:gd name="T8" fmla="*/ 12 w 13"/>
                <a:gd name="T9" fmla="*/ 0 h 39"/>
              </a:gdLst>
              <a:ahLst/>
              <a:cxnLst>
                <a:cxn ang="0">
                  <a:pos x="T0" y="T1"/>
                </a:cxn>
                <a:cxn ang="0">
                  <a:pos x="T2" y="T3"/>
                </a:cxn>
                <a:cxn ang="0">
                  <a:pos x="T4" y="T5"/>
                </a:cxn>
                <a:cxn ang="0">
                  <a:pos x="T6" y="T7"/>
                </a:cxn>
                <a:cxn ang="0">
                  <a:pos x="T8" y="T9"/>
                </a:cxn>
              </a:cxnLst>
              <a:rect l="0" t="0" r="r" b="b"/>
              <a:pathLst>
                <a:path w="13" h="39">
                  <a:moveTo>
                    <a:pt x="12" y="0"/>
                  </a:moveTo>
                  <a:cubicBezTo>
                    <a:pt x="13" y="1"/>
                    <a:pt x="13" y="1"/>
                    <a:pt x="13" y="1"/>
                  </a:cubicBezTo>
                  <a:cubicBezTo>
                    <a:pt x="13" y="39"/>
                    <a:pt x="13" y="39"/>
                    <a:pt x="13" y="39"/>
                  </a:cubicBezTo>
                  <a:cubicBezTo>
                    <a:pt x="7" y="39"/>
                    <a:pt x="0" y="33"/>
                    <a:pt x="2" y="23"/>
                  </a:cubicBezTo>
                  <a:cubicBezTo>
                    <a:pt x="4" y="15"/>
                    <a:pt x="9" y="6"/>
                    <a:pt x="12" y="0"/>
                  </a:cubicBez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931" name="Group 930"/>
          <p:cNvGrpSpPr/>
          <p:nvPr/>
        </p:nvGrpSpPr>
        <p:grpSpPr>
          <a:xfrm>
            <a:off x="10561454" y="4009165"/>
            <a:ext cx="388974" cy="666467"/>
            <a:chOff x="7192963" y="1562100"/>
            <a:chExt cx="1189038" cy="2036763"/>
          </a:xfrm>
        </p:grpSpPr>
        <p:sp>
          <p:nvSpPr>
            <p:cNvPr id="932" name="Freeform 305"/>
            <p:cNvSpPr>
              <a:spLocks/>
            </p:cNvSpPr>
            <p:nvPr/>
          </p:nvSpPr>
          <p:spPr bwMode="auto">
            <a:xfrm>
              <a:off x="7192963" y="1562100"/>
              <a:ext cx="1189038" cy="1320800"/>
            </a:xfrm>
            <a:custGeom>
              <a:avLst/>
              <a:gdLst>
                <a:gd name="T0" fmla="*/ 188 w 376"/>
                <a:gd name="T1" fmla="*/ 0 h 417"/>
                <a:gd name="T2" fmla="*/ 376 w 376"/>
                <a:gd name="T3" fmla="*/ 188 h 417"/>
                <a:gd name="T4" fmla="*/ 253 w 376"/>
                <a:gd name="T5" fmla="*/ 417 h 417"/>
                <a:gd name="T6" fmla="*/ 182 w 376"/>
                <a:gd name="T7" fmla="*/ 417 h 417"/>
                <a:gd name="T8" fmla="*/ 174 w 376"/>
                <a:gd name="T9" fmla="*/ 417 h 417"/>
                <a:gd name="T10" fmla="*/ 122 w 376"/>
                <a:gd name="T11" fmla="*/ 417 h 417"/>
                <a:gd name="T12" fmla="*/ 0 w 376"/>
                <a:gd name="T13" fmla="*/ 188 h 417"/>
                <a:gd name="T14" fmla="*/ 188 w 376"/>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417">
                  <a:moveTo>
                    <a:pt x="188" y="0"/>
                  </a:moveTo>
                  <a:cubicBezTo>
                    <a:pt x="292" y="0"/>
                    <a:pt x="376" y="84"/>
                    <a:pt x="376" y="188"/>
                  </a:cubicBezTo>
                  <a:cubicBezTo>
                    <a:pt x="376" y="275"/>
                    <a:pt x="303" y="349"/>
                    <a:pt x="253" y="417"/>
                  </a:cubicBezTo>
                  <a:cubicBezTo>
                    <a:pt x="182" y="417"/>
                    <a:pt x="182" y="417"/>
                    <a:pt x="182" y="417"/>
                  </a:cubicBezTo>
                  <a:cubicBezTo>
                    <a:pt x="174" y="417"/>
                    <a:pt x="174" y="417"/>
                    <a:pt x="174" y="417"/>
                  </a:cubicBezTo>
                  <a:cubicBezTo>
                    <a:pt x="122" y="417"/>
                    <a:pt x="122" y="417"/>
                    <a:pt x="122" y="417"/>
                  </a:cubicBezTo>
                  <a:cubicBezTo>
                    <a:pt x="75" y="352"/>
                    <a:pt x="0" y="273"/>
                    <a:pt x="0" y="188"/>
                  </a:cubicBezTo>
                  <a:cubicBezTo>
                    <a:pt x="0" y="84"/>
                    <a:pt x="84" y="0"/>
                    <a:pt x="188" y="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3" name="Freeform 306"/>
            <p:cNvSpPr>
              <a:spLocks/>
            </p:cNvSpPr>
            <p:nvPr/>
          </p:nvSpPr>
          <p:spPr bwMode="auto">
            <a:xfrm>
              <a:off x="7348538" y="1562100"/>
              <a:ext cx="877888" cy="1320800"/>
            </a:xfrm>
            <a:custGeom>
              <a:avLst/>
              <a:gdLst>
                <a:gd name="T0" fmla="*/ 139 w 278"/>
                <a:gd name="T1" fmla="*/ 0 h 417"/>
                <a:gd name="T2" fmla="*/ 278 w 278"/>
                <a:gd name="T3" fmla="*/ 188 h 417"/>
                <a:gd name="T4" fmla="*/ 187 w 278"/>
                <a:gd name="T5" fmla="*/ 417 h 417"/>
                <a:gd name="T6" fmla="*/ 135 w 278"/>
                <a:gd name="T7" fmla="*/ 417 h 417"/>
                <a:gd name="T8" fmla="*/ 129 w 278"/>
                <a:gd name="T9" fmla="*/ 417 h 417"/>
                <a:gd name="T10" fmla="*/ 91 w 278"/>
                <a:gd name="T11" fmla="*/ 417 h 417"/>
                <a:gd name="T12" fmla="*/ 0 w 278"/>
                <a:gd name="T13" fmla="*/ 188 h 417"/>
                <a:gd name="T14" fmla="*/ 139 w 27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417">
                  <a:moveTo>
                    <a:pt x="139" y="0"/>
                  </a:moveTo>
                  <a:cubicBezTo>
                    <a:pt x="216" y="0"/>
                    <a:pt x="278" y="84"/>
                    <a:pt x="278" y="188"/>
                  </a:cubicBezTo>
                  <a:cubicBezTo>
                    <a:pt x="278" y="275"/>
                    <a:pt x="224" y="349"/>
                    <a:pt x="187" y="417"/>
                  </a:cubicBezTo>
                  <a:cubicBezTo>
                    <a:pt x="135" y="417"/>
                    <a:pt x="135" y="417"/>
                    <a:pt x="135" y="417"/>
                  </a:cubicBezTo>
                  <a:cubicBezTo>
                    <a:pt x="129" y="417"/>
                    <a:pt x="129" y="417"/>
                    <a:pt x="129" y="417"/>
                  </a:cubicBezTo>
                  <a:cubicBezTo>
                    <a:pt x="91" y="417"/>
                    <a:pt x="91" y="417"/>
                    <a:pt x="91" y="417"/>
                  </a:cubicBezTo>
                  <a:cubicBezTo>
                    <a:pt x="56" y="352"/>
                    <a:pt x="0" y="273"/>
                    <a:pt x="0" y="188"/>
                  </a:cubicBezTo>
                  <a:cubicBezTo>
                    <a:pt x="0" y="84"/>
                    <a:pt x="62" y="0"/>
                    <a:pt x="13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4" name="Freeform 307"/>
            <p:cNvSpPr>
              <a:spLocks/>
            </p:cNvSpPr>
            <p:nvPr/>
          </p:nvSpPr>
          <p:spPr bwMode="auto">
            <a:xfrm>
              <a:off x="7527926" y="1562100"/>
              <a:ext cx="519113" cy="1320800"/>
            </a:xfrm>
            <a:custGeom>
              <a:avLst/>
              <a:gdLst>
                <a:gd name="T0" fmla="*/ 82 w 164"/>
                <a:gd name="T1" fmla="*/ 0 h 417"/>
                <a:gd name="T2" fmla="*/ 164 w 164"/>
                <a:gd name="T3" fmla="*/ 188 h 417"/>
                <a:gd name="T4" fmla="*/ 111 w 164"/>
                <a:gd name="T5" fmla="*/ 417 h 417"/>
                <a:gd name="T6" fmla="*/ 53 w 164"/>
                <a:gd name="T7" fmla="*/ 417 h 417"/>
                <a:gd name="T8" fmla="*/ 0 w 164"/>
                <a:gd name="T9" fmla="*/ 188 h 417"/>
                <a:gd name="T10" fmla="*/ 82 w 164"/>
                <a:gd name="T11" fmla="*/ 0 h 417"/>
              </a:gdLst>
              <a:ahLst/>
              <a:cxnLst>
                <a:cxn ang="0">
                  <a:pos x="T0" y="T1"/>
                </a:cxn>
                <a:cxn ang="0">
                  <a:pos x="T2" y="T3"/>
                </a:cxn>
                <a:cxn ang="0">
                  <a:pos x="T4" y="T5"/>
                </a:cxn>
                <a:cxn ang="0">
                  <a:pos x="T6" y="T7"/>
                </a:cxn>
                <a:cxn ang="0">
                  <a:pos x="T8" y="T9"/>
                </a:cxn>
                <a:cxn ang="0">
                  <a:pos x="T10" y="T11"/>
                </a:cxn>
              </a:cxnLst>
              <a:rect l="0" t="0" r="r" b="b"/>
              <a:pathLst>
                <a:path w="164" h="417">
                  <a:moveTo>
                    <a:pt x="82" y="0"/>
                  </a:moveTo>
                  <a:cubicBezTo>
                    <a:pt x="127" y="0"/>
                    <a:pt x="164" y="84"/>
                    <a:pt x="164" y="188"/>
                  </a:cubicBezTo>
                  <a:cubicBezTo>
                    <a:pt x="164" y="275"/>
                    <a:pt x="132" y="349"/>
                    <a:pt x="111" y="417"/>
                  </a:cubicBezTo>
                  <a:cubicBezTo>
                    <a:pt x="92" y="417"/>
                    <a:pt x="72" y="417"/>
                    <a:pt x="53" y="417"/>
                  </a:cubicBezTo>
                  <a:cubicBezTo>
                    <a:pt x="33" y="352"/>
                    <a:pt x="0" y="273"/>
                    <a:pt x="0" y="188"/>
                  </a:cubicBezTo>
                  <a:cubicBezTo>
                    <a:pt x="0" y="84"/>
                    <a:pt x="37" y="0"/>
                    <a:pt x="82"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5" name="Freeform 308"/>
            <p:cNvSpPr>
              <a:spLocks/>
            </p:cNvSpPr>
            <p:nvPr/>
          </p:nvSpPr>
          <p:spPr bwMode="auto">
            <a:xfrm>
              <a:off x="7696200" y="1562100"/>
              <a:ext cx="182563" cy="1320800"/>
            </a:xfrm>
            <a:custGeom>
              <a:avLst/>
              <a:gdLst>
                <a:gd name="T0" fmla="*/ 29 w 58"/>
                <a:gd name="T1" fmla="*/ 0 h 417"/>
                <a:gd name="T2" fmla="*/ 58 w 58"/>
                <a:gd name="T3" fmla="*/ 188 h 417"/>
                <a:gd name="T4" fmla="*/ 39 w 58"/>
                <a:gd name="T5" fmla="*/ 417 h 417"/>
                <a:gd name="T6" fmla="*/ 28 w 58"/>
                <a:gd name="T7" fmla="*/ 417 h 417"/>
                <a:gd name="T8" fmla="*/ 27 w 58"/>
                <a:gd name="T9" fmla="*/ 417 h 417"/>
                <a:gd name="T10" fmla="*/ 19 w 58"/>
                <a:gd name="T11" fmla="*/ 417 h 417"/>
                <a:gd name="T12" fmla="*/ 0 w 58"/>
                <a:gd name="T13" fmla="*/ 188 h 417"/>
                <a:gd name="T14" fmla="*/ 29 w 5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17">
                  <a:moveTo>
                    <a:pt x="29" y="0"/>
                  </a:moveTo>
                  <a:cubicBezTo>
                    <a:pt x="45" y="0"/>
                    <a:pt x="58" y="84"/>
                    <a:pt x="58" y="188"/>
                  </a:cubicBezTo>
                  <a:cubicBezTo>
                    <a:pt x="58" y="275"/>
                    <a:pt x="47" y="349"/>
                    <a:pt x="39" y="417"/>
                  </a:cubicBezTo>
                  <a:cubicBezTo>
                    <a:pt x="28" y="417"/>
                    <a:pt x="28" y="417"/>
                    <a:pt x="28" y="417"/>
                  </a:cubicBezTo>
                  <a:cubicBezTo>
                    <a:pt x="27" y="417"/>
                    <a:pt x="27" y="417"/>
                    <a:pt x="27" y="417"/>
                  </a:cubicBezTo>
                  <a:cubicBezTo>
                    <a:pt x="19" y="417"/>
                    <a:pt x="19" y="417"/>
                    <a:pt x="19" y="417"/>
                  </a:cubicBezTo>
                  <a:cubicBezTo>
                    <a:pt x="12" y="352"/>
                    <a:pt x="0" y="273"/>
                    <a:pt x="0" y="188"/>
                  </a:cubicBezTo>
                  <a:cubicBezTo>
                    <a:pt x="0" y="84"/>
                    <a:pt x="13" y="0"/>
                    <a:pt x="2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6" name="Freeform 309"/>
            <p:cNvSpPr>
              <a:spLocks/>
            </p:cNvSpPr>
            <p:nvPr/>
          </p:nvSpPr>
          <p:spPr bwMode="auto">
            <a:xfrm>
              <a:off x="7578725" y="2882900"/>
              <a:ext cx="414338" cy="160338"/>
            </a:xfrm>
            <a:custGeom>
              <a:avLst/>
              <a:gdLst>
                <a:gd name="T0" fmla="*/ 261 w 261"/>
                <a:gd name="T1" fmla="*/ 0 h 101"/>
                <a:gd name="T2" fmla="*/ 261 w 261"/>
                <a:gd name="T3" fmla="*/ 101 h 101"/>
                <a:gd name="T4" fmla="*/ 0 w 261"/>
                <a:gd name="T5" fmla="*/ 101 h 101"/>
                <a:gd name="T6" fmla="*/ 0 w 261"/>
                <a:gd name="T7" fmla="*/ 0 h 101"/>
                <a:gd name="T8" fmla="*/ 104 w 261"/>
                <a:gd name="T9" fmla="*/ 0 h 101"/>
                <a:gd name="T10" fmla="*/ 120 w 261"/>
                <a:gd name="T11" fmla="*/ 0 h 101"/>
                <a:gd name="T12" fmla="*/ 261 w 261"/>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61" h="101">
                  <a:moveTo>
                    <a:pt x="261" y="0"/>
                  </a:moveTo>
                  <a:lnTo>
                    <a:pt x="261" y="101"/>
                  </a:lnTo>
                  <a:lnTo>
                    <a:pt x="0" y="101"/>
                  </a:lnTo>
                  <a:lnTo>
                    <a:pt x="0" y="0"/>
                  </a:lnTo>
                  <a:lnTo>
                    <a:pt x="104" y="0"/>
                  </a:lnTo>
                  <a:lnTo>
                    <a:pt x="120" y="0"/>
                  </a:lnTo>
                  <a:lnTo>
                    <a:pt x="261" y="0"/>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7" name="Freeform 310"/>
            <p:cNvSpPr>
              <a:spLocks/>
            </p:cNvSpPr>
            <p:nvPr/>
          </p:nvSpPr>
          <p:spPr bwMode="auto">
            <a:xfrm>
              <a:off x="7654925" y="3382963"/>
              <a:ext cx="265113" cy="215900"/>
            </a:xfrm>
            <a:custGeom>
              <a:avLst/>
              <a:gdLst>
                <a:gd name="T0" fmla="*/ 84 w 84"/>
                <a:gd name="T1" fmla="*/ 0 h 68"/>
                <a:gd name="T2" fmla="*/ 84 w 84"/>
                <a:gd name="T3" fmla="*/ 60 h 68"/>
                <a:gd name="T4" fmla="*/ 77 w 84"/>
                <a:gd name="T5" fmla="*/ 68 h 68"/>
                <a:gd name="T6" fmla="*/ 6 w 84"/>
                <a:gd name="T7" fmla="*/ 68 h 68"/>
                <a:gd name="T8" fmla="*/ 0 w 84"/>
                <a:gd name="T9" fmla="*/ 60 h 68"/>
                <a:gd name="T10" fmla="*/ 0 w 84"/>
                <a:gd name="T11" fmla="*/ 0 h 68"/>
                <a:gd name="T12" fmla="*/ 33 w 84"/>
                <a:gd name="T13" fmla="*/ 0 h 68"/>
                <a:gd name="T14" fmla="*/ 38 w 84"/>
                <a:gd name="T15" fmla="*/ 0 h 68"/>
                <a:gd name="T16" fmla="*/ 84 w 84"/>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8">
                  <a:moveTo>
                    <a:pt x="84" y="0"/>
                  </a:moveTo>
                  <a:cubicBezTo>
                    <a:pt x="84" y="60"/>
                    <a:pt x="84" y="60"/>
                    <a:pt x="84" y="60"/>
                  </a:cubicBezTo>
                  <a:cubicBezTo>
                    <a:pt x="84" y="65"/>
                    <a:pt x="81" y="68"/>
                    <a:pt x="77" y="68"/>
                  </a:cubicBezTo>
                  <a:cubicBezTo>
                    <a:pt x="6" y="68"/>
                    <a:pt x="6" y="68"/>
                    <a:pt x="6" y="68"/>
                  </a:cubicBezTo>
                  <a:cubicBezTo>
                    <a:pt x="3" y="68"/>
                    <a:pt x="0" y="65"/>
                    <a:pt x="0" y="60"/>
                  </a:cubicBezTo>
                  <a:cubicBezTo>
                    <a:pt x="0" y="0"/>
                    <a:pt x="0" y="0"/>
                    <a:pt x="0" y="0"/>
                  </a:cubicBezTo>
                  <a:cubicBezTo>
                    <a:pt x="33" y="0"/>
                    <a:pt x="33" y="0"/>
                    <a:pt x="33" y="0"/>
                  </a:cubicBezTo>
                  <a:cubicBezTo>
                    <a:pt x="38" y="0"/>
                    <a:pt x="38" y="0"/>
                    <a:pt x="38" y="0"/>
                  </a:cubicBezTo>
                  <a:lnTo>
                    <a:pt x="84"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8" name="Freeform 311"/>
            <p:cNvSpPr>
              <a:spLocks noEditPoints="1"/>
            </p:cNvSpPr>
            <p:nvPr/>
          </p:nvSpPr>
          <p:spPr bwMode="auto">
            <a:xfrm>
              <a:off x="7578725" y="3040063"/>
              <a:ext cx="414338" cy="346075"/>
            </a:xfrm>
            <a:custGeom>
              <a:avLst/>
              <a:gdLst>
                <a:gd name="T0" fmla="*/ 14 w 261"/>
                <a:gd name="T1" fmla="*/ 0 h 218"/>
                <a:gd name="T2" fmla="*/ 58 w 261"/>
                <a:gd name="T3" fmla="*/ 218 h 218"/>
                <a:gd name="T4" fmla="*/ 48 w 261"/>
                <a:gd name="T5" fmla="*/ 218 h 218"/>
                <a:gd name="T6" fmla="*/ 0 w 261"/>
                <a:gd name="T7" fmla="*/ 2 h 218"/>
                <a:gd name="T8" fmla="*/ 14 w 261"/>
                <a:gd name="T9" fmla="*/ 0 h 218"/>
                <a:gd name="T10" fmla="*/ 14 w 261"/>
                <a:gd name="T11" fmla="*/ 0 h 218"/>
                <a:gd name="T12" fmla="*/ 138 w 261"/>
                <a:gd name="T13" fmla="*/ 0 h 218"/>
                <a:gd name="T14" fmla="*/ 138 w 261"/>
                <a:gd name="T15" fmla="*/ 216 h 218"/>
                <a:gd name="T16" fmla="*/ 126 w 261"/>
                <a:gd name="T17" fmla="*/ 216 h 218"/>
                <a:gd name="T18" fmla="*/ 126 w 261"/>
                <a:gd name="T19" fmla="*/ 0 h 218"/>
                <a:gd name="T20" fmla="*/ 138 w 261"/>
                <a:gd name="T21" fmla="*/ 0 h 218"/>
                <a:gd name="T22" fmla="*/ 138 w 261"/>
                <a:gd name="T23" fmla="*/ 0 h 218"/>
                <a:gd name="T24" fmla="*/ 261 w 261"/>
                <a:gd name="T25" fmla="*/ 2 h 218"/>
                <a:gd name="T26" fmla="*/ 215 w 261"/>
                <a:gd name="T27" fmla="*/ 218 h 218"/>
                <a:gd name="T28" fmla="*/ 205 w 261"/>
                <a:gd name="T29" fmla="*/ 216 h 218"/>
                <a:gd name="T30" fmla="*/ 249 w 261"/>
                <a:gd name="T31" fmla="*/ 0 h 218"/>
                <a:gd name="T32" fmla="*/ 261 w 261"/>
                <a:gd name="T33"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218">
                  <a:moveTo>
                    <a:pt x="14" y="0"/>
                  </a:moveTo>
                  <a:lnTo>
                    <a:pt x="58" y="218"/>
                  </a:lnTo>
                  <a:lnTo>
                    <a:pt x="48" y="218"/>
                  </a:lnTo>
                  <a:lnTo>
                    <a:pt x="0" y="2"/>
                  </a:lnTo>
                  <a:lnTo>
                    <a:pt x="14" y="0"/>
                  </a:lnTo>
                  <a:lnTo>
                    <a:pt x="14" y="0"/>
                  </a:lnTo>
                  <a:close/>
                  <a:moveTo>
                    <a:pt x="138" y="0"/>
                  </a:moveTo>
                  <a:lnTo>
                    <a:pt x="138" y="216"/>
                  </a:lnTo>
                  <a:lnTo>
                    <a:pt x="126" y="216"/>
                  </a:lnTo>
                  <a:lnTo>
                    <a:pt x="126" y="0"/>
                  </a:lnTo>
                  <a:lnTo>
                    <a:pt x="138" y="0"/>
                  </a:lnTo>
                  <a:lnTo>
                    <a:pt x="138" y="0"/>
                  </a:lnTo>
                  <a:close/>
                  <a:moveTo>
                    <a:pt x="261" y="2"/>
                  </a:moveTo>
                  <a:lnTo>
                    <a:pt x="215" y="218"/>
                  </a:lnTo>
                  <a:lnTo>
                    <a:pt x="205" y="216"/>
                  </a:lnTo>
                  <a:lnTo>
                    <a:pt x="249" y="0"/>
                  </a:lnTo>
                  <a:lnTo>
                    <a:pt x="261" y="2"/>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9" name="Freeform 312"/>
            <p:cNvSpPr>
              <a:spLocks noEditPoints="1"/>
            </p:cNvSpPr>
            <p:nvPr/>
          </p:nvSpPr>
          <p:spPr bwMode="auto">
            <a:xfrm>
              <a:off x="7788275" y="3040063"/>
              <a:ext cx="204788" cy="346075"/>
            </a:xfrm>
            <a:custGeom>
              <a:avLst/>
              <a:gdLst>
                <a:gd name="T0" fmla="*/ 0 w 129"/>
                <a:gd name="T1" fmla="*/ 216 h 218"/>
                <a:gd name="T2" fmla="*/ 0 w 129"/>
                <a:gd name="T3" fmla="*/ 0 h 218"/>
                <a:gd name="T4" fmla="*/ 6 w 129"/>
                <a:gd name="T5" fmla="*/ 0 h 218"/>
                <a:gd name="T6" fmla="*/ 6 w 129"/>
                <a:gd name="T7" fmla="*/ 216 h 218"/>
                <a:gd name="T8" fmla="*/ 0 w 129"/>
                <a:gd name="T9" fmla="*/ 216 h 218"/>
                <a:gd name="T10" fmla="*/ 0 w 129"/>
                <a:gd name="T11" fmla="*/ 216 h 218"/>
                <a:gd name="T12" fmla="*/ 129 w 129"/>
                <a:gd name="T13" fmla="*/ 2 h 218"/>
                <a:gd name="T14" fmla="*/ 83 w 129"/>
                <a:gd name="T15" fmla="*/ 218 h 218"/>
                <a:gd name="T16" fmla="*/ 73 w 129"/>
                <a:gd name="T17" fmla="*/ 216 h 218"/>
                <a:gd name="T18" fmla="*/ 117 w 129"/>
                <a:gd name="T19" fmla="*/ 0 h 218"/>
                <a:gd name="T20" fmla="*/ 129 w 129"/>
                <a:gd name="T21"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18">
                  <a:moveTo>
                    <a:pt x="0" y="216"/>
                  </a:moveTo>
                  <a:lnTo>
                    <a:pt x="0" y="0"/>
                  </a:lnTo>
                  <a:lnTo>
                    <a:pt x="6" y="0"/>
                  </a:lnTo>
                  <a:lnTo>
                    <a:pt x="6" y="216"/>
                  </a:lnTo>
                  <a:lnTo>
                    <a:pt x="0" y="216"/>
                  </a:lnTo>
                  <a:lnTo>
                    <a:pt x="0" y="216"/>
                  </a:lnTo>
                  <a:close/>
                  <a:moveTo>
                    <a:pt x="129" y="2"/>
                  </a:moveTo>
                  <a:lnTo>
                    <a:pt x="83" y="218"/>
                  </a:lnTo>
                  <a:lnTo>
                    <a:pt x="73" y="216"/>
                  </a:lnTo>
                  <a:lnTo>
                    <a:pt x="117" y="0"/>
                  </a:lnTo>
                  <a:lnTo>
                    <a:pt x="129" y="2"/>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0" name="Freeform 313"/>
            <p:cNvSpPr>
              <a:spLocks/>
            </p:cNvSpPr>
            <p:nvPr/>
          </p:nvSpPr>
          <p:spPr bwMode="auto">
            <a:xfrm>
              <a:off x="7661275" y="3382963"/>
              <a:ext cx="252413" cy="57150"/>
            </a:xfrm>
            <a:custGeom>
              <a:avLst/>
              <a:gdLst>
                <a:gd name="T0" fmla="*/ 0 w 80"/>
                <a:gd name="T1" fmla="*/ 0 h 18"/>
                <a:gd name="T2" fmla="*/ 40 w 80"/>
                <a:gd name="T3" fmla="*/ 0 h 18"/>
                <a:gd name="T4" fmla="*/ 80 w 80"/>
                <a:gd name="T5" fmla="*/ 0 h 18"/>
              </a:gdLst>
              <a:ahLst/>
              <a:cxnLst>
                <a:cxn ang="0">
                  <a:pos x="T0" y="T1"/>
                </a:cxn>
                <a:cxn ang="0">
                  <a:pos x="T2" y="T3"/>
                </a:cxn>
                <a:cxn ang="0">
                  <a:pos x="T4" y="T5"/>
                </a:cxn>
              </a:cxnLst>
              <a:rect l="0" t="0" r="r" b="b"/>
              <a:pathLst>
                <a:path w="80" h="18">
                  <a:moveTo>
                    <a:pt x="0" y="0"/>
                  </a:moveTo>
                  <a:cubicBezTo>
                    <a:pt x="3" y="8"/>
                    <a:pt x="27" y="18"/>
                    <a:pt x="40" y="0"/>
                  </a:cubicBezTo>
                  <a:cubicBezTo>
                    <a:pt x="54" y="18"/>
                    <a:pt x="76" y="8"/>
                    <a:pt x="80" y="0"/>
                  </a:cubicBezTo>
                </a:path>
              </a:pathLst>
            </a:custGeom>
            <a:noFill/>
            <a:ln w="15875" cap="flat">
              <a:solidFill>
                <a:srgbClr val="EE7623"/>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1" name="Freeform 314"/>
            <p:cNvSpPr>
              <a:spLocks/>
            </p:cNvSpPr>
            <p:nvPr/>
          </p:nvSpPr>
          <p:spPr bwMode="auto">
            <a:xfrm>
              <a:off x="7743825" y="3382963"/>
              <a:ext cx="84138" cy="120650"/>
            </a:xfrm>
            <a:custGeom>
              <a:avLst/>
              <a:gdLst>
                <a:gd name="T0" fmla="*/ 12 w 27"/>
                <a:gd name="T1" fmla="*/ 0 h 38"/>
                <a:gd name="T2" fmla="*/ 16 w 27"/>
                <a:gd name="T3" fmla="*/ 0 h 38"/>
                <a:gd name="T4" fmla="*/ 25 w 27"/>
                <a:gd name="T5" fmla="*/ 22 h 38"/>
                <a:gd name="T6" fmla="*/ 14 w 27"/>
                <a:gd name="T7" fmla="*/ 38 h 38"/>
                <a:gd name="T8" fmla="*/ 3 w 27"/>
                <a:gd name="T9" fmla="*/ 22 h 38"/>
                <a:gd name="T10" fmla="*/ 12 w 27"/>
                <a:gd name="T11" fmla="*/ 0 h 38"/>
              </a:gdLst>
              <a:ahLst/>
              <a:cxnLst>
                <a:cxn ang="0">
                  <a:pos x="T0" y="T1"/>
                </a:cxn>
                <a:cxn ang="0">
                  <a:pos x="T2" y="T3"/>
                </a:cxn>
                <a:cxn ang="0">
                  <a:pos x="T4" y="T5"/>
                </a:cxn>
                <a:cxn ang="0">
                  <a:pos x="T6" y="T7"/>
                </a:cxn>
                <a:cxn ang="0">
                  <a:pos x="T8" y="T9"/>
                </a:cxn>
                <a:cxn ang="0">
                  <a:pos x="T10" y="T11"/>
                </a:cxn>
              </a:cxnLst>
              <a:rect l="0" t="0" r="r" b="b"/>
              <a:pathLst>
                <a:path w="27" h="38">
                  <a:moveTo>
                    <a:pt x="12" y="0"/>
                  </a:moveTo>
                  <a:cubicBezTo>
                    <a:pt x="16" y="0"/>
                    <a:pt x="16" y="0"/>
                    <a:pt x="16" y="0"/>
                  </a:cubicBezTo>
                  <a:cubicBezTo>
                    <a:pt x="19" y="6"/>
                    <a:pt x="23" y="14"/>
                    <a:pt x="25" y="22"/>
                  </a:cubicBezTo>
                  <a:cubicBezTo>
                    <a:pt x="27" y="32"/>
                    <a:pt x="20" y="38"/>
                    <a:pt x="14" y="38"/>
                  </a:cubicBezTo>
                  <a:cubicBezTo>
                    <a:pt x="8" y="38"/>
                    <a:pt x="0" y="32"/>
                    <a:pt x="3" y="22"/>
                  </a:cubicBezTo>
                  <a:cubicBezTo>
                    <a:pt x="5" y="14"/>
                    <a:pt x="9" y="6"/>
                    <a:pt x="12"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2" name="Freeform 315"/>
            <p:cNvSpPr>
              <a:spLocks/>
            </p:cNvSpPr>
            <p:nvPr/>
          </p:nvSpPr>
          <p:spPr bwMode="auto">
            <a:xfrm>
              <a:off x="7878763" y="3382963"/>
              <a:ext cx="41275" cy="120650"/>
            </a:xfrm>
            <a:custGeom>
              <a:avLst/>
              <a:gdLst>
                <a:gd name="T0" fmla="*/ 11 w 13"/>
                <a:gd name="T1" fmla="*/ 0 h 38"/>
                <a:gd name="T2" fmla="*/ 13 w 13"/>
                <a:gd name="T3" fmla="*/ 0 h 38"/>
                <a:gd name="T4" fmla="*/ 13 w 13"/>
                <a:gd name="T5" fmla="*/ 38 h 38"/>
                <a:gd name="T6" fmla="*/ 2 w 13"/>
                <a:gd name="T7" fmla="*/ 22 h 38"/>
                <a:gd name="T8" fmla="*/ 11 w 13"/>
                <a:gd name="T9" fmla="*/ 0 h 38"/>
              </a:gdLst>
              <a:ahLst/>
              <a:cxnLst>
                <a:cxn ang="0">
                  <a:pos x="T0" y="T1"/>
                </a:cxn>
                <a:cxn ang="0">
                  <a:pos x="T2" y="T3"/>
                </a:cxn>
                <a:cxn ang="0">
                  <a:pos x="T4" y="T5"/>
                </a:cxn>
                <a:cxn ang="0">
                  <a:pos x="T6" y="T7"/>
                </a:cxn>
                <a:cxn ang="0">
                  <a:pos x="T8" y="T9"/>
                </a:cxn>
              </a:cxnLst>
              <a:rect l="0" t="0" r="r" b="b"/>
              <a:pathLst>
                <a:path w="13" h="38">
                  <a:moveTo>
                    <a:pt x="11" y="0"/>
                  </a:moveTo>
                  <a:cubicBezTo>
                    <a:pt x="13" y="0"/>
                    <a:pt x="13" y="0"/>
                    <a:pt x="13" y="0"/>
                  </a:cubicBezTo>
                  <a:cubicBezTo>
                    <a:pt x="13" y="38"/>
                    <a:pt x="13" y="38"/>
                    <a:pt x="13" y="38"/>
                  </a:cubicBezTo>
                  <a:cubicBezTo>
                    <a:pt x="7" y="38"/>
                    <a:pt x="0" y="32"/>
                    <a:pt x="2" y="22"/>
                  </a:cubicBezTo>
                  <a:cubicBezTo>
                    <a:pt x="4" y="14"/>
                    <a:pt x="8" y="6"/>
                    <a:pt x="1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3" name="Freeform 316"/>
            <p:cNvSpPr>
              <a:spLocks/>
            </p:cNvSpPr>
            <p:nvPr/>
          </p:nvSpPr>
          <p:spPr bwMode="auto">
            <a:xfrm>
              <a:off x="7654925" y="3379788"/>
              <a:ext cx="41275" cy="123825"/>
            </a:xfrm>
            <a:custGeom>
              <a:avLst/>
              <a:gdLst>
                <a:gd name="T0" fmla="*/ 1 w 13"/>
                <a:gd name="T1" fmla="*/ 0 h 39"/>
                <a:gd name="T2" fmla="*/ 0 w 13"/>
                <a:gd name="T3" fmla="*/ 1 h 39"/>
                <a:gd name="T4" fmla="*/ 0 w 13"/>
                <a:gd name="T5" fmla="*/ 39 h 39"/>
                <a:gd name="T6" fmla="*/ 11 w 13"/>
                <a:gd name="T7" fmla="*/ 23 h 39"/>
                <a:gd name="T8" fmla="*/ 1 w 13"/>
                <a:gd name="T9" fmla="*/ 0 h 39"/>
              </a:gdLst>
              <a:ahLst/>
              <a:cxnLst>
                <a:cxn ang="0">
                  <a:pos x="T0" y="T1"/>
                </a:cxn>
                <a:cxn ang="0">
                  <a:pos x="T2" y="T3"/>
                </a:cxn>
                <a:cxn ang="0">
                  <a:pos x="T4" y="T5"/>
                </a:cxn>
                <a:cxn ang="0">
                  <a:pos x="T6" y="T7"/>
                </a:cxn>
                <a:cxn ang="0">
                  <a:pos x="T8" y="T9"/>
                </a:cxn>
              </a:cxnLst>
              <a:rect l="0" t="0" r="r" b="b"/>
              <a:pathLst>
                <a:path w="13" h="39">
                  <a:moveTo>
                    <a:pt x="1" y="0"/>
                  </a:moveTo>
                  <a:cubicBezTo>
                    <a:pt x="0" y="1"/>
                    <a:pt x="0" y="1"/>
                    <a:pt x="0" y="1"/>
                  </a:cubicBezTo>
                  <a:cubicBezTo>
                    <a:pt x="0" y="39"/>
                    <a:pt x="0" y="39"/>
                    <a:pt x="0" y="39"/>
                  </a:cubicBezTo>
                  <a:cubicBezTo>
                    <a:pt x="6" y="39"/>
                    <a:pt x="13" y="33"/>
                    <a:pt x="11" y="23"/>
                  </a:cubicBezTo>
                  <a:cubicBezTo>
                    <a:pt x="9" y="15"/>
                    <a:pt x="4" y="6"/>
                    <a:pt x="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4" name="Freeform 317"/>
            <p:cNvSpPr>
              <a:spLocks/>
            </p:cNvSpPr>
            <p:nvPr/>
          </p:nvSpPr>
          <p:spPr bwMode="auto">
            <a:xfrm>
              <a:off x="7788275" y="1562100"/>
              <a:ext cx="593725" cy="1320800"/>
            </a:xfrm>
            <a:custGeom>
              <a:avLst/>
              <a:gdLst>
                <a:gd name="T0" fmla="*/ 0 w 188"/>
                <a:gd name="T1" fmla="*/ 0 h 417"/>
                <a:gd name="T2" fmla="*/ 188 w 188"/>
                <a:gd name="T3" fmla="*/ 188 h 417"/>
                <a:gd name="T4" fmla="*/ 65 w 188"/>
                <a:gd name="T5" fmla="*/ 417 h 417"/>
                <a:gd name="T6" fmla="*/ 0 w 188"/>
                <a:gd name="T7" fmla="*/ 417 h 417"/>
                <a:gd name="T8" fmla="*/ 0 w 188"/>
                <a:gd name="T9" fmla="*/ 0 h 417"/>
              </a:gdLst>
              <a:ahLst/>
              <a:cxnLst>
                <a:cxn ang="0">
                  <a:pos x="T0" y="T1"/>
                </a:cxn>
                <a:cxn ang="0">
                  <a:pos x="T2" y="T3"/>
                </a:cxn>
                <a:cxn ang="0">
                  <a:pos x="T4" y="T5"/>
                </a:cxn>
                <a:cxn ang="0">
                  <a:pos x="T6" y="T7"/>
                </a:cxn>
                <a:cxn ang="0">
                  <a:pos x="T8" y="T9"/>
                </a:cxn>
              </a:cxnLst>
              <a:rect l="0" t="0" r="r" b="b"/>
              <a:pathLst>
                <a:path w="188" h="417">
                  <a:moveTo>
                    <a:pt x="0" y="0"/>
                  </a:moveTo>
                  <a:cubicBezTo>
                    <a:pt x="104" y="0"/>
                    <a:pt x="188" y="84"/>
                    <a:pt x="188" y="188"/>
                  </a:cubicBezTo>
                  <a:cubicBezTo>
                    <a:pt x="188" y="275"/>
                    <a:pt x="115" y="349"/>
                    <a:pt x="65" y="417"/>
                  </a:cubicBezTo>
                  <a:cubicBezTo>
                    <a:pt x="0" y="417"/>
                    <a:pt x="0" y="417"/>
                    <a:pt x="0" y="417"/>
                  </a:cubicBezTo>
                  <a:cubicBezTo>
                    <a:pt x="16" y="278"/>
                    <a:pt x="14" y="139"/>
                    <a:pt x="0" y="0"/>
                  </a:cubicBez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5" name="Freeform 318"/>
            <p:cNvSpPr>
              <a:spLocks/>
            </p:cNvSpPr>
            <p:nvPr/>
          </p:nvSpPr>
          <p:spPr bwMode="auto">
            <a:xfrm>
              <a:off x="7788275" y="1562100"/>
              <a:ext cx="438150" cy="1320800"/>
            </a:xfrm>
            <a:custGeom>
              <a:avLst/>
              <a:gdLst>
                <a:gd name="T0" fmla="*/ 0 w 139"/>
                <a:gd name="T1" fmla="*/ 0 h 417"/>
                <a:gd name="T2" fmla="*/ 139 w 139"/>
                <a:gd name="T3" fmla="*/ 188 h 417"/>
                <a:gd name="T4" fmla="*/ 48 w 139"/>
                <a:gd name="T5" fmla="*/ 417 h 417"/>
                <a:gd name="T6" fmla="*/ 0 w 139"/>
                <a:gd name="T7" fmla="*/ 417 h 417"/>
                <a:gd name="T8" fmla="*/ 0 w 139"/>
                <a:gd name="T9" fmla="*/ 0 h 417"/>
              </a:gdLst>
              <a:ahLst/>
              <a:cxnLst>
                <a:cxn ang="0">
                  <a:pos x="T0" y="T1"/>
                </a:cxn>
                <a:cxn ang="0">
                  <a:pos x="T2" y="T3"/>
                </a:cxn>
                <a:cxn ang="0">
                  <a:pos x="T4" y="T5"/>
                </a:cxn>
                <a:cxn ang="0">
                  <a:pos x="T6" y="T7"/>
                </a:cxn>
                <a:cxn ang="0">
                  <a:pos x="T8" y="T9"/>
                </a:cxn>
              </a:cxnLst>
              <a:rect l="0" t="0" r="r" b="b"/>
              <a:pathLst>
                <a:path w="139" h="417">
                  <a:moveTo>
                    <a:pt x="0" y="0"/>
                  </a:moveTo>
                  <a:cubicBezTo>
                    <a:pt x="77" y="0"/>
                    <a:pt x="139" y="84"/>
                    <a:pt x="139" y="188"/>
                  </a:cubicBezTo>
                  <a:cubicBezTo>
                    <a:pt x="139" y="275"/>
                    <a:pt x="85" y="349"/>
                    <a:pt x="48"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6" name="Freeform 319"/>
            <p:cNvSpPr>
              <a:spLocks/>
            </p:cNvSpPr>
            <p:nvPr/>
          </p:nvSpPr>
          <p:spPr bwMode="auto">
            <a:xfrm>
              <a:off x="7788275" y="1562100"/>
              <a:ext cx="258763" cy="1320800"/>
            </a:xfrm>
            <a:custGeom>
              <a:avLst/>
              <a:gdLst>
                <a:gd name="T0" fmla="*/ 0 w 82"/>
                <a:gd name="T1" fmla="*/ 0 h 417"/>
                <a:gd name="T2" fmla="*/ 82 w 82"/>
                <a:gd name="T3" fmla="*/ 188 h 417"/>
                <a:gd name="T4" fmla="*/ 29 w 82"/>
                <a:gd name="T5" fmla="*/ 417 h 417"/>
                <a:gd name="T6" fmla="*/ 0 w 82"/>
                <a:gd name="T7" fmla="*/ 417 h 417"/>
                <a:gd name="T8" fmla="*/ 0 w 82"/>
                <a:gd name="T9" fmla="*/ 0 h 417"/>
              </a:gdLst>
              <a:ahLst/>
              <a:cxnLst>
                <a:cxn ang="0">
                  <a:pos x="T0" y="T1"/>
                </a:cxn>
                <a:cxn ang="0">
                  <a:pos x="T2" y="T3"/>
                </a:cxn>
                <a:cxn ang="0">
                  <a:pos x="T4" y="T5"/>
                </a:cxn>
                <a:cxn ang="0">
                  <a:pos x="T6" y="T7"/>
                </a:cxn>
                <a:cxn ang="0">
                  <a:pos x="T8" y="T9"/>
                </a:cxn>
              </a:cxnLst>
              <a:rect l="0" t="0" r="r" b="b"/>
              <a:pathLst>
                <a:path w="82" h="417">
                  <a:moveTo>
                    <a:pt x="0" y="0"/>
                  </a:moveTo>
                  <a:cubicBezTo>
                    <a:pt x="45" y="0"/>
                    <a:pt x="82" y="84"/>
                    <a:pt x="82" y="188"/>
                  </a:cubicBezTo>
                  <a:cubicBezTo>
                    <a:pt x="82" y="275"/>
                    <a:pt x="50" y="349"/>
                    <a:pt x="29" y="417"/>
                  </a:cubicBezTo>
                  <a:cubicBezTo>
                    <a:pt x="0" y="417"/>
                    <a:pt x="0" y="417"/>
                    <a:pt x="0" y="417"/>
                  </a:cubicBezTo>
                  <a:cubicBezTo>
                    <a:pt x="34" y="278"/>
                    <a:pt x="28" y="139"/>
                    <a:pt x="0" y="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7" name="Freeform 320"/>
            <p:cNvSpPr>
              <a:spLocks/>
            </p:cNvSpPr>
            <p:nvPr/>
          </p:nvSpPr>
          <p:spPr bwMode="auto">
            <a:xfrm>
              <a:off x="7788275" y="1562100"/>
              <a:ext cx="90488" cy="1320800"/>
            </a:xfrm>
            <a:custGeom>
              <a:avLst/>
              <a:gdLst>
                <a:gd name="T0" fmla="*/ 0 w 29"/>
                <a:gd name="T1" fmla="*/ 0 h 417"/>
                <a:gd name="T2" fmla="*/ 29 w 29"/>
                <a:gd name="T3" fmla="*/ 188 h 417"/>
                <a:gd name="T4" fmla="*/ 10 w 29"/>
                <a:gd name="T5" fmla="*/ 417 h 417"/>
                <a:gd name="T6" fmla="*/ 0 w 29"/>
                <a:gd name="T7" fmla="*/ 417 h 417"/>
                <a:gd name="T8" fmla="*/ 0 w 29"/>
                <a:gd name="T9" fmla="*/ 0 h 417"/>
              </a:gdLst>
              <a:ahLst/>
              <a:cxnLst>
                <a:cxn ang="0">
                  <a:pos x="T0" y="T1"/>
                </a:cxn>
                <a:cxn ang="0">
                  <a:pos x="T2" y="T3"/>
                </a:cxn>
                <a:cxn ang="0">
                  <a:pos x="T4" y="T5"/>
                </a:cxn>
                <a:cxn ang="0">
                  <a:pos x="T6" y="T7"/>
                </a:cxn>
                <a:cxn ang="0">
                  <a:pos x="T8" y="T9"/>
                </a:cxn>
              </a:cxnLst>
              <a:rect l="0" t="0" r="r" b="b"/>
              <a:pathLst>
                <a:path w="29" h="417">
                  <a:moveTo>
                    <a:pt x="0" y="0"/>
                  </a:moveTo>
                  <a:cubicBezTo>
                    <a:pt x="16" y="0"/>
                    <a:pt x="29" y="84"/>
                    <a:pt x="29" y="188"/>
                  </a:cubicBezTo>
                  <a:cubicBezTo>
                    <a:pt x="29" y="275"/>
                    <a:pt x="18" y="349"/>
                    <a:pt x="10"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8" name="Rectangle 321"/>
            <p:cNvSpPr>
              <a:spLocks noChangeArrowheads="1"/>
            </p:cNvSpPr>
            <p:nvPr/>
          </p:nvSpPr>
          <p:spPr bwMode="auto">
            <a:xfrm>
              <a:off x="7788275" y="2882900"/>
              <a:ext cx="204788" cy="160338"/>
            </a:xfrm>
            <a:prstGeom prst="rect">
              <a:avLst/>
            </a:prstGeom>
            <a:solidFill>
              <a:srgbClr val="F8984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9" name="Freeform 322"/>
            <p:cNvSpPr>
              <a:spLocks/>
            </p:cNvSpPr>
            <p:nvPr/>
          </p:nvSpPr>
          <p:spPr bwMode="auto">
            <a:xfrm>
              <a:off x="7788275" y="3382963"/>
              <a:ext cx="131763" cy="215900"/>
            </a:xfrm>
            <a:custGeom>
              <a:avLst/>
              <a:gdLst>
                <a:gd name="T0" fmla="*/ 42 w 42"/>
                <a:gd name="T1" fmla="*/ 0 h 68"/>
                <a:gd name="T2" fmla="*/ 42 w 42"/>
                <a:gd name="T3" fmla="*/ 60 h 68"/>
                <a:gd name="T4" fmla="*/ 35 w 42"/>
                <a:gd name="T5" fmla="*/ 68 h 68"/>
                <a:gd name="T6" fmla="*/ 0 w 42"/>
                <a:gd name="T7" fmla="*/ 68 h 68"/>
                <a:gd name="T8" fmla="*/ 0 w 42"/>
                <a:gd name="T9" fmla="*/ 38 h 68"/>
                <a:gd name="T10" fmla="*/ 0 w 42"/>
                <a:gd name="T11" fmla="*/ 0 h 68"/>
                <a:gd name="T12" fmla="*/ 42 w 42"/>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42" h="68">
                  <a:moveTo>
                    <a:pt x="42" y="0"/>
                  </a:moveTo>
                  <a:cubicBezTo>
                    <a:pt x="42" y="60"/>
                    <a:pt x="42" y="60"/>
                    <a:pt x="42" y="60"/>
                  </a:cubicBezTo>
                  <a:cubicBezTo>
                    <a:pt x="42" y="65"/>
                    <a:pt x="39" y="68"/>
                    <a:pt x="35" y="68"/>
                  </a:cubicBezTo>
                  <a:cubicBezTo>
                    <a:pt x="0" y="68"/>
                    <a:pt x="0" y="68"/>
                    <a:pt x="0" y="68"/>
                  </a:cubicBezTo>
                  <a:cubicBezTo>
                    <a:pt x="0" y="57"/>
                    <a:pt x="0" y="50"/>
                    <a:pt x="0" y="38"/>
                  </a:cubicBezTo>
                  <a:cubicBezTo>
                    <a:pt x="4" y="27"/>
                    <a:pt x="4" y="12"/>
                    <a:pt x="0" y="0"/>
                  </a:cubicBezTo>
                  <a:lnTo>
                    <a:pt x="42"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0" name="Freeform 323"/>
            <p:cNvSpPr>
              <a:spLocks/>
            </p:cNvSpPr>
            <p:nvPr/>
          </p:nvSpPr>
          <p:spPr bwMode="auto">
            <a:xfrm>
              <a:off x="7788275" y="3367088"/>
              <a:ext cx="131763" cy="57150"/>
            </a:xfrm>
            <a:custGeom>
              <a:avLst/>
              <a:gdLst>
                <a:gd name="T0" fmla="*/ 42 w 42"/>
                <a:gd name="T1" fmla="*/ 7 h 18"/>
                <a:gd name="T2" fmla="*/ 38 w 42"/>
                <a:gd name="T3" fmla="*/ 12 h 18"/>
                <a:gd name="T4" fmla="*/ 25 w 42"/>
                <a:gd name="T5" fmla="*/ 17 h 18"/>
                <a:gd name="T6" fmla="*/ 8 w 42"/>
                <a:gd name="T7" fmla="*/ 15 h 18"/>
                <a:gd name="T8" fmla="*/ 1 w 42"/>
                <a:gd name="T9" fmla="*/ 6 h 18"/>
                <a:gd name="T10" fmla="*/ 0 w 42"/>
                <a:gd name="T11" fmla="*/ 5 h 18"/>
                <a:gd name="T12" fmla="*/ 0 w 42"/>
                <a:gd name="T13" fmla="*/ 0 h 18"/>
                <a:gd name="T14" fmla="*/ 2 w 42"/>
                <a:gd name="T15" fmla="*/ 4 h 18"/>
                <a:gd name="T16" fmla="*/ 11 w 42"/>
                <a:gd name="T17" fmla="*/ 11 h 18"/>
                <a:gd name="T18" fmla="*/ 24 w 42"/>
                <a:gd name="T19" fmla="*/ 12 h 18"/>
                <a:gd name="T20" fmla="*/ 35 w 42"/>
                <a:gd name="T21" fmla="*/ 8 h 18"/>
                <a:gd name="T22" fmla="*/ 38 w 42"/>
                <a:gd name="T23" fmla="*/ 4 h 18"/>
                <a:gd name="T24" fmla="*/ 42 w 42"/>
                <a:gd name="T2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8">
                  <a:moveTo>
                    <a:pt x="42" y="7"/>
                  </a:moveTo>
                  <a:cubicBezTo>
                    <a:pt x="41" y="8"/>
                    <a:pt x="40" y="10"/>
                    <a:pt x="38" y="12"/>
                  </a:cubicBezTo>
                  <a:cubicBezTo>
                    <a:pt x="34" y="14"/>
                    <a:pt x="30" y="16"/>
                    <a:pt x="25" y="17"/>
                  </a:cubicBezTo>
                  <a:cubicBezTo>
                    <a:pt x="20" y="18"/>
                    <a:pt x="14" y="18"/>
                    <a:pt x="8" y="15"/>
                  </a:cubicBezTo>
                  <a:cubicBezTo>
                    <a:pt x="5" y="13"/>
                    <a:pt x="4" y="10"/>
                    <a:pt x="1" y="6"/>
                  </a:cubicBezTo>
                  <a:cubicBezTo>
                    <a:pt x="0" y="5"/>
                    <a:pt x="0" y="5"/>
                    <a:pt x="0" y="5"/>
                  </a:cubicBezTo>
                  <a:cubicBezTo>
                    <a:pt x="0" y="0"/>
                    <a:pt x="0" y="0"/>
                    <a:pt x="0" y="0"/>
                  </a:cubicBezTo>
                  <a:cubicBezTo>
                    <a:pt x="2" y="4"/>
                    <a:pt x="2" y="4"/>
                    <a:pt x="2" y="4"/>
                  </a:cubicBezTo>
                  <a:cubicBezTo>
                    <a:pt x="5" y="7"/>
                    <a:pt x="8" y="9"/>
                    <a:pt x="11" y="11"/>
                  </a:cubicBezTo>
                  <a:cubicBezTo>
                    <a:pt x="15" y="13"/>
                    <a:pt x="20" y="13"/>
                    <a:pt x="24" y="12"/>
                  </a:cubicBezTo>
                  <a:cubicBezTo>
                    <a:pt x="28" y="12"/>
                    <a:pt x="32" y="10"/>
                    <a:pt x="35" y="8"/>
                  </a:cubicBezTo>
                  <a:cubicBezTo>
                    <a:pt x="36" y="7"/>
                    <a:pt x="37" y="5"/>
                    <a:pt x="38" y="4"/>
                  </a:cubicBezTo>
                  <a:lnTo>
                    <a:pt x="42" y="7"/>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1" name="Freeform 324"/>
            <p:cNvSpPr>
              <a:spLocks/>
            </p:cNvSpPr>
            <p:nvPr/>
          </p:nvSpPr>
          <p:spPr bwMode="auto">
            <a:xfrm>
              <a:off x="7788275" y="3382963"/>
              <a:ext cx="39688" cy="120650"/>
            </a:xfrm>
            <a:custGeom>
              <a:avLst/>
              <a:gdLst>
                <a:gd name="T0" fmla="*/ 0 w 13"/>
                <a:gd name="T1" fmla="*/ 0 h 38"/>
                <a:gd name="T2" fmla="*/ 2 w 13"/>
                <a:gd name="T3" fmla="*/ 0 h 38"/>
                <a:gd name="T4" fmla="*/ 11 w 13"/>
                <a:gd name="T5" fmla="*/ 22 h 38"/>
                <a:gd name="T6" fmla="*/ 0 w 13"/>
                <a:gd name="T7" fmla="*/ 38 h 38"/>
                <a:gd name="T8" fmla="*/ 0 w 13"/>
                <a:gd name="T9" fmla="*/ 0 h 38"/>
              </a:gdLst>
              <a:ahLst/>
              <a:cxnLst>
                <a:cxn ang="0">
                  <a:pos x="T0" y="T1"/>
                </a:cxn>
                <a:cxn ang="0">
                  <a:pos x="T2" y="T3"/>
                </a:cxn>
                <a:cxn ang="0">
                  <a:pos x="T4" y="T5"/>
                </a:cxn>
                <a:cxn ang="0">
                  <a:pos x="T6" y="T7"/>
                </a:cxn>
                <a:cxn ang="0">
                  <a:pos x="T8" y="T9"/>
                </a:cxn>
              </a:cxnLst>
              <a:rect l="0" t="0" r="r" b="b"/>
              <a:pathLst>
                <a:path w="13" h="38">
                  <a:moveTo>
                    <a:pt x="0" y="0"/>
                  </a:moveTo>
                  <a:cubicBezTo>
                    <a:pt x="2" y="0"/>
                    <a:pt x="2" y="0"/>
                    <a:pt x="2" y="0"/>
                  </a:cubicBezTo>
                  <a:cubicBezTo>
                    <a:pt x="5" y="6"/>
                    <a:pt x="9" y="14"/>
                    <a:pt x="11" y="22"/>
                  </a:cubicBezTo>
                  <a:cubicBezTo>
                    <a:pt x="13" y="32"/>
                    <a:pt x="6" y="38"/>
                    <a:pt x="0" y="38"/>
                  </a:cubicBezTo>
                  <a:lnTo>
                    <a:pt x="0" y="0"/>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2" name="Freeform 325"/>
            <p:cNvSpPr>
              <a:spLocks/>
            </p:cNvSpPr>
            <p:nvPr/>
          </p:nvSpPr>
          <p:spPr bwMode="auto">
            <a:xfrm>
              <a:off x="7878763" y="3379788"/>
              <a:ext cx="41275" cy="123825"/>
            </a:xfrm>
            <a:custGeom>
              <a:avLst/>
              <a:gdLst>
                <a:gd name="T0" fmla="*/ 12 w 13"/>
                <a:gd name="T1" fmla="*/ 0 h 39"/>
                <a:gd name="T2" fmla="*/ 13 w 13"/>
                <a:gd name="T3" fmla="*/ 1 h 39"/>
                <a:gd name="T4" fmla="*/ 13 w 13"/>
                <a:gd name="T5" fmla="*/ 39 h 39"/>
                <a:gd name="T6" fmla="*/ 2 w 13"/>
                <a:gd name="T7" fmla="*/ 23 h 39"/>
                <a:gd name="T8" fmla="*/ 12 w 13"/>
                <a:gd name="T9" fmla="*/ 0 h 39"/>
              </a:gdLst>
              <a:ahLst/>
              <a:cxnLst>
                <a:cxn ang="0">
                  <a:pos x="T0" y="T1"/>
                </a:cxn>
                <a:cxn ang="0">
                  <a:pos x="T2" y="T3"/>
                </a:cxn>
                <a:cxn ang="0">
                  <a:pos x="T4" y="T5"/>
                </a:cxn>
                <a:cxn ang="0">
                  <a:pos x="T6" y="T7"/>
                </a:cxn>
                <a:cxn ang="0">
                  <a:pos x="T8" y="T9"/>
                </a:cxn>
              </a:cxnLst>
              <a:rect l="0" t="0" r="r" b="b"/>
              <a:pathLst>
                <a:path w="13" h="39">
                  <a:moveTo>
                    <a:pt x="12" y="0"/>
                  </a:moveTo>
                  <a:cubicBezTo>
                    <a:pt x="13" y="1"/>
                    <a:pt x="13" y="1"/>
                    <a:pt x="13" y="1"/>
                  </a:cubicBezTo>
                  <a:cubicBezTo>
                    <a:pt x="13" y="39"/>
                    <a:pt x="13" y="39"/>
                    <a:pt x="13" y="39"/>
                  </a:cubicBezTo>
                  <a:cubicBezTo>
                    <a:pt x="7" y="39"/>
                    <a:pt x="0" y="33"/>
                    <a:pt x="2" y="23"/>
                  </a:cubicBezTo>
                  <a:cubicBezTo>
                    <a:pt x="4" y="15"/>
                    <a:pt x="9" y="6"/>
                    <a:pt x="12" y="0"/>
                  </a:cubicBez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675" name="Freeform 373"/>
          <p:cNvSpPr>
            <a:spLocks noChangeArrowheads="1"/>
          </p:cNvSpPr>
          <p:nvPr/>
        </p:nvSpPr>
        <p:spPr bwMode="auto">
          <a:xfrm>
            <a:off x="10489033" y="3589661"/>
            <a:ext cx="1119678" cy="608805"/>
          </a:xfrm>
          <a:custGeom>
            <a:avLst/>
            <a:gdLst>
              <a:gd name="T0" fmla="*/ 1443 w 1718"/>
              <a:gd name="T1" fmla="*/ 420 h 933"/>
              <a:gd name="T2" fmla="*/ 1443 w 1718"/>
              <a:gd name="T3" fmla="*/ 420 h 933"/>
              <a:gd name="T4" fmla="*/ 1319 w 1718"/>
              <a:gd name="T5" fmla="*/ 463 h 933"/>
              <a:gd name="T6" fmla="*/ 1114 w 1718"/>
              <a:gd name="T7" fmla="*/ 329 h 933"/>
              <a:gd name="T8" fmla="*/ 1120 w 1718"/>
              <a:gd name="T9" fmla="*/ 275 h 933"/>
              <a:gd name="T10" fmla="*/ 1044 w 1718"/>
              <a:gd name="T11" fmla="*/ 81 h 933"/>
              <a:gd name="T12" fmla="*/ 856 w 1718"/>
              <a:gd name="T13" fmla="*/ 0 h 933"/>
              <a:gd name="T14" fmla="*/ 662 w 1718"/>
              <a:gd name="T15" fmla="*/ 76 h 933"/>
              <a:gd name="T16" fmla="*/ 619 w 1718"/>
              <a:gd name="T17" fmla="*/ 135 h 933"/>
              <a:gd name="T18" fmla="*/ 587 w 1718"/>
              <a:gd name="T19" fmla="*/ 264 h 933"/>
              <a:gd name="T20" fmla="*/ 592 w 1718"/>
              <a:gd name="T21" fmla="*/ 334 h 933"/>
              <a:gd name="T22" fmla="*/ 555 w 1718"/>
              <a:gd name="T23" fmla="*/ 334 h 933"/>
              <a:gd name="T24" fmla="*/ 355 w 1718"/>
              <a:gd name="T25" fmla="*/ 415 h 933"/>
              <a:gd name="T26" fmla="*/ 307 w 1718"/>
              <a:gd name="T27" fmla="*/ 485 h 933"/>
              <a:gd name="T28" fmla="*/ 172 w 1718"/>
              <a:gd name="T29" fmla="*/ 474 h 933"/>
              <a:gd name="T30" fmla="*/ 113 w 1718"/>
              <a:gd name="T31" fmla="*/ 496 h 933"/>
              <a:gd name="T32" fmla="*/ 11 w 1718"/>
              <a:gd name="T33" fmla="*/ 630 h 933"/>
              <a:gd name="T34" fmla="*/ 11 w 1718"/>
              <a:gd name="T35" fmla="*/ 738 h 933"/>
              <a:gd name="T36" fmla="*/ 32 w 1718"/>
              <a:gd name="T37" fmla="*/ 797 h 933"/>
              <a:gd name="T38" fmla="*/ 205 w 1718"/>
              <a:gd name="T39" fmla="*/ 905 h 933"/>
              <a:gd name="T40" fmla="*/ 307 w 1718"/>
              <a:gd name="T41" fmla="*/ 878 h 933"/>
              <a:gd name="T42" fmla="*/ 361 w 1718"/>
              <a:gd name="T43" fmla="*/ 829 h 933"/>
              <a:gd name="T44" fmla="*/ 377 w 1718"/>
              <a:gd name="T45" fmla="*/ 819 h 933"/>
              <a:gd name="T46" fmla="*/ 474 w 1718"/>
              <a:gd name="T47" fmla="*/ 872 h 933"/>
              <a:gd name="T48" fmla="*/ 614 w 1718"/>
              <a:gd name="T49" fmla="*/ 872 h 933"/>
              <a:gd name="T50" fmla="*/ 662 w 1718"/>
              <a:gd name="T51" fmla="*/ 867 h 933"/>
              <a:gd name="T52" fmla="*/ 791 w 1718"/>
              <a:gd name="T53" fmla="*/ 797 h 933"/>
              <a:gd name="T54" fmla="*/ 813 w 1718"/>
              <a:gd name="T55" fmla="*/ 776 h 933"/>
              <a:gd name="T56" fmla="*/ 1066 w 1718"/>
              <a:gd name="T57" fmla="*/ 926 h 933"/>
              <a:gd name="T58" fmla="*/ 1308 w 1718"/>
              <a:gd name="T59" fmla="*/ 808 h 933"/>
              <a:gd name="T60" fmla="*/ 1437 w 1718"/>
              <a:gd name="T61" fmla="*/ 845 h 933"/>
              <a:gd name="T62" fmla="*/ 1443 w 1718"/>
              <a:gd name="T63" fmla="*/ 42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8" h="933">
                <a:moveTo>
                  <a:pt x="1443" y="420"/>
                </a:moveTo>
                <a:lnTo>
                  <a:pt x="1443" y="420"/>
                </a:lnTo>
                <a:cubicBezTo>
                  <a:pt x="1394" y="420"/>
                  <a:pt x="1351" y="436"/>
                  <a:pt x="1319" y="463"/>
                </a:cubicBezTo>
                <a:cubicBezTo>
                  <a:pt x="1276" y="393"/>
                  <a:pt x="1201" y="340"/>
                  <a:pt x="1114" y="329"/>
                </a:cubicBezTo>
                <a:cubicBezTo>
                  <a:pt x="1120" y="313"/>
                  <a:pt x="1120" y="291"/>
                  <a:pt x="1120" y="275"/>
                </a:cubicBezTo>
                <a:cubicBezTo>
                  <a:pt x="1120" y="205"/>
                  <a:pt x="1093" y="130"/>
                  <a:pt x="1044" y="81"/>
                </a:cubicBezTo>
                <a:cubicBezTo>
                  <a:pt x="996" y="33"/>
                  <a:pt x="926" y="0"/>
                  <a:pt x="856" y="0"/>
                </a:cubicBezTo>
                <a:cubicBezTo>
                  <a:pt x="791" y="0"/>
                  <a:pt x="711" y="27"/>
                  <a:pt x="662" y="76"/>
                </a:cubicBezTo>
                <a:cubicBezTo>
                  <a:pt x="619" y="135"/>
                  <a:pt x="619" y="135"/>
                  <a:pt x="619" y="135"/>
                </a:cubicBezTo>
                <a:cubicBezTo>
                  <a:pt x="598" y="173"/>
                  <a:pt x="587" y="216"/>
                  <a:pt x="587" y="264"/>
                </a:cubicBezTo>
                <a:cubicBezTo>
                  <a:pt x="581" y="286"/>
                  <a:pt x="587" y="313"/>
                  <a:pt x="592" y="334"/>
                </a:cubicBezTo>
                <a:cubicBezTo>
                  <a:pt x="581" y="334"/>
                  <a:pt x="565" y="334"/>
                  <a:pt x="555" y="334"/>
                </a:cubicBezTo>
                <a:cubicBezTo>
                  <a:pt x="479" y="334"/>
                  <a:pt x="409" y="361"/>
                  <a:pt x="355" y="415"/>
                </a:cubicBezTo>
                <a:cubicBezTo>
                  <a:pt x="334" y="431"/>
                  <a:pt x="318" y="458"/>
                  <a:pt x="307" y="485"/>
                </a:cubicBezTo>
                <a:cubicBezTo>
                  <a:pt x="264" y="469"/>
                  <a:pt x="215" y="458"/>
                  <a:pt x="172" y="474"/>
                </a:cubicBezTo>
                <a:cubicBezTo>
                  <a:pt x="156" y="479"/>
                  <a:pt x="135" y="490"/>
                  <a:pt x="113" y="496"/>
                </a:cubicBezTo>
                <a:cubicBezTo>
                  <a:pt x="65" y="517"/>
                  <a:pt x="22" y="576"/>
                  <a:pt x="11" y="630"/>
                </a:cubicBezTo>
                <a:cubicBezTo>
                  <a:pt x="0" y="684"/>
                  <a:pt x="0" y="684"/>
                  <a:pt x="11" y="738"/>
                </a:cubicBezTo>
                <a:cubicBezTo>
                  <a:pt x="11" y="759"/>
                  <a:pt x="22" y="781"/>
                  <a:pt x="32" y="797"/>
                </a:cubicBezTo>
                <a:cubicBezTo>
                  <a:pt x="65" y="862"/>
                  <a:pt x="135" y="899"/>
                  <a:pt x="205" y="905"/>
                </a:cubicBezTo>
                <a:cubicBezTo>
                  <a:pt x="242" y="905"/>
                  <a:pt x="275" y="894"/>
                  <a:pt x="307" y="878"/>
                </a:cubicBezTo>
                <a:cubicBezTo>
                  <a:pt x="328" y="867"/>
                  <a:pt x="350" y="851"/>
                  <a:pt x="361" y="829"/>
                </a:cubicBezTo>
                <a:cubicBezTo>
                  <a:pt x="366" y="829"/>
                  <a:pt x="371" y="824"/>
                  <a:pt x="377" y="819"/>
                </a:cubicBezTo>
                <a:cubicBezTo>
                  <a:pt x="404" y="845"/>
                  <a:pt x="436" y="862"/>
                  <a:pt x="474" y="872"/>
                </a:cubicBezTo>
                <a:cubicBezTo>
                  <a:pt x="522" y="883"/>
                  <a:pt x="571" y="883"/>
                  <a:pt x="614" y="872"/>
                </a:cubicBezTo>
                <a:cubicBezTo>
                  <a:pt x="630" y="872"/>
                  <a:pt x="646" y="872"/>
                  <a:pt x="662" y="867"/>
                </a:cubicBezTo>
                <a:cubicBezTo>
                  <a:pt x="711" y="856"/>
                  <a:pt x="754" y="835"/>
                  <a:pt x="791" y="797"/>
                </a:cubicBezTo>
                <a:cubicBezTo>
                  <a:pt x="797" y="792"/>
                  <a:pt x="807" y="781"/>
                  <a:pt x="813" y="776"/>
                </a:cubicBezTo>
                <a:cubicBezTo>
                  <a:pt x="861" y="867"/>
                  <a:pt x="958" y="932"/>
                  <a:pt x="1066" y="926"/>
                </a:cubicBezTo>
                <a:cubicBezTo>
                  <a:pt x="1163" y="921"/>
                  <a:pt x="1249" y="878"/>
                  <a:pt x="1308" y="808"/>
                </a:cubicBezTo>
                <a:cubicBezTo>
                  <a:pt x="1340" y="835"/>
                  <a:pt x="1384" y="845"/>
                  <a:pt x="1437" y="845"/>
                </a:cubicBezTo>
                <a:cubicBezTo>
                  <a:pt x="1712" y="829"/>
                  <a:pt x="1717" y="404"/>
                  <a:pt x="1443" y="42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975" name="Group 974"/>
          <p:cNvGrpSpPr/>
          <p:nvPr/>
        </p:nvGrpSpPr>
        <p:grpSpPr>
          <a:xfrm>
            <a:off x="20543768" y="1717546"/>
            <a:ext cx="794556" cy="1361390"/>
            <a:chOff x="7192963" y="1562100"/>
            <a:chExt cx="1189038" cy="2036763"/>
          </a:xfrm>
        </p:grpSpPr>
        <p:sp>
          <p:nvSpPr>
            <p:cNvPr id="976" name="Freeform 305"/>
            <p:cNvSpPr>
              <a:spLocks/>
            </p:cNvSpPr>
            <p:nvPr/>
          </p:nvSpPr>
          <p:spPr bwMode="auto">
            <a:xfrm>
              <a:off x="7192963" y="1562100"/>
              <a:ext cx="1189038" cy="1320800"/>
            </a:xfrm>
            <a:custGeom>
              <a:avLst/>
              <a:gdLst>
                <a:gd name="T0" fmla="*/ 188 w 376"/>
                <a:gd name="T1" fmla="*/ 0 h 417"/>
                <a:gd name="T2" fmla="*/ 376 w 376"/>
                <a:gd name="T3" fmla="*/ 188 h 417"/>
                <a:gd name="T4" fmla="*/ 253 w 376"/>
                <a:gd name="T5" fmla="*/ 417 h 417"/>
                <a:gd name="T6" fmla="*/ 182 w 376"/>
                <a:gd name="T7" fmla="*/ 417 h 417"/>
                <a:gd name="T8" fmla="*/ 174 w 376"/>
                <a:gd name="T9" fmla="*/ 417 h 417"/>
                <a:gd name="T10" fmla="*/ 122 w 376"/>
                <a:gd name="T11" fmla="*/ 417 h 417"/>
                <a:gd name="T12" fmla="*/ 0 w 376"/>
                <a:gd name="T13" fmla="*/ 188 h 417"/>
                <a:gd name="T14" fmla="*/ 188 w 376"/>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417">
                  <a:moveTo>
                    <a:pt x="188" y="0"/>
                  </a:moveTo>
                  <a:cubicBezTo>
                    <a:pt x="292" y="0"/>
                    <a:pt x="376" y="84"/>
                    <a:pt x="376" y="188"/>
                  </a:cubicBezTo>
                  <a:cubicBezTo>
                    <a:pt x="376" y="275"/>
                    <a:pt x="303" y="349"/>
                    <a:pt x="253" y="417"/>
                  </a:cubicBezTo>
                  <a:cubicBezTo>
                    <a:pt x="182" y="417"/>
                    <a:pt x="182" y="417"/>
                    <a:pt x="182" y="417"/>
                  </a:cubicBezTo>
                  <a:cubicBezTo>
                    <a:pt x="174" y="417"/>
                    <a:pt x="174" y="417"/>
                    <a:pt x="174" y="417"/>
                  </a:cubicBezTo>
                  <a:cubicBezTo>
                    <a:pt x="122" y="417"/>
                    <a:pt x="122" y="417"/>
                    <a:pt x="122" y="417"/>
                  </a:cubicBezTo>
                  <a:cubicBezTo>
                    <a:pt x="75" y="352"/>
                    <a:pt x="0" y="273"/>
                    <a:pt x="0" y="188"/>
                  </a:cubicBezTo>
                  <a:cubicBezTo>
                    <a:pt x="0" y="84"/>
                    <a:pt x="84" y="0"/>
                    <a:pt x="188" y="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7" name="Freeform 306"/>
            <p:cNvSpPr>
              <a:spLocks/>
            </p:cNvSpPr>
            <p:nvPr/>
          </p:nvSpPr>
          <p:spPr bwMode="auto">
            <a:xfrm>
              <a:off x="7348538" y="1562100"/>
              <a:ext cx="877888" cy="1320800"/>
            </a:xfrm>
            <a:custGeom>
              <a:avLst/>
              <a:gdLst>
                <a:gd name="T0" fmla="*/ 139 w 278"/>
                <a:gd name="T1" fmla="*/ 0 h 417"/>
                <a:gd name="T2" fmla="*/ 278 w 278"/>
                <a:gd name="T3" fmla="*/ 188 h 417"/>
                <a:gd name="T4" fmla="*/ 187 w 278"/>
                <a:gd name="T5" fmla="*/ 417 h 417"/>
                <a:gd name="T6" fmla="*/ 135 w 278"/>
                <a:gd name="T7" fmla="*/ 417 h 417"/>
                <a:gd name="T8" fmla="*/ 129 w 278"/>
                <a:gd name="T9" fmla="*/ 417 h 417"/>
                <a:gd name="T10" fmla="*/ 91 w 278"/>
                <a:gd name="T11" fmla="*/ 417 h 417"/>
                <a:gd name="T12" fmla="*/ 0 w 278"/>
                <a:gd name="T13" fmla="*/ 188 h 417"/>
                <a:gd name="T14" fmla="*/ 139 w 27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417">
                  <a:moveTo>
                    <a:pt x="139" y="0"/>
                  </a:moveTo>
                  <a:cubicBezTo>
                    <a:pt x="216" y="0"/>
                    <a:pt x="278" y="84"/>
                    <a:pt x="278" y="188"/>
                  </a:cubicBezTo>
                  <a:cubicBezTo>
                    <a:pt x="278" y="275"/>
                    <a:pt x="224" y="349"/>
                    <a:pt x="187" y="417"/>
                  </a:cubicBezTo>
                  <a:cubicBezTo>
                    <a:pt x="135" y="417"/>
                    <a:pt x="135" y="417"/>
                    <a:pt x="135" y="417"/>
                  </a:cubicBezTo>
                  <a:cubicBezTo>
                    <a:pt x="129" y="417"/>
                    <a:pt x="129" y="417"/>
                    <a:pt x="129" y="417"/>
                  </a:cubicBezTo>
                  <a:cubicBezTo>
                    <a:pt x="91" y="417"/>
                    <a:pt x="91" y="417"/>
                    <a:pt x="91" y="417"/>
                  </a:cubicBezTo>
                  <a:cubicBezTo>
                    <a:pt x="56" y="352"/>
                    <a:pt x="0" y="273"/>
                    <a:pt x="0" y="188"/>
                  </a:cubicBezTo>
                  <a:cubicBezTo>
                    <a:pt x="0" y="84"/>
                    <a:pt x="62" y="0"/>
                    <a:pt x="13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8" name="Freeform 307"/>
            <p:cNvSpPr>
              <a:spLocks/>
            </p:cNvSpPr>
            <p:nvPr/>
          </p:nvSpPr>
          <p:spPr bwMode="auto">
            <a:xfrm>
              <a:off x="7527926" y="1562100"/>
              <a:ext cx="519113" cy="1320800"/>
            </a:xfrm>
            <a:custGeom>
              <a:avLst/>
              <a:gdLst>
                <a:gd name="T0" fmla="*/ 82 w 164"/>
                <a:gd name="T1" fmla="*/ 0 h 417"/>
                <a:gd name="T2" fmla="*/ 164 w 164"/>
                <a:gd name="T3" fmla="*/ 188 h 417"/>
                <a:gd name="T4" fmla="*/ 111 w 164"/>
                <a:gd name="T5" fmla="*/ 417 h 417"/>
                <a:gd name="T6" fmla="*/ 53 w 164"/>
                <a:gd name="T7" fmla="*/ 417 h 417"/>
                <a:gd name="T8" fmla="*/ 0 w 164"/>
                <a:gd name="T9" fmla="*/ 188 h 417"/>
                <a:gd name="T10" fmla="*/ 82 w 164"/>
                <a:gd name="T11" fmla="*/ 0 h 417"/>
              </a:gdLst>
              <a:ahLst/>
              <a:cxnLst>
                <a:cxn ang="0">
                  <a:pos x="T0" y="T1"/>
                </a:cxn>
                <a:cxn ang="0">
                  <a:pos x="T2" y="T3"/>
                </a:cxn>
                <a:cxn ang="0">
                  <a:pos x="T4" y="T5"/>
                </a:cxn>
                <a:cxn ang="0">
                  <a:pos x="T6" y="T7"/>
                </a:cxn>
                <a:cxn ang="0">
                  <a:pos x="T8" y="T9"/>
                </a:cxn>
                <a:cxn ang="0">
                  <a:pos x="T10" y="T11"/>
                </a:cxn>
              </a:cxnLst>
              <a:rect l="0" t="0" r="r" b="b"/>
              <a:pathLst>
                <a:path w="164" h="417">
                  <a:moveTo>
                    <a:pt x="82" y="0"/>
                  </a:moveTo>
                  <a:cubicBezTo>
                    <a:pt x="127" y="0"/>
                    <a:pt x="164" y="84"/>
                    <a:pt x="164" y="188"/>
                  </a:cubicBezTo>
                  <a:cubicBezTo>
                    <a:pt x="164" y="275"/>
                    <a:pt x="132" y="349"/>
                    <a:pt x="111" y="417"/>
                  </a:cubicBezTo>
                  <a:cubicBezTo>
                    <a:pt x="92" y="417"/>
                    <a:pt x="72" y="417"/>
                    <a:pt x="53" y="417"/>
                  </a:cubicBezTo>
                  <a:cubicBezTo>
                    <a:pt x="33" y="352"/>
                    <a:pt x="0" y="273"/>
                    <a:pt x="0" y="188"/>
                  </a:cubicBezTo>
                  <a:cubicBezTo>
                    <a:pt x="0" y="84"/>
                    <a:pt x="37" y="0"/>
                    <a:pt x="82"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9" name="Freeform 308"/>
            <p:cNvSpPr>
              <a:spLocks/>
            </p:cNvSpPr>
            <p:nvPr/>
          </p:nvSpPr>
          <p:spPr bwMode="auto">
            <a:xfrm>
              <a:off x="7696200" y="1562100"/>
              <a:ext cx="182563" cy="1320800"/>
            </a:xfrm>
            <a:custGeom>
              <a:avLst/>
              <a:gdLst>
                <a:gd name="T0" fmla="*/ 29 w 58"/>
                <a:gd name="T1" fmla="*/ 0 h 417"/>
                <a:gd name="T2" fmla="*/ 58 w 58"/>
                <a:gd name="T3" fmla="*/ 188 h 417"/>
                <a:gd name="T4" fmla="*/ 39 w 58"/>
                <a:gd name="T5" fmla="*/ 417 h 417"/>
                <a:gd name="T6" fmla="*/ 28 w 58"/>
                <a:gd name="T7" fmla="*/ 417 h 417"/>
                <a:gd name="T8" fmla="*/ 27 w 58"/>
                <a:gd name="T9" fmla="*/ 417 h 417"/>
                <a:gd name="T10" fmla="*/ 19 w 58"/>
                <a:gd name="T11" fmla="*/ 417 h 417"/>
                <a:gd name="T12" fmla="*/ 0 w 58"/>
                <a:gd name="T13" fmla="*/ 188 h 417"/>
                <a:gd name="T14" fmla="*/ 29 w 58"/>
                <a:gd name="T15" fmla="*/ 0 h 4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17">
                  <a:moveTo>
                    <a:pt x="29" y="0"/>
                  </a:moveTo>
                  <a:cubicBezTo>
                    <a:pt x="45" y="0"/>
                    <a:pt x="58" y="84"/>
                    <a:pt x="58" y="188"/>
                  </a:cubicBezTo>
                  <a:cubicBezTo>
                    <a:pt x="58" y="275"/>
                    <a:pt x="47" y="349"/>
                    <a:pt x="39" y="417"/>
                  </a:cubicBezTo>
                  <a:cubicBezTo>
                    <a:pt x="28" y="417"/>
                    <a:pt x="28" y="417"/>
                    <a:pt x="28" y="417"/>
                  </a:cubicBezTo>
                  <a:cubicBezTo>
                    <a:pt x="27" y="417"/>
                    <a:pt x="27" y="417"/>
                    <a:pt x="27" y="417"/>
                  </a:cubicBezTo>
                  <a:cubicBezTo>
                    <a:pt x="19" y="417"/>
                    <a:pt x="19" y="417"/>
                    <a:pt x="19" y="417"/>
                  </a:cubicBezTo>
                  <a:cubicBezTo>
                    <a:pt x="12" y="352"/>
                    <a:pt x="0" y="273"/>
                    <a:pt x="0" y="188"/>
                  </a:cubicBezTo>
                  <a:cubicBezTo>
                    <a:pt x="0" y="84"/>
                    <a:pt x="13" y="0"/>
                    <a:pt x="29" y="0"/>
                  </a:cubicBezTo>
                  <a:close/>
                </a:path>
              </a:pathLst>
            </a:custGeom>
            <a:solidFill>
              <a:srgbClr val="E6E6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0" name="Freeform 309"/>
            <p:cNvSpPr>
              <a:spLocks/>
            </p:cNvSpPr>
            <p:nvPr/>
          </p:nvSpPr>
          <p:spPr bwMode="auto">
            <a:xfrm>
              <a:off x="7578725" y="2882900"/>
              <a:ext cx="414338" cy="160338"/>
            </a:xfrm>
            <a:custGeom>
              <a:avLst/>
              <a:gdLst>
                <a:gd name="T0" fmla="*/ 261 w 261"/>
                <a:gd name="T1" fmla="*/ 0 h 101"/>
                <a:gd name="T2" fmla="*/ 261 w 261"/>
                <a:gd name="T3" fmla="*/ 101 h 101"/>
                <a:gd name="T4" fmla="*/ 0 w 261"/>
                <a:gd name="T5" fmla="*/ 101 h 101"/>
                <a:gd name="T6" fmla="*/ 0 w 261"/>
                <a:gd name="T7" fmla="*/ 0 h 101"/>
                <a:gd name="T8" fmla="*/ 104 w 261"/>
                <a:gd name="T9" fmla="*/ 0 h 101"/>
                <a:gd name="T10" fmla="*/ 120 w 261"/>
                <a:gd name="T11" fmla="*/ 0 h 101"/>
                <a:gd name="T12" fmla="*/ 261 w 261"/>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61" h="101">
                  <a:moveTo>
                    <a:pt x="261" y="0"/>
                  </a:moveTo>
                  <a:lnTo>
                    <a:pt x="261" y="101"/>
                  </a:lnTo>
                  <a:lnTo>
                    <a:pt x="0" y="101"/>
                  </a:lnTo>
                  <a:lnTo>
                    <a:pt x="0" y="0"/>
                  </a:lnTo>
                  <a:lnTo>
                    <a:pt x="104" y="0"/>
                  </a:lnTo>
                  <a:lnTo>
                    <a:pt x="120" y="0"/>
                  </a:lnTo>
                  <a:lnTo>
                    <a:pt x="261" y="0"/>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1" name="Freeform 310"/>
            <p:cNvSpPr>
              <a:spLocks/>
            </p:cNvSpPr>
            <p:nvPr/>
          </p:nvSpPr>
          <p:spPr bwMode="auto">
            <a:xfrm>
              <a:off x="7654925" y="3382963"/>
              <a:ext cx="265113" cy="215900"/>
            </a:xfrm>
            <a:custGeom>
              <a:avLst/>
              <a:gdLst>
                <a:gd name="T0" fmla="*/ 84 w 84"/>
                <a:gd name="T1" fmla="*/ 0 h 68"/>
                <a:gd name="T2" fmla="*/ 84 w 84"/>
                <a:gd name="T3" fmla="*/ 60 h 68"/>
                <a:gd name="T4" fmla="*/ 77 w 84"/>
                <a:gd name="T5" fmla="*/ 68 h 68"/>
                <a:gd name="T6" fmla="*/ 6 w 84"/>
                <a:gd name="T7" fmla="*/ 68 h 68"/>
                <a:gd name="T8" fmla="*/ 0 w 84"/>
                <a:gd name="T9" fmla="*/ 60 h 68"/>
                <a:gd name="T10" fmla="*/ 0 w 84"/>
                <a:gd name="T11" fmla="*/ 0 h 68"/>
                <a:gd name="T12" fmla="*/ 33 w 84"/>
                <a:gd name="T13" fmla="*/ 0 h 68"/>
                <a:gd name="T14" fmla="*/ 38 w 84"/>
                <a:gd name="T15" fmla="*/ 0 h 68"/>
                <a:gd name="T16" fmla="*/ 84 w 84"/>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8">
                  <a:moveTo>
                    <a:pt x="84" y="0"/>
                  </a:moveTo>
                  <a:cubicBezTo>
                    <a:pt x="84" y="60"/>
                    <a:pt x="84" y="60"/>
                    <a:pt x="84" y="60"/>
                  </a:cubicBezTo>
                  <a:cubicBezTo>
                    <a:pt x="84" y="65"/>
                    <a:pt x="81" y="68"/>
                    <a:pt x="77" y="68"/>
                  </a:cubicBezTo>
                  <a:cubicBezTo>
                    <a:pt x="6" y="68"/>
                    <a:pt x="6" y="68"/>
                    <a:pt x="6" y="68"/>
                  </a:cubicBezTo>
                  <a:cubicBezTo>
                    <a:pt x="3" y="68"/>
                    <a:pt x="0" y="65"/>
                    <a:pt x="0" y="60"/>
                  </a:cubicBezTo>
                  <a:cubicBezTo>
                    <a:pt x="0" y="0"/>
                    <a:pt x="0" y="0"/>
                    <a:pt x="0" y="0"/>
                  </a:cubicBezTo>
                  <a:cubicBezTo>
                    <a:pt x="33" y="0"/>
                    <a:pt x="33" y="0"/>
                    <a:pt x="33" y="0"/>
                  </a:cubicBezTo>
                  <a:cubicBezTo>
                    <a:pt x="38" y="0"/>
                    <a:pt x="38" y="0"/>
                    <a:pt x="38" y="0"/>
                  </a:cubicBezTo>
                  <a:lnTo>
                    <a:pt x="84"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2" name="Freeform 311"/>
            <p:cNvSpPr>
              <a:spLocks noEditPoints="1"/>
            </p:cNvSpPr>
            <p:nvPr/>
          </p:nvSpPr>
          <p:spPr bwMode="auto">
            <a:xfrm>
              <a:off x="7578725" y="3040063"/>
              <a:ext cx="414338" cy="346075"/>
            </a:xfrm>
            <a:custGeom>
              <a:avLst/>
              <a:gdLst>
                <a:gd name="T0" fmla="*/ 14 w 261"/>
                <a:gd name="T1" fmla="*/ 0 h 218"/>
                <a:gd name="T2" fmla="*/ 58 w 261"/>
                <a:gd name="T3" fmla="*/ 218 h 218"/>
                <a:gd name="T4" fmla="*/ 48 w 261"/>
                <a:gd name="T5" fmla="*/ 218 h 218"/>
                <a:gd name="T6" fmla="*/ 0 w 261"/>
                <a:gd name="T7" fmla="*/ 2 h 218"/>
                <a:gd name="T8" fmla="*/ 14 w 261"/>
                <a:gd name="T9" fmla="*/ 0 h 218"/>
                <a:gd name="T10" fmla="*/ 14 w 261"/>
                <a:gd name="T11" fmla="*/ 0 h 218"/>
                <a:gd name="T12" fmla="*/ 138 w 261"/>
                <a:gd name="T13" fmla="*/ 0 h 218"/>
                <a:gd name="T14" fmla="*/ 138 w 261"/>
                <a:gd name="T15" fmla="*/ 216 h 218"/>
                <a:gd name="T16" fmla="*/ 126 w 261"/>
                <a:gd name="T17" fmla="*/ 216 h 218"/>
                <a:gd name="T18" fmla="*/ 126 w 261"/>
                <a:gd name="T19" fmla="*/ 0 h 218"/>
                <a:gd name="T20" fmla="*/ 138 w 261"/>
                <a:gd name="T21" fmla="*/ 0 h 218"/>
                <a:gd name="T22" fmla="*/ 138 w 261"/>
                <a:gd name="T23" fmla="*/ 0 h 218"/>
                <a:gd name="T24" fmla="*/ 261 w 261"/>
                <a:gd name="T25" fmla="*/ 2 h 218"/>
                <a:gd name="T26" fmla="*/ 215 w 261"/>
                <a:gd name="T27" fmla="*/ 218 h 218"/>
                <a:gd name="T28" fmla="*/ 205 w 261"/>
                <a:gd name="T29" fmla="*/ 216 h 218"/>
                <a:gd name="T30" fmla="*/ 249 w 261"/>
                <a:gd name="T31" fmla="*/ 0 h 218"/>
                <a:gd name="T32" fmla="*/ 261 w 261"/>
                <a:gd name="T33"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218">
                  <a:moveTo>
                    <a:pt x="14" y="0"/>
                  </a:moveTo>
                  <a:lnTo>
                    <a:pt x="58" y="218"/>
                  </a:lnTo>
                  <a:lnTo>
                    <a:pt x="48" y="218"/>
                  </a:lnTo>
                  <a:lnTo>
                    <a:pt x="0" y="2"/>
                  </a:lnTo>
                  <a:lnTo>
                    <a:pt x="14" y="0"/>
                  </a:lnTo>
                  <a:lnTo>
                    <a:pt x="14" y="0"/>
                  </a:lnTo>
                  <a:close/>
                  <a:moveTo>
                    <a:pt x="138" y="0"/>
                  </a:moveTo>
                  <a:lnTo>
                    <a:pt x="138" y="216"/>
                  </a:lnTo>
                  <a:lnTo>
                    <a:pt x="126" y="216"/>
                  </a:lnTo>
                  <a:lnTo>
                    <a:pt x="126" y="0"/>
                  </a:lnTo>
                  <a:lnTo>
                    <a:pt x="138" y="0"/>
                  </a:lnTo>
                  <a:lnTo>
                    <a:pt x="138" y="0"/>
                  </a:lnTo>
                  <a:close/>
                  <a:moveTo>
                    <a:pt x="261" y="2"/>
                  </a:moveTo>
                  <a:lnTo>
                    <a:pt x="215" y="218"/>
                  </a:lnTo>
                  <a:lnTo>
                    <a:pt x="205" y="216"/>
                  </a:lnTo>
                  <a:lnTo>
                    <a:pt x="249" y="0"/>
                  </a:lnTo>
                  <a:lnTo>
                    <a:pt x="261" y="2"/>
                  </a:ln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3" name="Freeform 312"/>
            <p:cNvSpPr>
              <a:spLocks noEditPoints="1"/>
            </p:cNvSpPr>
            <p:nvPr/>
          </p:nvSpPr>
          <p:spPr bwMode="auto">
            <a:xfrm>
              <a:off x="7788275" y="3040063"/>
              <a:ext cx="204788" cy="346075"/>
            </a:xfrm>
            <a:custGeom>
              <a:avLst/>
              <a:gdLst>
                <a:gd name="T0" fmla="*/ 0 w 129"/>
                <a:gd name="T1" fmla="*/ 216 h 218"/>
                <a:gd name="T2" fmla="*/ 0 w 129"/>
                <a:gd name="T3" fmla="*/ 0 h 218"/>
                <a:gd name="T4" fmla="*/ 6 w 129"/>
                <a:gd name="T5" fmla="*/ 0 h 218"/>
                <a:gd name="T6" fmla="*/ 6 w 129"/>
                <a:gd name="T7" fmla="*/ 216 h 218"/>
                <a:gd name="T8" fmla="*/ 0 w 129"/>
                <a:gd name="T9" fmla="*/ 216 h 218"/>
                <a:gd name="T10" fmla="*/ 0 w 129"/>
                <a:gd name="T11" fmla="*/ 216 h 218"/>
                <a:gd name="T12" fmla="*/ 129 w 129"/>
                <a:gd name="T13" fmla="*/ 2 h 218"/>
                <a:gd name="T14" fmla="*/ 83 w 129"/>
                <a:gd name="T15" fmla="*/ 218 h 218"/>
                <a:gd name="T16" fmla="*/ 73 w 129"/>
                <a:gd name="T17" fmla="*/ 216 h 218"/>
                <a:gd name="T18" fmla="*/ 117 w 129"/>
                <a:gd name="T19" fmla="*/ 0 h 218"/>
                <a:gd name="T20" fmla="*/ 129 w 129"/>
                <a:gd name="T21" fmla="*/ 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218">
                  <a:moveTo>
                    <a:pt x="0" y="216"/>
                  </a:moveTo>
                  <a:lnTo>
                    <a:pt x="0" y="0"/>
                  </a:lnTo>
                  <a:lnTo>
                    <a:pt x="6" y="0"/>
                  </a:lnTo>
                  <a:lnTo>
                    <a:pt x="6" y="216"/>
                  </a:lnTo>
                  <a:lnTo>
                    <a:pt x="0" y="216"/>
                  </a:lnTo>
                  <a:lnTo>
                    <a:pt x="0" y="216"/>
                  </a:lnTo>
                  <a:close/>
                  <a:moveTo>
                    <a:pt x="129" y="2"/>
                  </a:moveTo>
                  <a:lnTo>
                    <a:pt x="83" y="218"/>
                  </a:lnTo>
                  <a:lnTo>
                    <a:pt x="73" y="216"/>
                  </a:lnTo>
                  <a:lnTo>
                    <a:pt x="117" y="0"/>
                  </a:lnTo>
                  <a:lnTo>
                    <a:pt x="129" y="2"/>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4" name="Freeform 313"/>
            <p:cNvSpPr>
              <a:spLocks/>
            </p:cNvSpPr>
            <p:nvPr/>
          </p:nvSpPr>
          <p:spPr bwMode="auto">
            <a:xfrm>
              <a:off x="7661275" y="3382963"/>
              <a:ext cx="252413" cy="57150"/>
            </a:xfrm>
            <a:custGeom>
              <a:avLst/>
              <a:gdLst>
                <a:gd name="T0" fmla="*/ 0 w 80"/>
                <a:gd name="T1" fmla="*/ 0 h 18"/>
                <a:gd name="T2" fmla="*/ 40 w 80"/>
                <a:gd name="T3" fmla="*/ 0 h 18"/>
                <a:gd name="T4" fmla="*/ 80 w 80"/>
                <a:gd name="T5" fmla="*/ 0 h 18"/>
              </a:gdLst>
              <a:ahLst/>
              <a:cxnLst>
                <a:cxn ang="0">
                  <a:pos x="T0" y="T1"/>
                </a:cxn>
                <a:cxn ang="0">
                  <a:pos x="T2" y="T3"/>
                </a:cxn>
                <a:cxn ang="0">
                  <a:pos x="T4" y="T5"/>
                </a:cxn>
              </a:cxnLst>
              <a:rect l="0" t="0" r="r" b="b"/>
              <a:pathLst>
                <a:path w="80" h="18">
                  <a:moveTo>
                    <a:pt x="0" y="0"/>
                  </a:moveTo>
                  <a:cubicBezTo>
                    <a:pt x="3" y="8"/>
                    <a:pt x="27" y="18"/>
                    <a:pt x="40" y="0"/>
                  </a:cubicBezTo>
                  <a:cubicBezTo>
                    <a:pt x="54" y="18"/>
                    <a:pt x="76" y="8"/>
                    <a:pt x="80" y="0"/>
                  </a:cubicBezTo>
                </a:path>
              </a:pathLst>
            </a:custGeom>
            <a:noFill/>
            <a:ln w="15875" cap="flat">
              <a:solidFill>
                <a:srgbClr val="EE7623"/>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5" name="Freeform 314"/>
            <p:cNvSpPr>
              <a:spLocks/>
            </p:cNvSpPr>
            <p:nvPr/>
          </p:nvSpPr>
          <p:spPr bwMode="auto">
            <a:xfrm>
              <a:off x="7743825" y="3382963"/>
              <a:ext cx="84138" cy="120650"/>
            </a:xfrm>
            <a:custGeom>
              <a:avLst/>
              <a:gdLst>
                <a:gd name="T0" fmla="*/ 12 w 27"/>
                <a:gd name="T1" fmla="*/ 0 h 38"/>
                <a:gd name="T2" fmla="*/ 16 w 27"/>
                <a:gd name="T3" fmla="*/ 0 h 38"/>
                <a:gd name="T4" fmla="*/ 25 w 27"/>
                <a:gd name="T5" fmla="*/ 22 h 38"/>
                <a:gd name="T6" fmla="*/ 14 w 27"/>
                <a:gd name="T7" fmla="*/ 38 h 38"/>
                <a:gd name="T8" fmla="*/ 3 w 27"/>
                <a:gd name="T9" fmla="*/ 22 h 38"/>
                <a:gd name="T10" fmla="*/ 12 w 27"/>
                <a:gd name="T11" fmla="*/ 0 h 38"/>
              </a:gdLst>
              <a:ahLst/>
              <a:cxnLst>
                <a:cxn ang="0">
                  <a:pos x="T0" y="T1"/>
                </a:cxn>
                <a:cxn ang="0">
                  <a:pos x="T2" y="T3"/>
                </a:cxn>
                <a:cxn ang="0">
                  <a:pos x="T4" y="T5"/>
                </a:cxn>
                <a:cxn ang="0">
                  <a:pos x="T6" y="T7"/>
                </a:cxn>
                <a:cxn ang="0">
                  <a:pos x="T8" y="T9"/>
                </a:cxn>
                <a:cxn ang="0">
                  <a:pos x="T10" y="T11"/>
                </a:cxn>
              </a:cxnLst>
              <a:rect l="0" t="0" r="r" b="b"/>
              <a:pathLst>
                <a:path w="27" h="38">
                  <a:moveTo>
                    <a:pt x="12" y="0"/>
                  </a:moveTo>
                  <a:cubicBezTo>
                    <a:pt x="16" y="0"/>
                    <a:pt x="16" y="0"/>
                    <a:pt x="16" y="0"/>
                  </a:cubicBezTo>
                  <a:cubicBezTo>
                    <a:pt x="19" y="6"/>
                    <a:pt x="23" y="14"/>
                    <a:pt x="25" y="22"/>
                  </a:cubicBezTo>
                  <a:cubicBezTo>
                    <a:pt x="27" y="32"/>
                    <a:pt x="20" y="38"/>
                    <a:pt x="14" y="38"/>
                  </a:cubicBezTo>
                  <a:cubicBezTo>
                    <a:pt x="8" y="38"/>
                    <a:pt x="0" y="32"/>
                    <a:pt x="3" y="22"/>
                  </a:cubicBezTo>
                  <a:cubicBezTo>
                    <a:pt x="5" y="14"/>
                    <a:pt x="9" y="6"/>
                    <a:pt x="12"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6" name="Freeform 315"/>
            <p:cNvSpPr>
              <a:spLocks/>
            </p:cNvSpPr>
            <p:nvPr/>
          </p:nvSpPr>
          <p:spPr bwMode="auto">
            <a:xfrm>
              <a:off x="7878763" y="3382963"/>
              <a:ext cx="41275" cy="120650"/>
            </a:xfrm>
            <a:custGeom>
              <a:avLst/>
              <a:gdLst>
                <a:gd name="T0" fmla="*/ 11 w 13"/>
                <a:gd name="T1" fmla="*/ 0 h 38"/>
                <a:gd name="T2" fmla="*/ 13 w 13"/>
                <a:gd name="T3" fmla="*/ 0 h 38"/>
                <a:gd name="T4" fmla="*/ 13 w 13"/>
                <a:gd name="T5" fmla="*/ 38 h 38"/>
                <a:gd name="T6" fmla="*/ 2 w 13"/>
                <a:gd name="T7" fmla="*/ 22 h 38"/>
                <a:gd name="T8" fmla="*/ 11 w 13"/>
                <a:gd name="T9" fmla="*/ 0 h 38"/>
              </a:gdLst>
              <a:ahLst/>
              <a:cxnLst>
                <a:cxn ang="0">
                  <a:pos x="T0" y="T1"/>
                </a:cxn>
                <a:cxn ang="0">
                  <a:pos x="T2" y="T3"/>
                </a:cxn>
                <a:cxn ang="0">
                  <a:pos x="T4" y="T5"/>
                </a:cxn>
                <a:cxn ang="0">
                  <a:pos x="T6" y="T7"/>
                </a:cxn>
                <a:cxn ang="0">
                  <a:pos x="T8" y="T9"/>
                </a:cxn>
              </a:cxnLst>
              <a:rect l="0" t="0" r="r" b="b"/>
              <a:pathLst>
                <a:path w="13" h="38">
                  <a:moveTo>
                    <a:pt x="11" y="0"/>
                  </a:moveTo>
                  <a:cubicBezTo>
                    <a:pt x="13" y="0"/>
                    <a:pt x="13" y="0"/>
                    <a:pt x="13" y="0"/>
                  </a:cubicBezTo>
                  <a:cubicBezTo>
                    <a:pt x="13" y="38"/>
                    <a:pt x="13" y="38"/>
                    <a:pt x="13" y="38"/>
                  </a:cubicBezTo>
                  <a:cubicBezTo>
                    <a:pt x="7" y="38"/>
                    <a:pt x="0" y="32"/>
                    <a:pt x="2" y="22"/>
                  </a:cubicBezTo>
                  <a:cubicBezTo>
                    <a:pt x="4" y="14"/>
                    <a:pt x="8" y="6"/>
                    <a:pt x="1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7" name="Freeform 316"/>
            <p:cNvSpPr>
              <a:spLocks/>
            </p:cNvSpPr>
            <p:nvPr/>
          </p:nvSpPr>
          <p:spPr bwMode="auto">
            <a:xfrm>
              <a:off x="7654925" y="3379788"/>
              <a:ext cx="41275" cy="123825"/>
            </a:xfrm>
            <a:custGeom>
              <a:avLst/>
              <a:gdLst>
                <a:gd name="T0" fmla="*/ 1 w 13"/>
                <a:gd name="T1" fmla="*/ 0 h 39"/>
                <a:gd name="T2" fmla="*/ 0 w 13"/>
                <a:gd name="T3" fmla="*/ 1 h 39"/>
                <a:gd name="T4" fmla="*/ 0 w 13"/>
                <a:gd name="T5" fmla="*/ 39 h 39"/>
                <a:gd name="T6" fmla="*/ 11 w 13"/>
                <a:gd name="T7" fmla="*/ 23 h 39"/>
                <a:gd name="T8" fmla="*/ 1 w 13"/>
                <a:gd name="T9" fmla="*/ 0 h 39"/>
              </a:gdLst>
              <a:ahLst/>
              <a:cxnLst>
                <a:cxn ang="0">
                  <a:pos x="T0" y="T1"/>
                </a:cxn>
                <a:cxn ang="0">
                  <a:pos x="T2" y="T3"/>
                </a:cxn>
                <a:cxn ang="0">
                  <a:pos x="T4" y="T5"/>
                </a:cxn>
                <a:cxn ang="0">
                  <a:pos x="T6" y="T7"/>
                </a:cxn>
                <a:cxn ang="0">
                  <a:pos x="T8" y="T9"/>
                </a:cxn>
              </a:cxnLst>
              <a:rect l="0" t="0" r="r" b="b"/>
              <a:pathLst>
                <a:path w="13" h="39">
                  <a:moveTo>
                    <a:pt x="1" y="0"/>
                  </a:moveTo>
                  <a:cubicBezTo>
                    <a:pt x="0" y="1"/>
                    <a:pt x="0" y="1"/>
                    <a:pt x="0" y="1"/>
                  </a:cubicBezTo>
                  <a:cubicBezTo>
                    <a:pt x="0" y="39"/>
                    <a:pt x="0" y="39"/>
                    <a:pt x="0" y="39"/>
                  </a:cubicBezTo>
                  <a:cubicBezTo>
                    <a:pt x="6" y="39"/>
                    <a:pt x="13" y="33"/>
                    <a:pt x="11" y="23"/>
                  </a:cubicBezTo>
                  <a:cubicBezTo>
                    <a:pt x="9" y="15"/>
                    <a:pt x="4" y="6"/>
                    <a:pt x="1" y="0"/>
                  </a:cubicBezTo>
                  <a:close/>
                </a:path>
              </a:pathLst>
            </a:custGeom>
            <a:solidFill>
              <a:srgbClr val="EE762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8" name="Freeform 317"/>
            <p:cNvSpPr>
              <a:spLocks/>
            </p:cNvSpPr>
            <p:nvPr/>
          </p:nvSpPr>
          <p:spPr bwMode="auto">
            <a:xfrm>
              <a:off x="7788275" y="1562100"/>
              <a:ext cx="593725" cy="1320800"/>
            </a:xfrm>
            <a:custGeom>
              <a:avLst/>
              <a:gdLst>
                <a:gd name="T0" fmla="*/ 0 w 188"/>
                <a:gd name="T1" fmla="*/ 0 h 417"/>
                <a:gd name="T2" fmla="*/ 188 w 188"/>
                <a:gd name="T3" fmla="*/ 188 h 417"/>
                <a:gd name="T4" fmla="*/ 65 w 188"/>
                <a:gd name="T5" fmla="*/ 417 h 417"/>
                <a:gd name="T6" fmla="*/ 0 w 188"/>
                <a:gd name="T7" fmla="*/ 417 h 417"/>
                <a:gd name="T8" fmla="*/ 0 w 188"/>
                <a:gd name="T9" fmla="*/ 0 h 417"/>
              </a:gdLst>
              <a:ahLst/>
              <a:cxnLst>
                <a:cxn ang="0">
                  <a:pos x="T0" y="T1"/>
                </a:cxn>
                <a:cxn ang="0">
                  <a:pos x="T2" y="T3"/>
                </a:cxn>
                <a:cxn ang="0">
                  <a:pos x="T4" y="T5"/>
                </a:cxn>
                <a:cxn ang="0">
                  <a:pos x="T6" y="T7"/>
                </a:cxn>
                <a:cxn ang="0">
                  <a:pos x="T8" y="T9"/>
                </a:cxn>
              </a:cxnLst>
              <a:rect l="0" t="0" r="r" b="b"/>
              <a:pathLst>
                <a:path w="188" h="417">
                  <a:moveTo>
                    <a:pt x="0" y="0"/>
                  </a:moveTo>
                  <a:cubicBezTo>
                    <a:pt x="104" y="0"/>
                    <a:pt x="188" y="84"/>
                    <a:pt x="188" y="188"/>
                  </a:cubicBezTo>
                  <a:cubicBezTo>
                    <a:pt x="188" y="275"/>
                    <a:pt x="115" y="349"/>
                    <a:pt x="65" y="417"/>
                  </a:cubicBezTo>
                  <a:cubicBezTo>
                    <a:pt x="0" y="417"/>
                    <a:pt x="0" y="417"/>
                    <a:pt x="0" y="417"/>
                  </a:cubicBezTo>
                  <a:cubicBezTo>
                    <a:pt x="16" y="278"/>
                    <a:pt x="14" y="139"/>
                    <a:pt x="0" y="0"/>
                  </a:cubicBez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89" name="Freeform 318"/>
            <p:cNvSpPr>
              <a:spLocks/>
            </p:cNvSpPr>
            <p:nvPr/>
          </p:nvSpPr>
          <p:spPr bwMode="auto">
            <a:xfrm>
              <a:off x="7788275" y="1562100"/>
              <a:ext cx="438150" cy="1320800"/>
            </a:xfrm>
            <a:custGeom>
              <a:avLst/>
              <a:gdLst>
                <a:gd name="T0" fmla="*/ 0 w 139"/>
                <a:gd name="T1" fmla="*/ 0 h 417"/>
                <a:gd name="T2" fmla="*/ 139 w 139"/>
                <a:gd name="T3" fmla="*/ 188 h 417"/>
                <a:gd name="T4" fmla="*/ 48 w 139"/>
                <a:gd name="T5" fmla="*/ 417 h 417"/>
                <a:gd name="T6" fmla="*/ 0 w 139"/>
                <a:gd name="T7" fmla="*/ 417 h 417"/>
                <a:gd name="T8" fmla="*/ 0 w 139"/>
                <a:gd name="T9" fmla="*/ 0 h 417"/>
              </a:gdLst>
              <a:ahLst/>
              <a:cxnLst>
                <a:cxn ang="0">
                  <a:pos x="T0" y="T1"/>
                </a:cxn>
                <a:cxn ang="0">
                  <a:pos x="T2" y="T3"/>
                </a:cxn>
                <a:cxn ang="0">
                  <a:pos x="T4" y="T5"/>
                </a:cxn>
                <a:cxn ang="0">
                  <a:pos x="T6" y="T7"/>
                </a:cxn>
                <a:cxn ang="0">
                  <a:pos x="T8" y="T9"/>
                </a:cxn>
              </a:cxnLst>
              <a:rect l="0" t="0" r="r" b="b"/>
              <a:pathLst>
                <a:path w="139" h="417">
                  <a:moveTo>
                    <a:pt x="0" y="0"/>
                  </a:moveTo>
                  <a:cubicBezTo>
                    <a:pt x="77" y="0"/>
                    <a:pt x="139" y="84"/>
                    <a:pt x="139" y="188"/>
                  </a:cubicBezTo>
                  <a:cubicBezTo>
                    <a:pt x="139" y="275"/>
                    <a:pt x="85" y="349"/>
                    <a:pt x="48"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0" name="Freeform 319"/>
            <p:cNvSpPr>
              <a:spLocks/>
            </p:cNvSpPr>
            <p:nvPr/>
          </p:nvSpPr>
          <p:spPr bwMode="auto">
            <a:xfrm>
              <a:off x="7788275" y="1562100"/>
              <a:ext cx="258763" cy="1320800"/>
            </a:xfrm>
            <a:custGeom>
              <a:avLst/>
              <a:gdLst>
                <a:gd name="T0" fmla="*/ 0 w 82"/>
                <a:gd name="T1" fmla="*/ 0 h 417"/>
                <a:gd name="T2" fmla="*/ 82 w 82"/>
                <a:gd name="T3" fmla="*/ 188 h 417"/>
                <a:gd name="T4" fmla="*/ 29 w 82"/>
                <a:gd name="T5" fmla="*/ 417 h 417"/>
                <a:gd name="T6" fmla="*/ 0 w 82"/>
                <a:gd name="T7" fmla="*/ 417 h 417"/>
                <a:gd name="T8" fmla="*/ 0 w 82"/>
                <a:gd name="T9" fmla="*/ 0 h 417"/>
              </a:gdLst>
              <a:ahLst/>
              <a:cxnLst>
                <a:cxn ang="0">
                  <a:pos x="T0" y="T1"/>
                </a:cxn>
                <a:cxn ang="0">
                  <a:pos x="T2" y="T3"/>
                </a:cxn>
                <a:cxn ang="0">
                  <a:pos x="T4" y="T5"/>
                </a:cxn>
                <a:cxn ang="0">
                  <a:pos x="T6" y="T7"/>
                </a:cxn>
                <a:cxn ang="0">
                  <a:pos x="T8" y="T9"/>
                </a:cxn>
              </a:cxnLst>
              <a:rect l="0" t="0" r="r" b="b"/>
              <a:pathLst>
                <a:path w="82" h="417">
                  <a:moveTo>
                    <a:pt x="0" y="0"/>
                  </a:moveTo>
                  <a:cubicBezTo>
                    <a:pt x="45" y="0"/>
                    <a:pt x="82" y="84"/>
                    <a:pt x="82" y="188"/>
                  </a:cubicBezTo>
                  <a:cubicBezTo>
                    <a:pt x="82" y="275"/>
                    <a:pt x="50" y="349"/>
                    <a:pt x="29" y="417"/>
                  </a:cubicBezTo>
                  <a:cubicBezTo>
                    <a:pt x="0" y="417"/>
                    <a:pt x="0" y="417"/>
                    <a:pt x="0" y="417"/>
                  </a:cubicBezTo>
                  <a:cubicBezTo>
                    <a:pt x="34" y="278"/>
                    <a:pt x="28" y="139"/>
                    <a:pt x="0" y="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1" name="Freeform 320"/>
            <p:cNvSpPr>
              <a:spLocks/>
            </p:cNvSpPr>
            <p:nvPr/>
          </p:nvSpPr>
          <p:spPr bwMode="auto">
            <a:xfrm>
              <a:off x="7788275" y="1562100"/>
              <a:ext cx="90488" cy="1320800"/>
            </a:xfrm>
            <a:custGeom>
              <a:avLst/>
              <a:gdLst>
                <a:gd name="T0" fmla="*/ 0 w 29"/>
                <a:gd name="T1" fmla="*/ 0 h 417"/>
                <a:gd name="T2" fmla="*/ 29 w 29"/>
                <a:gd name="T3" fmla="*/ 188 h 417"/>
                <a:gd name="T4" fmla="*/ 10 w 29"/>
                <a:gd name="T5" fmla="*/ 417 h 417"/>
                <a:gd name="T6" fmla="*/ 0 w 29"/>
                <a:gd name="T7" fmla="*/ 417 h 417"/>
                <a:gd name="T8" fmla="*/ 0 w 29"/>
                <a:gd name="T9" fmla="*/ 0 h 417"/>
              </a:gdLst>
              <a:ahLst/>
              <a:cxnLst>
                <a:cxn ang="0">
                  <a:pos x="T0" y="T1"/>
                </a:cxn>
                <a:cxn ang="0">
                  <a:pos x="T2" y="T3"/>
                </a:cxn>
                <a:cxn ang="0">
                  <a:pos x="T4" y="T5"/>
                </a:cxn>
                <a:cxn ang="0">
                  <a:pos x="T6" y="T7"/>
                </a:cxn>
                <a:cxn ang="0">
                  <a:pos x="T8" y="T9"/>
                </a:cxn>
              </a:cxnLst>
              <a:rect l="0" t="0" r="r" b="b"/>
              <a:pathLst>
                <a:path w="29" h="417">
                  <a:moveTo>
                    <a:pt x="0" y="0"/>
                  </a:moveTo>
                  <a:cubicBezTo>
                    <a:pt x="16" y="0"/>
                    <a:pt x="29" y="84"/>
                    <a:pt x="29" y="188"/>
                  </a:cubicBezTo>
                  <a:cubicBezTo>
                    <a:pt x="29" y="275"/>
                    <a:pt x="18" y="349"/>
                    <a:pt x="10" y="417"/>
                  </a:cubicBezTo>
                  <a:cubicBezTo>
                    <a:pt x="0" y="417"/>
                    <a:pt x="0" y="417"/>
                    <a:pt x="0" y="417"/>
                  </a:cubicBezTo>
                  <a:lnTo>
                    <a:pt x="0"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2" name="Rectangle 321"/>
            <p:cNvSpPr>
              <a:spLocks noChangeArrowheads="1"/>
            </p:cNvSpPr>
            <p:nvPr/>
          </p:nvSpPr>
          <p:spPr bwMode="auto">
            <a:xfrm>
              <a:off x="7788275" y="2882900"/>
              <a:ext cx="204788" cy="160338"/>
            </a:xfrm>
            <a:prstGeom prst="rect">
              <a:avLst/>
            </a:prstGeom>
            <a:solidFill>
              <a:srgbClr val="F8984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3" name="Freeform 322"/>
            <p:cNvSpPr>
              <a:spLocks/>
            </p:cNvSpPr>
            <p:nvPr/>
          </p:nvSpPr>
          <p:spPr bwMode="auto">
            <a:xfrm>
              <a:off x="7788275" y="3382963"/>
              <a:ext cx="131763" cy="215900"/>
            </a:xfrm>
            <a:custGeom>
              <a:avLst/>
              <a:gdLst>
                <a:gd name="T0" fmla="*/ 42 w 42"/>
                <a:gd name="T1" fmla="*/ 0 h 68"/>
                <a:gd name="T2" fmla="*/ 42 w 42"/>
                <a:gd name="T3" fmla="*/ 60 h 68"/>
                <a:gd name="T4" fmla="*/ 35 w 42"/>
                <a:gd name="T5" fmla="*/ 68 h 68"/>
                <a:gd name="T6" fmla="*/ 0 w 42"/>
                <a:gd name="T7" fmla="*/ 68 h 68"/>
                <a:gd name="T8" fmla="*/ 0 w 42"/>
                <a:gd name="T9" fmla="*/ 38 h 68"/>
                <a:gd name="T10" fmla="*/ 0 w 42"/>
                <a:gd name="T11" fmla="*/ 0 h 68"/>
                <a:gd name="T12" fmla="*/ 42 w 42"/>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42" h="68">
                  <a:moveTo>
                    <a:pt x="42" y="0"/>
                  </a:moveTo>
                  <a:cubicBezTo>
                    <a:pt x="42" y="60"/>
                    <a:pt x="42" y="60"/>
                    <a:pt x="42" y="60"/>
                  </a:cubicBezTo>
                  <a:cubicBezTo>
                    <a:pt x="42" y="65"/>
                    <a:pt x="39" y="68"/>
                    <a:pt x="35" y="68"/>
                  </a:cubicBezTo>
                  <a:cubicBezTo>
                    <a:pt x="0" y="68"/>
                    <a:pt x="0" y="68"/>
                    <a:pt x="0" y="68"/>
                  </a:cubicBezTo>
                  <a:cubicBezTo>
                    <a:pt x="0" y="57"/>
                    <a:pt x="0" y="50"/>
                    <a:pt x="0" y="38"/>
                  </a:cubicBezTo>
                  <a:cubicBezTo>
                    <a:pt x="4" y="27"/>
                    <a:pt x="4" y="12"/>
                    <a:pt x="0" y="0"/>
                  </a:cubicBezTo>
                  <a:lnTo>
                    <a:pt x="42" y="0"/>
                  </a:ln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4" name="Freeform 323"/>
            <p:cNvSpPr>
              <a:spLocks/>
            </p:cNvSpPr>
            <p:nvPr/>
          </p:nvSpPr>
          <p:spPr bwMode="auto">
            <a:xfrm>
              <a:off x="7788275" y="3367088"/>
              <a:ext cx="131763" cy="57150"/>
            </a:xfrm>
            <a:custGeom>
              <a:avLst/>
              <a:gdLst>
                <a:gd name="T0" fmla="*/ 42 w 42"/>
                <a:gd name="T1" fmla="*/ 7 h 18"/>
                <a:gd name="T2" fmla="*/ 38 w 42"/>
                <a:gd name="T3" fmla="*/ 12 h 18"/>
                <a:gd name="T4" fmla="*/ 25 w 42"/>
                <a:gd name="T5" fmla="*/ 17 h 18"/>
                <a:gd name="T6" fmla="*/ 8 w 42"/>
                <a:gd name="T7" fmla="*/ 15 h 18"/>
                <a:gd name="T8" fmla="*/ 1 w 42"/>
                <a:gd name="T9" fmla="*/ 6 h 18"/>
                <a:gd name="T10" fmla="*/ 0 w 42"/>
                <a:gd name="T11" fmla="*/ 5 h 18"/>
                <a:gd name="T12" fmla="*/ 0 w 42"/>
                <a:gd name="T13" fmla="*/ 0 h 18"/>
                <a:gd name="T14" fmla="*/ 2 w 42"/>
                <a:gd name="T15" fmla="*/ 4 h 18"/>
                <a:gd name="T16" fmla="*/ 11 w 42"/>
                <a:gd name="T17" fmla="*/ 11 h 18"/>
                <a:gd name="T18" fmla="*/ 24 w 42"/>
                <a:gd name="T19" fmla="*/ 12 h 18"/>
                <a:gd name="T20" fmla="*/ 35 w 42"/>
                <a:gd name="T21" fmla="*/ 8 h 18"/>
                <a:gd name="T22" fmla="*/ 38 w 42"/>
                <a:gd name="T23" fmla="*/ 4 h 18"/>
                <a:gd name="T24" fmla="*/ 42 w 42"/>
                <a:gd name="T2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8">
                  <a:moveTo>
                    <a:pt x="42" y="7"/>
                  </a:moveTo>
                  <a:cubicBezTo>
                    <a:pt x="41" y="8"/>
                    <a:pt x="40" y="10"/>
                    <a:pt x="38" y="12"/>
                  </a:cubicBezTo>
                  <a:cubicBezTo>
                    <a:pt x="34" y="14"/>
                    <a:pt x="30" y="16"/>
                    <a:pt x="25" y="17"/>
                  </a:cubicBezTo>
                  <a:cubicBezTo>
                    <a:pt x="20" y="18"/>
                    <a:pt x="14" y="18"/>
                    <a:pt x="8" y="15"/>
                  </a:cubicBezTo>
                  <a:cubicBezTo>
                    <a:pt x="5" y="13"/>
                    <a:pt x="4" y="10"/>
                    <a:pt x="1" y="6"/>
                  </a:cubicBezTo>
                  <a:cubicBezTo>
                    <a:pt x="0" y="5"/>
                    <a:pt x="0" y="5"/>
                    <a:pt x="0" y="5"/>
                  </a:cubicBezTo>
                  <a:cubicBezTo>
                    <a:pt x="0" y="0"/>
                    <a:pt x="0" y="0"/>
                    <a:pt x="0" y="0"/>
                  </a:cubicBezTo>
                  <a:cubicBezTo>
                    <a:pt x="2" y="4"/>
                    <a:pt x="2" y="4"/>
                    <a:pt x="2" y="4"/>
                  </a:cubicBezTo>
                  <a:cubicBezTo>
                    <a:pt x="5" y="7"/>
                    <a:pt x="8" y="9"/>
                    <a:pt x="11" y="11"/>
                  </a:cubicBezTo>
                  <a:cubicBezTo>
                    <a:pt x="15" y="13"/>
                    <a:pt x="20" y="13"/>
                    <a:pt x="24" y="12"/>
                  </a:cubicBezTo>
                  <a:cubicBezTo>
                    <a:pt x="28" y="12"/>
                    <a:pt x="32" y="10"/>
                    <a:pt x="35" y="8"/>
                  </a:cubicBezTo>
                  <a:cubicBezTo>
                    <a:pt x="36" y="7"/>
                    <a:pt x="37" y="5"/>
                    <a:pt x="38" y="4"/>
                  </a:cubicBezTo>
                  <a:lnTo>
                    <a:pt x="42" y="7"/>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5" name="Freeform 324"/>
            <p:cNvSpPr>
              <a:spLocks/>
            </p:cNvSpPr>
            <p:nvPr/>
          </p:nvSpPr>
          <p:spPr bwMode="auto">
            <a:xfrm>
              <a:off x="7788275" y="3382963"/>
              <a:ext cx="39688" cy="120650"/>
            </a:xfrm>
            <a:custGeom>
              <a:avLst/>
              <a:gdLst>
                <a:gd name="T0" fmla="*/ 0 w 13"/>
                <a:gd name="T1" fmla="*/ 0 h 38"/>
                <a:gd name="T2" fmla="*/ 2 w 13"/>
                <a:gd name="T3" fmla="*/ 0 h 38"/>
                <a:gd name="T4" fmla="*/ 11 w 13"/>
                <a:gd name="T5" fmla="*/ 22 h 38"/>
                <a:gd name="T6" fmla="*/ 0 w 13"/>
                <a:gd name="T7" fmla="*/ 38 h 38"/>
                <a:gd name="T8" fmla="*/ 0 w 13"/>
                <a:gd name="T9" fmla="*/ 0 h 38"/>
              </a:gdLst>
              <a:ahLst/>
              <a:cxnLst>
                <a:cxn ang="0">
                  <a:pos x="T0" y="T1"/>
                </a:cxn>
                <a:cxn ang="0">
                  <a:pos x="T2" y="T3"/>
                </a:cxn>
                <a:cxn ang="0">
                  <a:pos x="T4" y="T5"/>
                </a:cxn>
                <a:cxn ang="0">
                  <a:pos x="T6" y="T7"/>
                </a:cxn>
                <a:cxn ang="0">
                  <a:pos x="T8" y="T9"/>
                </a:cxn>
              </a:cxnLst>
              <a:rect l="0" t="0" r="r" b="b"/>
              <a:pathLst>
                <a:path w="13" h="38">
                  <a:moveTo>
                    <a:pt x="0" y="0"/>
                  </a:moveTo>
                  <a:cubicBezTo>
                    <a:pt x="2" y="0"/>
                    <a:pt x="2" y="0"/>
                    <a:pt x="2" y="0"/>
                  </a:cubicBezTo>
                  <a:cubicBezTo>
                    <a:pt x="5" y="6"/>
                    <a:pt x="9" y="14"/>
                    <a:pt x="11" y="22"/>
                  </a:cubicBezTo>
                  <a:cubicBezTo>
                    <a:pt x="13" y="32"/>
                    <a:pt x="6" y="38"/>
                    <a:pt x="0" y="38"/>
                  </a:cubicBezTo>
                  <a:lnTo>
                    <a:pt x="0" y="0"/>
                  </a:ln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96" name="Freeform 325"/>
            <p:cNvSpPr>
              <a:spLocks/>
            </p:cNvSpPr>
            <p:nvPr/>
          </p:nvSpPr>
          <p:spPr bwMode="auto">
            <a:xfrm>
              <a:off x="7878763" y="3379788"/>
              <a:ext cx="41275" cy="123825"/>
            </a:xfrm>
            <a:custGeom>
              <a:avLst/>
              <a:gdLst>
                <a:gd name="T0" fmla="*/ 12 w 13"/>
                <a:gd name="T1" fmla="*/ 0 h 39"/>
                <a:gd name="T2" fmla="*/ 13 w 13"/>
                <a:gd name="T3" fmla="*/ 1 h 39"/>
                <a:gd name="T4" fmla="*/ 13 w 13"/>
                <a:gd name="T5" fmla="*/ 39 h 39"/>
                <a:gd name="T6" fmla="*/ 2 w 13"/>
                <a:gd name="T7" fmla="*/ 23 h 39"/>
                <a:gd name="T8" fmla="*/ 12 w 13"/>
                <a:gd name="T9" fmla="*/ 0 h 39"/>
              </a:gdLst>
              <a:ahLst/>
              <a:cxnLst>
                <a:cxn ang="0">
                  <a:pos x="T0" y="T1"/>
                </a:cxn>
                <a:cxn ang="0">
                  <a:pos x="T2" y="T3"/>
                </a:cxn>
                <a:cxn ang="0">
                  <a:pos x="T4" y="T5"/>
                </a:cxn>
                <a:cxn ang="0">
                  <a:pos x="T6" y="T7"/>
                </a:cxn>
                <a:cxn ang="0">
                  <a:pos x="T8" y="T9"/>
                </a:cxn>
              </a:cxnLst>
              <a:rect l="0" t="0" r="r" b="b"/>
              <a:pathLst>
                <a:path w="13" h="39">
                  <a:moveTo>
                    <a:pt x="12" y="0"/>
                  </a:moveTo>
                  <a:cubicBezTo>
                    <a:pt x="13" y="1"/>
                    <a:pt x="13" y="1"/>
                    <a:pt x="13" y="1"/>
                  </a:cubicBezTo>
                  <a:cubicBezTo>
                    <a:pt x="13" y="39"/>
                    <a:pt x="13" y="39"/>
                    <a:pt x="13" y="39"/>
                  </a:cubicBezTo>
                  <a:cubicBezTo>
                    <a:pt x="7" y="39"/>
                    <a:pt x="0" y="33"/>
                    <a:pt x="2" y="23"/>
                  </a:cubicBezTo>
                  <a:cubicBezTo>
                    <a:pt x="4" y="15"/>
                    <a:pt x="9" y="6"/>
                    <a:pt x="12" y="0"/>
                  </a:cubicBezTo>
                  <a:close/>
                </a:path>
              </a:pathLst>
            </a:custGeom>
            <a:solidFill>
              <a:srgbClr val="F8984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960" name="Group 959"/>
          <p:cNvGrpSpPr/>
          <p:nvPr/>
        </p:nvGrpSpPr>
        <p:grpSpPr>
          <a:xfrm>
            <a:off x="2437456" y="7973471"/>
            <a:ext cx="1268969" cy="3411602"/>
            <a:chOff x="2437456" y="7973471"/>
            <a:chExt cx="1268969" cy="3411602"/>
          </a:xfrm>
        </p:grpSpPr>
        <p:sp>
          <p:nvSpPr>
            <p:cNvPr id="961" name="Freeform 340"/>
            <p:cNvSpPr>
              <a:spLocks noChangeArrowheads="1"/>
            </p:cNvSpPr>
            <p:nvPr/>
          </p:nvSpPr>
          <p:spPr bwMode="auto">
            <a:xfrm>
              <a:off x="2437456" y="7973471"/>
              <a:ext cx="1268969" cy="3411602"/>
            </a:xfrm>
            <a:custGeom>
              <a:avLst/>
              <a:gdLst>
                <a:gd name="T0" fmla="*/ 1593 w 1949"/>
                <a:gd name="T1" fmla="*/ 463 h 5239"/>
                <a:gd name="T2" fmla="*/ 1593 w 1949"/>
                <a:gd name="T3" fmla="*/ 0 h 5239"/>
                <a:gd name="T4" fmla="*/ 1125 w 1949"/>
                <a:gd name="T5" fmla="*/ 0 h 5239"/>
                <a:gd name="T6" fmla="*/ 1125 w 1949"/>
                <a:gd name="T7" fmla="*/ 463 h 5239"/>
                <a:gd name="T8" fmla="*/ 0 w 1949"/>
                <a:gd name="T9" fmla="*/ 463 h 5239"/>
                <a:gd name="T10" fmla="*/ 0 w 1949"/>
                <a:gd name="T11" fmla="*/ 5238 h 5239"/>
                <a:gd name="T12" fmla="*/ 1948 w 1949"/>
                <a:gd name="T13" fmla="*/ 5238 h 5239"/>
                <a:gd name="T14" fmla="*/ 1948 w 1949"/>
                <a:gd name="T15" fmla="*/ 463 h 5239"/>
                <a:gd name="T16" fmla="*/ 1593 w 1949"/>
                <a:gd name="T17" fmla="*/ 463 h 5239"/>
                <a:gd name="T18" fmla="*/ 759 w 1949"/>
                <a:gd name="T19" fmla="*/ 3940 h 5239"/>
                <a:gd name="T20" fmla="*/ 484 w 1949"/>
                <a:gd name="T21" fmla="*/ 3940 h 5239"/>
                <a:gd name="T22" fmla="*/ 484 w 1949"/>
                <a:gd name="T23" fmla="*/ 3558 h 5239"/>
                <a:gd name="T24" fmla="*/ 759 w 1949"/>
                <a:gd name="T25" fmla="*/ 3558 h 5239"/>
                <a:gd name="T26" fmla="*/ 759 w 1949"/>
                <a:gd name="T27" fmla="*/ 3940 h 5239"/>
                <a:gd name="T28" fmla="*/ 759 w 1949"/>
                <a:gd name="T29" fmla="*/ 3326 h 5239"/>
                <a:gd name="T30" fmla="*/ 484 w 1949"/>
                <a:gd name="T31" fmla="*/ 3326 h 5239"/>
                <a:gd name="T32" fmla="*/ 484 w 1949"/>
                <a:gd name="T33" fmla="*/ 2912 h 5239"/>
                <a:gd name="T34" fmla="*/ 759 w 1949"/>
                <a:gd name="T35" fmla="*/ 2912 h 5239"/>
                <a:gd name="T36" fmla="*/ 759 w 1949"/>
                <a:gd name="T37" fmla="*/ 3326 h 5239"/>
                <a:gd name="T38" fmla="*/ 759 w 1949"/>
                <a:gd name="T39" fmla="*/ 2675 h 5239"/>
                <a:gd name="T40" fmla="*/ 484 w 1949"/>
                <a:gd name="T41" fmla="*/ 2675 h 5239"/>
                <a:gd name="T42" fmla="*/ 484 w 1949"/>
                <a:gd name="T43" fmla="*/ 2304 h 5239"/>
                <a:gd name="T44" fmla="*/ 759 w 1949"/>
                <a:gd name="T45" fmla="*/ 2304 h 5239"/>
                <a:gd name="T46" fmla="*/ 759 w 1949"/>
                <a:gd name="T47" fmla="*/ 2675 h 5239"/>
                <a:gd name="T48" fmla="*/ 759 w 1949"/>
                <a:gd name="T49" fmla="*/ 2056 h 5239"/>
                <a:gd name="T50" fmla="*/ 484 w 1949"/>
                <a:gd name="T51" fmla="*/ 2056 h 5239"/>
                <a:gd name="T52" fmla="*/ 484 w 1949"/>
                <a:gd name="T53" fmla="*/ 1668 h 5239"/>
                <a:gd name="T54" fmla="*/ 759 w 1949"/>
                <a:gd name="T55" fmla="*/ 1668 h 5239"/>
                <a:gd name="T56" fmla="*/ 759 w 1949"/>
                <a:gd name="T57" fmla="*/ 2056 h 5239"/>
                <a:gd name="T58" fmla="*/ 759 w 1949"/>
                <a:gd name="T59" fmla="*/ 1426 h 5239"/>
                <a:gd name="T60" fmla="*/ 484 w 1949"/>
                <a:gd name="T61" fmla="*/ 1426 h 5239"/>
                <a:gd name="T62" fmla="*/ 484 w 1949"/>
                <a:gd name="T63" fmla="*/ 1022 h 5239"/>
                <a:gd name="T64" fmla="*/ 759 w 1949"/>
                <a:gd name="T65" fmla="*/ 1022 h 5239"/>
                <a:gd name="T66" fmla="*/ 759 w 1949"/>
                <a:gd name="T67" fmla="*/ 1426 h 5239"/>
                <a:gd name="T68" fmla="*/ 1469 w 1949"/>
                <a:gd name="T69" fmla="*/ 3940 h 5239"/>
                <a:gd name="T70" fmla="*/ 1173 w 1949"/>
                <a:gd name="T71" fmla="*/ 3940 h 5239"/>
                <a:gd name="T72" fmla="*/ 1173 w 1949"/>
                <a:gd name="T73" fmla="*/ 3558 h 5239"/>
                <a:gd name="T74" fmla="*/ 1469 w 1949"/>
                <a:gd name="T75" fmla="*/ 3558 h 5239"/>
                <a:gd name="T76" fmla="*/ 1469 w 1949"/>
                <a:gd name="T77" fmla="*/ 3940 h 5239"/>
                <a:gd name="T78" fmla="*/ 1469 w 1949"/>
                <a:gd name="T79" fmla="*/ 3326 h 5239"/>
                <a:gd name="T80" fmla="*/ 1173 w 1949"/>
                <a:gd name="T81" fmla="*/ 3326 h 5239"/>
                <a:gd name="T82" fmla="*/ 1173 w 1949"/>
                <a:gd name="T83" fmla="*/ 2912 h 5239"/>
                <a:gd name="T84" fmla="*/ 1469 w 1949"/>
                <a:gd name="T85" fmla="*/ 2912 h 5239"/>
                <a:gd name="T86" fmla="*/ 1469 w 1949"/>
                <a:gd name="T87" fmla="*/ 3326 h 5239"/>
                <a:gd name="T88" fmla="*/ 1469 w 1949"/>
                <a:gd name="T89" fmla="*/ 2675 h 5239"/>
                <a:gd name="T90" fmla="*/ 1173 w 1949"/>
                <a:gd name="T91" fmla="*/ 2675 h 5239"/>
                <a:gd name="T92" fmla="*/ 1173 w 1949"/>
                <a:gd name="T93" fmla="*/ 2304 h 5239"/>
                <a:gd name="T94" fmla="*/ 1469 w 1949"/>
                <a:gd name="T95" fmla="*/ 2304 h 5239"/>
                <a:gd name="T96" fmla="*/ 1469 w 1949"/>
                <a:gd name="T97" fmla="*/ 2675 h 5239"/>
                <a:gd name="T98" fmla="*/ 1469 w 1949"/>
                <a:gd name="T99" fmla="*/ 2056 h 5239"/>
                <a:gd name="T100" fmla="*/ 1173 w 1949"/>
                <a:gd name="T101" fmla="*/ 2056 h 5239"/>
                <a:gd name="T102" fmla="*/ 1173 w 1949"/>
                <a:gd name="T103" fmla="*/ 1668 h 5239"/>
                <a:gd name="T104" fmla="*/ 1469 w 1949"/>
                <a:gd name="T105" fmla="*/ 1668 h 5239"/>
                <a:gd name="T106" fmla="*/ 1469 w 1949"/>
                <a:gd name="T107" fmla="*/ 2056 h 5239"/>
                <a:gd name="T108" fmla="*/ 1469 w 1949"/>
                <a:gd name="T109" fmla="*/ 1426 h 5239"/>
                <a:gd name="T110" fmla="*/ 1173 w 1949"/>
                <a:gd name="T111" fmla="*/ 1426 h 5239"/>
                <a:gd name="T112" fmla="*/ 1173 w 1949"/>
                <a:gd name="T113" fmla="*/ 1022 h 5239"/>
                <a:gd name="T114" fmla="*/ 1469 w 1949"/>
                <a:gd name="T115" fmla="*/ 1022 h 5239"/>
                <a:gd name="T116" fmla="*/ 1469 w 1949"/>
                <a:gd name="T117" fmla="*/ 1426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49" h="5239">
                  <a:moveTo>
                    <a:pt x="1593" y="463"/>
                  </a:moveTo>
                  <a:lnTo>
                    <a:pt x="1593" y="0"/>
                  </a:lnTo>
                  <a:lnTo>
                    <a:pt x="1125" y="0"/>
                  </a:lnTo>
                  <a:lnTo>
                    <a:pt x="1125" y="463"/>
                  </a:lnTo>
                  <a:lnTo>
                    <a:pt x="0" y="463"/>
                  </a:lnTo>
                  <a:lnTo>
                    <a:pt x="0" y="5238"/>
                  </a:lnTo>
                  <a:lnTo>
                    <a:pt x="1948" y="5238"/>
                  </a:lnTo>
                  <a:lnTo>
                    <a:pt x="1948" y="463"/>
                  </a:lnTo>
                  <a:lnTo>
                    <a:pt x="1593" y="463"/>
                  </a:lnTo>
                  <a:close/>
                  <a:moveTo>
                    <a:pt x="759" y="3940"/>
                  </a:moveTo>
                  <a:lnTo>
                    <a:pt x="484" y="3940"/>
                  </a:lnTo>
                  <a:lnTo>
                    <a:pt x="484" y="3558"/>
                  </a:lnTo>
                  <a:lnTo>
                    <a:pt x="759" y="3558"/>
                  </a:lnTo>
                  <a:lnTo>
                    <a:pt x="759" y="3940"/>
                  </a:lnTo>
                  <a:close/>
                  <a:moveTo>
                    <a:pt x="759" y="3326"/>
                  </a:moveTo>
                  <a:lnTo>
                    <a:pt x="484" y="3326"/>
                  </a:lnTo>
                  <a:lnTo>
                    <a:pt x="484" y="2912"/>
                  </a:lnTo>
                  <a:lnTo>
                    <a:pt x="759" y="2912"/>
                  </a:lnTo>
                  <a:lnTo>
                    <a:pt x="759" y="3326"/>
                  </a:lnTo>
                  <a:close/>
                  <a:moveTo>
                    <a:pt x="759" y="2675"/>
                  </a:moveTo>
                  <a:lnTo>
                    <a:pt x="484" y="2675"/>
                  </a:lnTo>
                  <a:lnTo>
                    <a:pt x="484" y="2304"/>
                  </a:lnTo>
                  <a:lnTo>
                    <a:pt x="759" y="2304"/>
                  </a:lnTo>
                  <a:lnTo>
                    <a:pt x="759" y="2675"/>
                  </a:lnTo>
                  <a:close/>
                  <a:moveTo>
                    <a:pt x="759" y="2056"/>
                  </a:moveTo>
                  <a:lnTo>
                    <a:pt x="484" y="2056"/>
                  </a:lnTo>
                  <a:lnTo>
                    <a:pt x="484" y="1668"/>
                  </a:lnTo>
                  <a:lnTo>
                    <a:pt x="759" y="1668"/>
                  </a:lnTo>
                  <a:lnTo>
                    <a:pt x="759" y="2056"/>
                  </a:lnTo>
                  <a:close/>
                  <a:moveTo>
                    <a:pt x="759" y="1426"/>
                  </a:moveTo>
                  <a:lnTo>
                    <a:pt x="484" y="1426"/>
                  </a:lnTo>
                  <a:lnTo>
                    <a:pt x="484" y="1022"/>
                  </a:lnTo>
                  <a:lnTo>
                    <a:pt x="759" y="1022"/>
                  </a:lnTo>
                  <a:lnTo>
                    <a:pt x="759" y="1426"/>
                  </a:lnTo>
                  <a:close/>
                  <a:moveTo>
                    <a:pt x="1469" y="3940"/>
                  </a:moveTo>
                  <a:lnTo>
                    <a:pt x="1173" y="3940"/>
                  </a:lnTo>
                  <a:lnTo>
                    <a:pt x="1173" y="3558"/>
                  </a:lnTo>
                  <a:lnTo>
                    <a:pt x="1469" y="3558"/>
                  </a:lnTo>
                  <a:lnTo>
                    <a:pt x="1469" y="3940"/>
                  </a:lnTo>
                  <a:close/>
                  <a:moveTo>
                    <a:pt x="1469" y="3326"/>
                  </a:moveTo>
                  <a:lnTo>
                    <a:pt x="1173" y="3326"/>
                  </a:lnTo>
                  <a:lnTo>
                    <a:pt x="1173" y="2912"/>
                  </a:lnTo>
                  <a:lnTo>
                    <a:pt x="1469" y="2912"/>
                  </a:lnTo>
                  <a:lnTo>
                    <a:pt x="1469" y="3326"/>
                  </a:lnTo>
                  <a:close/>
                  <a:moveTo>
                    <a:pt x="1469" y="2675"/>
                  </a:moveTo>
                  <a:lnTo>
                    <a:pt x="1173" y="2675"/>
                  </a:lnTo>
                  <a:lnTo>
                    <a:pt x="1173" y="2304"/>
                  </a:lnTo>
                  <a:lnTo>
                    <a:pt x="1469" y="2304"/>
                  </a:lnTo>
                  <a:lnTo>
                    <a:pt x="1469" y="2675"/>
                  </a:lnTo>
                  <a:close/>
                  <a:moveTo>
                    <a:pt x="1469" y="2056"/>
                  </a:moveTo>
                  <a:lnTo>
                    <a:pt x="1173" y="2056"/>
                  </a:lnTo>
                  <a:lnTo>
                    <a:pt x="1173" y="1668"/>
                  </a:lnTo>
                  <a:lnTo>
                    <a:pt x="1469" y="1668"/>
                  </a:lnTo>
                  <a:lnTo>
                    <a:pt x="1469" y="2056"/>
                  </a:lnTo>
                  <a:close/>
                  <a:moveTo>
                    <a:pt x="1469" y="1426"/>
                  </a:moveTo>
                  <a:lnTo>
                    <a:pt x="1173" y="1426"/>
                  </a:lnTo>
                  <a:lnTo>
                    <a:pt x="1173" y="1022"/>
                  </a:lnTo>
                  <a:lnTo>
                    <a:pt x="1469" y="1022"/>
                  </a:lnTo>
                  <a:lnTo>
                    <a:pt x="1469" y="1426"/>
                  </a:ln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2" name="Freeform 341"/>
            <p:cNvSpPr>
              <a:spLocks noChangeArrowheads="1"/>
            </p:cNvSpPr>
            <p:nvPr/>
          </p:nvSpPr>
          <p:spPr bwMode="auto">
            <a:xfrm>
              <a:off x="2753262" y="8639710"/>
              <a:ext cx="180870" cy="264199"/>
            </a:xfrm>
            <a:custGeom>
              <a:avLst/>
              <a:gdLst>
                <a:gd name="T0" fmla="*/ 0 w 276"/>
                <a:gd name="T1" fmla="*/ 404 h 405"/>
                <a:gd name="T2" fmla="*/ 275 w 276"/>
                <a:gd name="T3" fmla="*/ 404 h 405"/>
                <a:gd name="T4" fmla="*/ 275 w 276"/>
                <a:gd name="T5" fmla="*/ 0 h 405"/>
                <a:gd name="T6" fmla="*/ 0 w 276"/>
                <a:gd name="T7" fmla="*/ 0 h 405"/>
                <a:gd name="T8" fmla="*/ 0 w 276"/>
                <a:gd name="T9" fmla="*/ 404 h 405"/>
              </a:gdLst>
              <a:ahLst/>
              <a:cxnLst>
                <a:cxn ang="0">
                  <a:pos x="T0" y="T1"/>
                </a:cxn>
                <a:cxn ang="0">
                  <a:pos x="T2" y="T3"/>
                </a:cxn>
                <a:cxn ang="0">
                  <a:pos x="T4" y="T5"/>
                </a:cxn>
                <a:cxn ang="0">
                  <a:pos x="T6" y="T7"/>
                </a:cxn>
                <a:cxn ang="0">
                  <a:pos x="T8" y="T9"/>
                </a:cxn>
              </a:cxnLst>
              <a:rect l="0" t="0" r="r" b="b"/>
              <a:pathLst>
                <a:path w="276" h="405">
                  <a:moveTo>
                    <a:pt x="0" y="404"/>
                  </a:moveTo>
                  <a:lnTo>
                    <a:pt x="275" y="404"/>
                  </a:lnTo>
                  <a:lnTo>
                    <a:pt x="275" y="0"/>
                  </a:lnTo>
                  <a:lnTo>
                    <a:pt x="0" y="0"/>
                  </a:lnTo>
                  <a:lnTo>
                    <a:pt x="0" y="4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3" name="Freeform 342"/>
            <p:cNvSpPr>
              <a:spLocks noChangeArrowheads="1"/>
            </p:cNvSpPr>
            <p:nvPr/>
          </p:nvSpPr>
          <p:spPr bwMode="auto">
            <a:xfrm>
              <a:off x="3201133" y="8639710"/>
              <a:ext cx="192354" cy="264199"/>
            </a:xfrm>
            <a:custGeom>
              <a:avLst/>
              <a:gdLst>
                <a:gd name="T0" fmla="*/ 0 w 297"/>
                <a:gd name="T1" fmla="*/ 404 h 405"/>
                <a:gd name="T2" fmla="*/ 296 w 297"/>
                <a:gd name="T3" fmla="*/ 404 h 405"/>
                <a:gd name="T4" fmla="*/ 296 w 297"/>
                <a:gd name="T5" fmla="*/ 0 h 405"/>
                <a:gd name="T6" fmla="*/ 0 w 297"/>
                <a:gd name="T7" fmla="*/ 0 h 405"/>
                <a:gd name="T8" fmla="*/ 0 w 297"/>
                <a:gd name="T9" fmla="*/ 404 h 405"/>
              </a:gdLst>
              <a:ahLst/>
              <a:cxnLst>
                <a:cxn ang="0">
                  <a:pos x="T0" y="T1"/>
                </a:cxn>
                <a:cxn ang="0">
                  <a:pos x="T2" y="T3"/>
                </a:cxn>
                <a:cxn ang="0">
                  <a:pos x="T4" y="T5"/>
                </a:cxn>
                <a:cxn ang="0">
                  <a:pos x="T6" y="T7"/>
                </a:cxn>
                <a:cxn ang="0">
                  <a:pos x="T8" y="T9"/>
                </a:cxn>
              </a:cxnLst>
              <a:rect l="0" t="0" r="r" b="b"/>
              <a:pathLst>
                <a:path w="297" h="405">
                  <a:moveTo>
                    <a:pt x="0" y="404"/>
                  </a:moveTo>
                  <a:lnTo>
                    <a:pt x="296" y="404"/>
                  </a:lnTo>
                  <a:lnTo>
                    <a:pt x="296" y="0"/>
                  </a:lnTo>
                  <a:lnTo>
                    <a:pt x="0" y="0"/>
                  </a:lnTo>
                  <a:lnTo>
                    <a:pt x="0" y="4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4" name="Freeform 343"/>
            <p:cNvSpPr>
              <a:spLocks noChangeArrowheads="1"/>
            </p:cNvSpPr>
            <p:nvPr/>
          </p:nvSpPr>
          <p:spPr bwMode="auto">
            <a:xfrm>
              <a:off x="2753262" y="9061852"/>
              <a:ext cx="180870" cy="252711"/>
            </a:xfrm>
            <a:custGeom>
              <a:avLst/>
              <a:gdLst>
                <a:gd name="T0" fmla="*/ 0 w 276"/>
                <a:gd name="T1" fmla="*/ 388 h 389"/>
                <a:gd name="T2" fmla="*/ 275 w 276"/>
                <a:gd name="T3" fmla="*/ 388 h 389"/>
                <a:gd name="T4" fmla="*/ 275 w 276"/>
                <a:gd name="T5" fmla="*/ 0 h 389"/>
                <a:gd name="T6" fmla="*/ 0 w 276"/>
                <a:gd name="T7" fmla="*/ 0 h 389"/>
                <a:gd name="T8" fmla="*/ 0 w 276"/>
                <a:gd name="T9" fmla="*/ 388 h 389"/>
              </a:gdLst>
              <a:ahLst/>
              <a:cxnLst>
                <a:cxn ang="0">
                  <a:pos x="T0" y="T1"/>
                </a:cxn>
                <a:cxn ang="0">
                  <a:pos x="T2" y="T3"/>
                </a:cxn>
                <a:cxn ang="0">
                  <a:pos x="T4" y="T5"/>
                </a:cxn>
                <a:cxn ang="0">
                  <a:pos x="T6" y="T7"/>
                </a:cxn>
                <a:cxn ang="0">
                  <a:pos x="T8" y="T9"/>
                </a:cxn>
              </a:cxnLst>
              <a:rect l="0" t="0" r="r" b="b"/>
              <a:pathLst>
                <a:path w="276" h="389">
                  <a:moveTo>
                    <a:pt x="0" y="388"/>
                  </a:moveTo>
                  <a:lnTo>
                    <a:pt x="275" y="388"/>
                  </a:lnTo>
                  <a:lnTo>
                    <a:pt x="275" y="0"/>
                  </a:lnTo>
                  <a:lnTo>
                    <a:pt x="0" y="0"/>
                  </a:lnTo>
                  <a:lnTo>
                    <a:pt x="0" y="3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5" name="Freeform 344"/>
            <p:cNvSpPr>
              <a:spLocks noChangeArrowheads="1"/>
            </p:cNvSpPr>
            <p:nvPr/>
          </p:nvSpPr>
          <p:spPr bwMode="auto">
            <a:xfrm>
              <a:off x="3201133" y="9061852"/>
              <a:ext cx="192354" cy="252711"/>
            </a:xfrm>
            <a:custGeom>
              <a:avLst/>
              <a:gdLst>
                <a:gd name="T0" fmla="*/ 0 w 297"/>
                <a:gd name="T1" fmla="*/ 388 h 389"/>
                <a:gd name="T2" fmla="*/ 296 w 297"/>
                <a:gd name="T3" fmla="*/ 388 h 389"/>
                <a:gd name="T4" fmla="*/ 296 w 297"/>
                <a:gd name="T5" fmla="*/ 0 h 389"/>
                <a:gd name="T6" fmla="*/ 0 w 297"/>
                <a:gd name="T7" fmla="*/ 0 h 389"/>
                <a:gd name="T8" fmla="*/ 0 w 297"/>
                <a:gd name="T9" fmla="*/ 388 h 389"/>
              </a:gdLst>
              <a:ahLst/>
              <a:cxnLst>
                <a:cxn ang="0">
                  <a:pos x="T0" y="T1"/>
                </a:cxn>
                <a:cxn ang="0">
                  <a:pos x="T2" y="T3"/>
                </a:cxn>
                <a:cxn ang="0">
                  <a:pos x="T4" y="T5"/>
                </a:cxn>
                <a:cxn ang="0">
                  <a:pos x="T6" y="T7"/>
                </a:cxn>
                <a:cxn ang="0">
                  <a:pos x="T8" y="T9"/>
                </a:cxn>
              </a:cxnLst>
              <a:rect l="0" t="0" r="r" b="b"/>
              <a:pathLst>
                <a:path w="297" h="389">
                  <a:moveTo>
                    <a:pt x="0" y="388"/>
                  </a:moveTo>
                  <a:lnTo>
                    <a:pt x="296" y="388"/>
                  </a:lnTo>
                  <a:lnTo>
                    <a:pt x="296" y="0"/>
                  </a:lnTo>
                  <a:lnTo>
                    <a:pt x="0" y="0"/>
                  </a:lnTo>
                  <a:lnTo>
                    <a:pt x="0" y="38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6" name="Freeform 345"/>
            <p:cNvSpPr>
              <a:spLocks noChangeArrowheads="1"/>
            </p:cNvSpPr>
            <p:nvPr/>
          </p:nvSpPr>
          <p:spPr bwMode="auto">
            <a:xfrm>
              <a:off x="2753262" y="9475379"/>
              <a:ext cx="180870" cy="241224"/>
            </a:xfrm>
            <a:custGeom>
              <a:avLst/>
              <a:gdLst>
                <a:gd name="T0" fmla="*/ 0 w 276"/>
                <a:gd name="T1" fmla="*/ 371 h 372"/>
                <a:gd name="T2" fmla="*/ 275 w 276"/>
                <a:gd name="T3" fmla="*/ 371 h 372"/>
                <a:gd name="T4" fmla="*/ 275 w 276"/>
                <a:gd name="T5" fmla="*/ 0 h 372"/>
                <a:gd name="T6" fmla="*/ 0 w 276"/>
                <a:gd name="T7" fmla="*/ 0 h 372"/>
                <a:gd name="T8" fmla="*/ 0 w 276"/>
                <a:gd name="T9" fmla="*/ 371 h 372"/>
              </a:gdLst>
              <a:ahLst/>
              <a:cxnLst>
                <a:cxn ang="0">
                  <a:pos x="T0" y="T1"/>
                </a:cxn>
                <a:cxn ang="0">
                  <a:pos x="T2" y="T3"/>
                </a:cxn>
                <a:cxn ang="0">
                  <a:pos x="T4" y="T5"/>
                </a:cxn>
                <a:cxn ang="0">
                  <a:pos x="T6" y="T7"/>
                </a:cxn>
                <a:cxn ang="0">
                  <a:pos x="T8" y="T9"/>
                </a:cxn>
              </a:cxnLst>
              <a:rect l="0" t="0" r="r" b="b"/>
              <a:pathLst>
                <a:path w="276" h="372">
                  <a:moveTo>
                    <a:pt x="0" y="371"/>
                  </a:moveTo>
                  <a:lnTo>
                    <a:pt x="275" y="371"/>
                  </a:lnTo>
                  <a:lnTo>
                    <a:pt x="275" y="0"/>
                  </a:lnTo>
                  <a:lnTo>
                    <a:pt x="0" y="0"/>
                  </a:lnTo>
                  <a:lnTo>
                    <a:pt x="0" y="37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7" name="Freeform 346"/>
            <p:cNvSpPr>
              <a:spLocks noChangeArrowheads="1"/>
            </p:cNvSpPr>
            <p:nvPr/>
          </p:nvSpPr>
          <p:spPr bwMode="auto">
            <a:xfrm>
              <a:off x="3201133" y="9475379"/>
              <a:ext cx="192354" cy="241224"/>
            </a:xfrm>
            <a:custGeom>
              <a:avLst/>
              <a:gdLst>
                <a:gd name="T0" fmla="*/ 0 w 297"/>
                <a:gd name="T1" fmla="*/ 371 h 372"/>
                <a:gd name="T2" fmla="*/ 296 w 297"/>
                <a:gd name="T3" fmla="*/ 371 h 372"/>
                <a:gd name="T4" fmla="*/ 296 w 297"/>
                <a:gd name="T5" fmla="*/ 0 h 372"/>
                <a:gd name="T6" fmla="*/ 0 w 297"/>
                <a:gd name="T7" fmla="*/ 0 h 372"/>
                <a:gd name="T8" fmla="*/ 0 w 297"/>
                <a:gd name="T9" fmla="*/ 371 h 372"/>
              </a:gdLst>
              <a:ahLst/>
              <a:cxnLst>
                <a:cxn ang="0">
                  <a:pos x="T0" y="T1"/>
                </a:cxn>
                <a:cxn ang="0">
                  <a:pos x="T2" y="T3"/>
                </a:cxn>
                <a:cxn ang="0">
                  <a:pos x="T4" y="T5"/>
                </a:cxn>
                <a:cxn ang="0">
                  <a:pos x="T6" y="T7"/>
                </a:cxn>
                <a:cxn ang="0">
                  <a:pos x="T8" y="T9"/>
                </a:cxn>
              </a:cxnLst>
              <a:rect l="0" t="0" r="r" b="b"/>
              <a:pathLst>
                <a:path w="297" h="372">
                  <a:moveTo>
                    <a:pt x="0" y="371"/>
                  </a:moveTo>
                  <a:lnTo>
                    <a:pt x="296" y="371"/>
                  </a:lnTo>
                  <a:lnTo>
                    <a:pt x="296" y="0"/>
                  </a:lnTo>
                  <a:lnTo>
                    <a:pt x="0" y="0"/>
                  </a:lnTo>
                  <a:lnTo>
                    <a:pt x="0" y="37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8" name="Freeform 347"/>
            <p:cNvSpPr>
              <a:spLocks noChangeArrowheads="1"/>
            </p:cNvSpPr>
            <p:nvPr/>
          </p:nvSpPr>
          <p:spPr bwMode="auto">
            <a:xfrm>
              <a:off x="2753262" y="9871678"/>
              <a:ext cx="180870" cy="269941"/>
            </a:xfrm>
            <a:custGeom>
              <a:avLst/>
              <a:gdLst>
                <a:gd name="T0" fmla="*/ 0 w 276"/>
                <a:gd name="T1" fmla="*/ 414 h 415"/>
                <a:gd name="T2" fmla="*/ 275 w 276"/>
                <a:gd name="T3" fmla="*/ 414 h 415"/>
                <a:gd name="T4" fmla="*/ 275 w 276"/>
                <a:gd name="T5" fmla="*/ 0 h 415"/>
                <a:gd name="T6" fmla="*/ 0 w 276"/>
                <a:gd name="T7" fmla="*/ 0 h 415"/>
                <a:gd name="T8" fmla="*/ 0 w 276"/>
                <a:gd name="T9" fmla="*/ 414 h 415"/>
              </a:gdLst>
              <a:ahLst/>
              <a:cxnLst>
                <a:cxn ang="0">
                  <a:pos x="T0" y="T1"/>
                </a:cxn>
                <a:cxn ang="0">
                  <a:pos x="T2" y="T3"/>
                </a:cxn>
                <a:cxn ang="0">
                  <a:pos x="T4" y="T5"/>
                </a:cxn>
                <a:cxn ang="0">
                  <a:pos x="T6" y="T7"/>
                </a:cxn>
                <a:cxn ang="0">
                  <a:pos x="T8" y="T9"/>
                </a:cxn>
              </a:cxnLst>
              <a:rect l="0" t="0" r="r" b="b"/>
              <a:pathLst>
                <a:path w="276" h="415">
                  <a:moveTo>
                    <a:pt x="0" y="414"/>
                  </a:moveTo>
                  <a:lnTo>
                    <a:pt x="275" y="414"/>
                  </a:lnTo>
                  <a:lnTo>
                    <a:pt x="275"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69" name="Freeform 348"/>
            <p:cNvSpPr>
              <a:spLocks noChangeArrowheads="1"/>
            </p:cNvSpPr>
            <p:nvPr/>
          </p:nvSpPr>
          <p:spPr bwMode="auto">
            <a:xfrm>
              <a:off x="3201133" y="9871678"/>
              <a:ext cx="192354" cy="269941"/>
            </a:xfrm>
            <a:custGeom>
              <a:avLst/>
              <a:gdLst>
                <a:gd name="T0" fmla="*/ 0 w 297"/>
                <a:gd name="T1" fmla="*/ 414 h 415"/>
                <a:gd name="T2" fmla="*/ 296 w 297"/>
                <a:gd name="T3" fmla="*/ 414 h 415"/>
                <a:gd name="T4" fmla="*/ 296 w 297"/>
                <a:gd name="T5" fmla="*/ 0 h 415"/>
                <a:gd name="T6" fmla="*/ 0 w 297"/>
                <a:gd name="T7" fmla="*/ 0 h 415"/>
                <a:gd name="T8" fmla="*/ 0 w 297"/>
                <a:gd name="T9" fmla="*/ 414 h 415"/>
              </a:gdLst>
              <a:ahLst/>
              <a:cxnLst>
                <a:cxn ang="0">
                  <a:pos x="T0" y="T1"/>
                </a:cxn>
                <a:cxn ang="0">
                  <a:pos x="T2" y="T3"/>
                </a:cxn>
                <a:cxn ang="0">
                  <a:pos x="T4" y="T5"/>
                </a:cxn>
                <a:cxn ang="0">
                  <a:pos x="T6" y="T7"/>
                </a:cxn>
                <a:cxn ang="0">
                  <a:pos x="T8" y="T9"/>
                </a:cxn>
              </a:cxnLst>
              <a:rect l="0" t="0" r="r" b="b"/>
              <a:pathLst>
                <a:path w="297" h="415">
                  <a:moveTo>
                    <a:pt x="0" y="414"/>
                  </a:moveTo>
                  <a:lnTo>
                    <a:pt x="296" y="414"/>
                  </a:lnTo>
                  <a:lnTo>
                    <a:pt x="296"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70" name="Freeform 349"/>
            <p:cNvSpPr>
              <a:spLocks noChangeArrowheads="1"/>
            </p:cNvSpPr>
            <p:nvPr/>
          </p:nvSpPr>
          <p:spPr bwMode="auto">
            <a:xfrm>
              <a:off x="2753262" y="10290949"/>
              <a:ext cx="180870" cy="249840"/>
            </a:xfrm>
            <a:custGeom>
              <a:avLst/>
              <a:gdLst>
                <a:gd name="T0" fmla="*/ 0 w 276"/>
                <a:gd name="T1" fmla="*/ 382 h 383"/>
                <a:gd name="T2" fmla="*/ 275 w 276"/>
                <a:gd name="T3" fmla="*/ 382 h 383"/>
                <a:gd name="T4" fmla="*/ 275 w 276"/>
                <a:gd name="T5" fmla="*/ 0 h 383"/>
                <a:gd name="T6" fmla="*/ 0 w 276"/>
                <a:gd name="T7" fmla="*/ 0 h 383"/>
                <a:gd name="T8" fmla="*/ 0 w 276"/>
                <a:gd name="T9" fmla="*/ 382 h 383"/>
              </a:gdLst>
              <a:ahLst/>
              <a:cxnLst>
                <a:cxn ang="0">
                  <a:pos x="T0" y="T1"/>
                </a:cxn>
                <a:cxn ang="0">
                  <a:pos x="T2" y="T3"/>
                </a:cxn>
                <a:cxn ang="0">
                  <a:pos x="T4" y="T5"/>
                </a:cxn>
                <a:cxn ang="0">
                  <a:pos x="T6" y="T7"/>
                </a:cxn>
                <a:cxn ang="0">
                  <a:pos x="T8" y="T9"/>
                </a:cxn>
              </a:cxnLst>
              <a:rect l="0" t="0" r="r" b="b"/>
              <a:pathLst>
                <a:path w="276" h="383">
                  <a:moveTo>
                    <a:pt x="0" y="382"/>
                  </a:moveTo>
                  <a:lnTo>
                    <a:pt x="275" y="382"/>
                  </a:lnTo>
                  <a:lnTo>
                    <a:pt x="275" y="0"/>
                  </a:lnTo>
                  <a:lnTo>
                    <a:pt x="0" y="0"/>
                  </a:lnTo>
                  <a:lnTo>
                    <a:pt x="0" y="38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71" name="Freeform 350"/>
            <p:cNvSpPr>
              <a:spLocks noChangeArrowheads="1"/>
            </p:cNvSpPr>
            <p:nvPr/>
          </p:nvSpPr>
          <p:spPr bwMode="auto">
            <a:xfrm>
              <a:off x="3201133" y="10290949"/>
              <a:ext cx="192354" cy="249840"/>
            </a:xfrm>
            <a:custGeom>
              <a:avLst/>
              <a:gdLst>
                <a:gd name="T0" fmla="*/ 0 w 297"/>
                <a:gd name="T1" fmla="*/ 382 h 383"/>
                <a:gd name="T2" fmla="*/ 296 w 297"/>
                <a:gd name="T3" fmla="*/ 382 h 383"/>
                <a:gd name="T4" fmla="*/ 296 w 297"/>
                <a:gd name="T5" fmla="*/ 0 h 383"/>
                <a:gd name="T6" fmla="*/ 0 w 297"/>
                <a:gd name="T7" fmla="*/ 0 h 383"/>
                <a:gd name="T8" fmla="*/ 0 w 297"/>
                <a:gd name="T9" fmla="*/ 382 h 383"/>
              </a:gdLst>
              <a:ahLst/>
              <a:cxnLst>
                <a:cxn ang="0">
                  <a:pos x="T0" y="T1"/>
                </a:cxn>
                <a:cxn ang="0">
                  <a:pos x="T2" y="T3"/>
                </a:cxn>
                <a:cxn ang="0">
                  <a:pos x="T4" y="T5"/>
                </a:cxn>
                <a:cxn ang="0">
                  <a:pos x="T6" y="T7"/>
                </a:cxn>
                <a:cxn ang="0">
                  <a:pos x="T8" y="T9"/>
                </a:cxn>
              </a:cxnLst>
              <a:rect l="0" t="0" r="r" b="b"/>
              <a:pathLst>
                <a:path w="297" h="383">
                  <a:moveTo>
                    <a:pt x="0" y="382"/>
                  </a:moveTo>
                  <a:lnTo>
                    <a:pt x="296" y="382"/>
                  </a:lnTo>
                  <a:lnTo>
                    <a:pt x="296" y="0"/>
                  </a:lnTo>
                  <a:lnTo>
                    <a:pt x="0" y="0"/>
                  </a:lnTo>
                  <a:lnTo>
                    <a:pt x="0" y="38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972" name="Group 971"/>
          <p:cNvGrpSpPr/>
          <p:nvPr/>
        </p:nvGrpSpPr>
        <p:grpSpPr>
          <a:xfrm>
            <a:off x="3706426" y="7370411"/>
            <a:ext cx="1268969" cy="4014663"/>
            <a:chOff x="3706426" y="7370411"/>
            <a:chExt cx="1268969" cy="4014663"/>
          </a:xfrm>
        </p:grpSpPr>
        <p:sp>
          <p:nvSpPr>
            <p:cNvPr id="973" name="Freeform 329"/>
            <p:cNvSpPr>
              <a:spLocks noChangeArrowheads="1"/>
            </p:cNvSpPr>
            <p:nvPr/>
          </p:nvSpPr>
          <p:spPr bwMode="auto">
            <a:xfrm>
              <a:off x="3706426" y="7370411"/>
              <a:ext cx="1268969" cy="4014663"/>
            </a:xfrm>
            <a:custGeom>
              <a:avLst/>
              <a:gdLst>
                <a:gd name="T0" fmla="*/ 1239 w 1950"/>
                <a:gd name="T1" fmla="*/ 506 h 6165"/>
                <a:gd name="T2" fmla="*/ 921 w 1950"/>
                <a:gd name="T3" fmla="*/ 0 h 6165"/>
                <a:gd name="T4" fmla="*/ 253 w 1950"/>
                <a:gd name="T5" fmla="*/ 307 h 6165"/>
                <a:gd name="T6" fmla="*/ 0 w 1950"/>
                <a:gd name="T7" fmla="*/ 506 h 6165"/>
                <a:gd name="T8" fmla="*/ 1949 w 1950"/>
                <a:gd name="T9" fmla="*/ 6164 h 6165"/>
                <a:gd name="T10" fmla="*/ 1239 w 1950"/>
                <a:gd name="T11" fmla="*/ 506 h 6165"/>
                <a:gd name="T12" fmla="*/ 668 w 1950"/>
                <a:gd name="T13" fmla="*/ 5512 h 6165"/>
                <a:gd name="T14" fmla="*/ 447 w 1950"/>
                <a:gd name="T15" fmla="*/ 4920 h 6165"/>
                <a:gd name="T16" fmla="*/ 668 w 1950"/>
                <a:gd name="T17" fmla="*/ 5512 h 6165"/>
                <a:gd name="T18" fmla="*/ 668 w 1950"/>
                <a:gd name="T19" fmla="*/ 4549 h 6165"/>
                <a:gd name="T20" fmla="*/ 447 w 1950"/>
                <a:gd name="T21" fmla="*/ 3962 h 6165"/>
                <a:gd name="T22" fmla="*/ 668 w 1950"/>
                <a:gd name="T23" fmla="*/ 4549 h 6165"/>
                <a:gd name="T24" fmla="*/ 668 w 1950"/>
                <a:gd name="T25" fmla="*/ 3601 h 6165"/>
                <a:gd name="T26" fmla="*/ 447 w 1950"/>
                <a:gd name="T27" fmla="*/ 3014 h 6165"/>
                <a:gd name="T28" fmla="*/ 668 w 1950"/>
                <a:gd name="T29" fmla="*/ 3601 h 6165"/>
                <a:gd name="T30" fmla="*/ 668 w 1950"/>
                <a:gd name="T31" fmla="*/ 2638 h 6165"/>
                <a:gd name="T32" fmla="*/ 447 w 1950"/>
                <a:gd name="T33" fmla="*/ 2056 h 6165"/>
                <a:gd name="T34" fmla="*/ 668 w 1950"/>
                <a:gd name="T35" fmla="*/ 2638 h 6165"/>
                <a:gd name="T36" fmla="*/ 668 w 1950"/>
                <a:gd name="T37" fmla="*/ 1685 h 6165"/>
                <a:gd name="T38" fmla="*/ 447 w 1950"/>
                <a:gd name="T39" fmla="*/ 1098 h 6165"/>
                <a:gd name="T40" fmla="*/ 668 w 1950"/>
                <a:gd name="T41" fmla="*/ 1685 h 6165"/>
                <a:gd name="T42" fmla="*/ 1454 w 1950"/>
                <a:gd name="T43" fmla="*/ 5512 h 6165"/>
                <a:gd name="T44" fmla="*/ 1239 w 1950"/>
                <a:gd name="T45" fmla="*/ 4920 h 6165"/>
                <a:gd name="T46" fmla="*/ 1454 w 1950"/>
                <a:gd name="T47" fmla="*/ 5512 h 6165"/>
                <a:gd name="T48" fmla="*/ 1454 w 1950"/>
                <a:gd name="T49" fmla="*/ 4549 h 6165"/>
                <a:gd name="T50" fmla="*/ 1239 w 1950"/>
                <a:gd name="T51" fmla="*/ 3962 h 6165"/>
                <a:gd name="T52" fmla="*/ 1454 w 1950"/>
                <a:gd name="T53" fmla="*/ 4549 h 6165"/>
                <a:gd name="T54" fmla="*/ 1454 w 1950"/>
                <a:gd name="T55" fmla="*/ 3601 h 6165"/>
                <a:gd name="T56" fmla="*/ 1239 w 1950"/>
                <a:gd name="T57" fmla="*/ 3014 h 6165"/>
                <a:gd name="T58" fmla="*/ 1454 w 1950"/>
                <a:gd name="T59" fmla="*/ 3601 h 6165"/>
                <a:gd name="T60" fmla="*/ 1454 w 1950"/>
                <a:gd name="T61" fmla="*/ 2638 h 6165"/>
                <a:gd name="T62" fmla="*/ 1239 w 1950"/>
                <a:gd name="T63" fmla="*/ 2056 h 6165"/>
                <a:gd name="T64" fmla="*/ 1454 w 1950"/>
                <a:gd name="T65" fmla="*/ 2638 h 6165"/>
                <a:gd name="T66" fmla="*/ 1454 w 1950"/>
                <a:gd name="T67" fmla="*/ 1685 h 6165"/>
                <a:gd name="T68" fmla="*/ 1239 w 1950"/>
                <a:gd name="T69" fmla="*/ 1098 h 6165"/>
                <a:gd name="T70" fmla="*/ 1454 w 1950"/>
                <a:gd name="T71" fmla="*/ 1685 h 6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50" h="6165">
                  <a:moveTo>
                    <a:pt x="1239" y="506"/>
                  </a:moveTo>
                  <a:lnTo>
                    <a:pt x="1239" y="506"/>
                  </a:lnTo>
                  <a:cubicBezTo>
                    <a:pt x="1239" y="307"/>
                    <a:pt x="1239" y="307"/>
                    <a:pt x="1239" y="307"/>
                  </a:cubicBezTo>
                  <a:cubicBezTo>
                    <a:pt x="1239" y="134"/>
                    <a:pt x="1093" y="0"/>
                    <a:pt x="921" y="0"/>
                  </a:cubicBezTo>
                  <a:cubicBezTo>
                    <a:pt x="566" y="0"/>
                    <a:pt x="566" y="0"/>
                    <a:pt x="566" y="0"/>
                  </a:cubicBezTo>
                  <a:cubicBezTo>
                    <a:pt x="394" y="0"/>
                    <a:pt x="253" y="134"/>
                    <a:pt x="253" y="307"/>
                  </a:cubicBezTo>
                  <a:cubicBezTo>
                    <a:pt x="253" y="506"/>
                    <a:pt x="253" y="506"/>
                    <a:pt x="253" y="506"/>
                  </a:cubicBezTo>
                  <a:cubicBezTo>
                    <a:pt x="0" y="506"/>
                    <a:pt x="0" y="506"/>
                    <a:pt x="0" y="506"/>
                  </a:cubicBezTo>
                  <a:cubicBezTo>
                    <a:pt x="0" y="6164"/>
                    <a:pt x="0" y="6164"/>
                    <a:pt x="0" y="6164"/>
                  </a:cubicBezTo>
                  <a:cubicBezTo>
                    <a:pt x="1949" y="6164"/>
                    <a:pt x="1949" y="6164"/>
                    <a:pt x="1949" y="6164"/>
                  </a:cubicBezTo>
                  <a:cubicBezTo>
                    <a:pt x="1949" y="506"/>
                    <a:pt x="1949" y="506"/>
                    <a:pt x="1949" y="506"/>
                  </a:cubicBezTo>
                  <a:lnTo>
                    <a:pt x="1239" y="506"/>
                  </a:lnTo>
                  <a:close/>
                  <a:moveTo>
                    <a:pt x="668" y="5512"/>
                  </a:moveTo>
                  <a:lnTo>
                    <a:pt x="668" y="5512"/>
                  </a:lnTo>
                  <a:cubicBezTo>
                    <a:pt x="447" y="5512"/>
                    <a:pt x="447" y="5512"/>
                    <a:pt x="447" y="5512"/>
                  </a:cubicBezTo>
                  <a:cubicBezTo>
                    <a:pt x="447" y="4920"/>
                    <a:pt x="447" y="4920"/>
                    <a:pt x="447" y="4920"/>
                  </a:cubicBezTo>
                  <a:cubicBezTo>
                    <a:pt x="668" y="4920"/>
                    <a:pt x="668" y="4920"/>
                    <a:pt x="668" y="4920"/>
                  </a:cubicBezTo>
                  <a:lnTo>
                    <a:pt x="668" y="5512"/>
                  </a:lnTo>
                  <a:close/>
                  <a:moveTo>
                    <a:pt x="668" y="4549"/>
                  </a:moveTo>
                  <a:lnTo>
                    <a:pt x="668" y="4549"/>
                  </a:lnTo>
                  <a:cubicBezTo>
                    <a:pt x="447" y="4549"/>
                    <a:pt x="447" y="4549"/>
                    <a:pt x="447" y="4549"/>
                  </a:cubicBezTo>
                  <a:cubicBezTo>
                    <a:pt x="447" y="3962"/>
                    <a:pt x="447" y="3962"/>
                    <a:pt x="447" y="3962"/>
                  </a:cubicBezTo>
                  <a:cubicBezTo>
                    <a:pt x="668" y="3962"/>
                    <a:pt x="668" y="3962"/>
                    <a:pt x="668" y="3962"/>
                  </a:cubicBezTo>
                  <a:lnTo>
                    <a:pt x="668" y="4549"/>
                  </a:lnTo>
                  <a:close/>
                  <a:moveTo>
                    <a:pt x="668" y="3601"/>
                  </a:moveTo>
                  <a:lnTo>
                    <a:pt x="668" y="3601"/>
                  </a:lnTo>
                  <a:cubicBezTo>
                    <a:pt x="447" y="3601"/>
                    <a:pt x="447" y="3601"/>
                    <a:pt x="447" y="3601"/>
                  </a:cubicBezTo>
                  <a:cubicBezTo>
                    <a:pt x="447" y="3014"/>
                    <a:pt x="447" y="3014"/>
                    <a:pt x="447" y="3014"/>
                  </a:cubicBezTo>
                  <a:cubicBezTo>
                    <a:pt x="668" y="3014"/>
                    <a:pt x="668" y="3014"/>
                    <a:pt x="668" y="3014"/>
                  </a:cubicBezTo>
                  <a:lnTo>
                    <a:pt x="668" y="3601"/>
                  </a:lnTo>
                  <a:close/>
                  <a:moveTo>
                    <a:pt x="668" y="2638"/>
                  </a:moveTo>
                  <a:lnTo>
                    <a:pt x="668" y="2638"/>
                  </a:lnTo>
                  <a:cubicBezTo>
                    <a:pt x="447" y="2638"/>
                    <a:pt x="447" y="2638"/>
                    <a:pt x="447" y="2638"/>
                  </a:cubicBezTo>
                  <a:cubicBezTo>
                    <a:pt x="447" y="2056"/>
                    <a:pt x="447" y="2056"/>
                    <a:pt x="447" y="2056"/>
                  </a:cubicBezTo>
                  <a:cubicBezTo>
                    <a:pt x="668" y="2056"/>
                    <a:pt x="668" y="2056"/>
                    <a:pt x="668" y="2056"/>
                  </a:cubicBezTo>
                  <a:lnTo>
                    <a:pt x="668" y="2638"/>
                  </a:lnTo>
                  <a:close/>
                  <a:moveTo>
                    <a:pt x="668" y="1685"/>
                  </a:moveTo>
                  <a:lnTo>
                    <a:pt x="668" y="1685"/>
                  </a:lnTo>
                  <a:cubicBezTo>
                    <a:pt x="447" y="1685"/>
                    <a:pt x="447" y="1685"/>
                    <a:pt x="447" y="1685"/>
                  </a:cubicBezTo>
                  <a:cubicBezTo>
                    <a:pt x="447" y="1098"/>
                    <a:pt x="447" y="1098"/>
                    <a:pt x="447" y="1098"/>
                  </a:cubicBezTo>
                  <a:cubicBezTo>
                    <a:pt x="668" y="1098"/>
                    <a:pt x="668" y="1098"/>
                    <a:pt x="668" y="1098"/>
                  </a:cubicBezTo>
                  <a:lnTo>
                    <a:pt x="668" y="1685"/>
                  </a:lnTo>
                  <a:close/>
                  <a:moveTo>
                    <a:pt x="1454" y="5512"/>
                  </a:moveTo>
                  <a:lnTo>
                    <a:pt x="1454" y="5512"/>
                  </a:lnTo>
                  <a:cubicBezTo>
                    <a:pt x="1239" y="5512"/>
                    <a:pt x="1239" y="5512"/>
                    <a:pt x="1239" y="5512"/>
                  </a:cubicBezTo>
                  <a:cubicBezTo>
                    <a:pt x="1239" y="4920"/>
                    <a:pt x="1239" y="4920"/>
                    <a:pt x="1239" y="4920"/>
                  </a:cubicBezTo>
                  <a:cubicBezTo>
                    <a:pt x="1454" y="4920"/>
                    <a:pt x="1454" y="4920"/>
                    <a:pt x="1454" y="4920"/>
                  </a:cubicBezTo>
                  <a:lnTo>
                    <a:pt x="1454" y="5512"/>
                  </a:lnTo>
                  <a:close/>
                  <a:moveTo>
                    <a:pt x="1454" y="4549"/>
                  </a:moveTo>
                  <a:lnTo>
                    <a:pt x="1454" y="4549"/>
                  </a:lnTo>
                  <a:cubicBezTo>
                    <a:pt x="1239" y="4549"/>
                    <a:pt x="1239" y="4549"/>
                    <a:pt x="1239" y="4549"/>
                  </a:cubicBezTo>
                  <a:cubicBezTo>
                    <a:pt x="1239" y="3962"/>
                    <a:pt x="1239" y="3962"/>
                    <a:pt x="1239" y="3962"/>
                  </a:cubicBezTo>
                  <a:cubicBezTo>
                    <a:pt x="1454" y="3962"/>
                    <a:pt x="1454" y="3962"/>
                    <a:pt x="1454" y="3962"/>
                  </a:cubicBezTo>
                  <a:lnTo>
                    <a:pt x="1454" y="4549"/>
                  </a:lnTo>
                  <a:close/>
                  <a:moveTo>
                    <a:pt x="1454" y="3601"/>
                  </a:moveTo>
                  <a:lnTo>
                    <a:pt x="1454" y="3601"/>
                  </a:lnTo>
                  <a:cubicBezTo>
                    <a:pt x="1239" y="3601"/>
                    <a:pt x="1239" y="3601"/>
                    <a:pt x="1239" y="3601"/>
                  </a:cubicBezTo>
                  <a:cubicBezTo>
                    <a:pt x="1239" y="3014"/>
                    <a:pt x="1239" y="3014"/>
                    <a:pt x="1239" y="3014"/>
                  </a:cubicBezTo>
                  <a:cubicBezTo>
                    <a:pt x="1454" y="3014"/>
                    <a:pt x="1454" y="3014"/>
                    <a:pt x="1454" y="3014"/>
                  </a:cubicBezTo>
                  <a:lnTo>
                    <a:pt x="1454" y="3601"/>
                  </a:lnTo>
                  <a:close/>
                  <a:moveTo>
                    <a:pt x="1454" y="2638"/>
                  </a:moveTo>
                  <a:lnTo>
                    <a:pt x="1454" y="2638"/>
                  </a:lnTo>
                  <a:cubicBezTo>
                    <a:pt x="1239" y="2638"/>
                    <a:pt x="1239" y="2638"/>
                    <a:pt x="1239" y="2638"/>
                  </a:cubicBezTo>
                  <a:cubicBezTo>
                    <a:pt x="1239" y="2056"/>
                    <a:pt x="1239" y="2056"/>
                    <a:pt x="1239" y="2056"/>
                  </a:cubicBezTo>
                  <a:cubicBezTo>
                    <a:pt x="1454" y="2056"/>
                    <a:pt x="1454" y="2056"/>
                    <a:pt x="1454" y="2056"/>
                  </a:cubicBezTo>
                  <a:lnTo>
                    <a:pt x="1454" y="2638"/>
                  </a:lnTo>
                  <a:close/>
                  <a:moveTo>
                    <a:pt x="1454" y="1685"/>
                  </a:moveTo>
                  <a:lnTo>
                    <a:pt x="1454" y="1685"/>
                  </a:lnTo>
                  <a:cubicBezTo>
                    <a:pt x="1239" y="1685"/>
                    <a:pt x="1239" y="1685"/>
                    <a:pt x="1239" y="1685"/>
                  </a:cubicBezTo>
                  <a:cubicBezTo>
                    <a:pt x="1239" y="1098"/>
                    <a:pt x="1239" y="1098"/>
                    <a:pt x="1239" y="1098"/>
                  </a:cubicBezTo>
                  <a:cubicBezTo>
                    <a:pt x="1454" y="1098"/>
                    <a:pt x="1454" y="1098"/>
                    <a:pt x="1454" y="1098"/>
                  </a:cubicBezTo>
                  <a:lnTo>
                    <a:pt x="1454" y="1685"/>
                  </a:lnTo>
                  <a:close/>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74" name="Freeform 330"/>
            <p:cNvSpPr>
              <a:spLocks noChangeArrowheads="1"/>
            </p:cNvSpPr>
            <p:nvPr/>
          </p:nvSpPr>
          <p:spPr bwMode="auto">
            <a:xfrm>
              <a:off x="3996393" y="8085467"/>
              <a:ext cx="143548" cy="381940"/>
            </a:xfrm>
            <a:custGeom>
              <a:avLst/>
              <a:gdLst>
                <a:gd name="T0" fmla="*/ 0 w 222"/>
                <a:gd name="T1" fmla="*/ 587 h 588"/>
                <a:gd name="T2" fmla="*/ 221 w 222"/>
                <a:gd name="T3" fmla="*/ 587 h 588"/>
                <a:gd name="T4" fmla="*/ 221 w 222"/>
                <a:gd name="T5" fmla="*/ 0 h 588"/>
                <a:gd name="T6" fmla="*/ 0 w 222"/>
                <a:gd name="T7" fmla="*/ 0 h 588"/>
                <a:gd name="T8" fmla="*/ 0 w 222"/>
                <a:gd name="T9" fmla="*/ 587 h 588"/>
              </a:gdLst>
              <a:ahLst/>
              <a:cxnLst>
                <a:cxn ang="0">
                  <a:pos x="T0" y="T1"/>
                </a:cxn>
                <a:cxn ang="0">
                  <a:pos x="T2" y="T3"/>
                </a:cxn>
                <a:cxn ang="0">
                  <a:pos x="T4" y="T5"/>
                </a:cxn>
                <a:cxn ang="0">
                  <a:pos x="T6" y="T7"/>
                </a:cxn>
                <a:cxn ang="0">
                  <a:pos x="T8" y="T9"/>
                </a:cxn>
              </a:cxnLst>
              <a:rect l="0" t="0" r="r" b="b"/>
              <a:pathLst>
                <a:path w="222" h="588">
                  <a:moveTo>
                    <a:pt x="0" y="587"/>
                  </a:moveTo>
                  <a:lnTo>
                    <a:pt x="221" y="587"/>
                  </a:lnTo>
                  <a:lnTo>
                    <a:pt x="221"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97" name="Freeform 331"/>
            <p:cNvSpPr>
              <a:spLocks noChangeArrowheads="1"/>
            </p:cNvSpPr>
            <p:nvPr/>
          </p:nvSpPr>
          <p:spPr bwMode="auto">
            <a:xfrm>
              <a:off x="4513167" y="8085467"/>
              <a:ext cx="140679" cy="381940"/>
            </a:xfrm>
            <a:custGeom>
              <a:avLst/>
              <a:gdLst>
                <a:gd name="T0" fmla="*/ 0 w 216"/>
                <a:gd name="T1" fmla="*/ 587 h 588"/>
                <a:gd name="T2" fmla="*/ 215 w 216"/>
                <a:gd name="T3" fmla="*/ 587 h 588"/>
                <a:gd name="T4" fmla="*/ 215 w 216"/>
                <a:gd name="T5" fmla="*/ 0 h 588"/>
                <a:gd name="T6" fmla="*/ 0 w 216"/>
                <a:gd name="T7" fmla="*/ 0 h 588"/>
                <a:gd name="T8" fmla="*/ 0 w 216"/>
                <a:gd name="T9" fmla="*/ 587 h 588"/>
              </a:gdLst>
              <a:ahLst/>
              <a:cxnLst>
                <a:cxn ang="0">
                  <a:pos x="T0" y="T1"/>
                </a:cxn>
                <a:cxn ang="0">
                  <a:pos x="T2" y="T3"/>
                </a:cxn>
                <a:cxn ang="0">
                  <a:pos x="T4" y="T5"/>
                </a:cxn>
                <a:cxn ang="0">
                  <a:pos x="T6" y="T7"/>
                </a:cxn>
                <a:cxn ang="0">
                  <a:pos x="T8" y="T9"/>
                </a:cxn>
              </a:cxnLst>
              <a:rect l="0" t="0" r="r" b="b"/>
              <a:pathLst>
                <a:path w="216" h="588">
                  <a:moveTo>
                    <a:pt x="0" y="587"/>
                  </a:moveTo>
                  <a:lnTo>
                    <a:pt x="215" y="587"/>
                  </a:lnTo>
                  <a:lnTo>
                    <a:pt x="215"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98" name="Freeform 332"/>
            <p:cNvSpPr>
              <a:spLocks noChangeArrowheads="1"/>
            </p:cNvSpPr>
            <p:nvPr/>
          </p:nvSpPr>
          <p:spPr bwMode="auto">
            <a:xfrm>
              <a:off x="3996393" y="8711502"/>
              <a:ext cx="143548" cy="379067"/>
            </a:xfrm>
            <a:custGeom>
              <a:avLst/>
              <a:gdLst>
                <a:gd name="T0" fmla="*/ 0 w 222"/>
                <a:gd name="T1" fmla="*/ 582 h 583"/>
                <a:gd name="T2" fmla="*/ 221 w 222"/>
                <a:gd name="T3" fmla="*/ 582 h 583"/>
                <a:gd name="T4" fmla="*/ 221 w 222"/>
                <a:gd name="T5" fmla="*/ 0 h 583"/>
                <a:gd name="T6" fmla="*/ 0 w 222"/>
                <a:gd name="T7" fmla="*/ 0 h 583"/>
                <a:gd name="T8" fmla="*/ 0 w 222"/>
                <a:gd name="T9" fmla="*/ 582 h 583"/>
              </a:gdLst>
              <a:ahLst/>
              <a:cxnLst>
                <a:cxn ang="0">
                  <a:pos x="T0" y="T1"/>
                </a:cxn>
                <a:cxn ang="0">
                  <a:pos x="T2" y="T3"/>
                </a:cxn>
                <a:cxn ang="0">
                  <a:pos x="T4" y="T5"/>
                </a:cxn>
                <a:cxn ang="0">
                  <a:pos x="T6" y="T7"/>
                </a:cxn>
                <a:cxn ang="0">
                  <a:pos x="T8" y="T9"/>
                </a:cxn>
              </a:cxnLst>
              <a:rect l="0" t="0" r="r" b="b"/>
              <a:pathLst>
                <a:path w="222" h="583">
                  <a:moveTo>
                    <a:pt x="0" y="582"/>
                  </a:moveTo>
                  <a:lnTo>
                    <a:pt x="221" y="582"/>
                  </a:lnTo>
                  <a:lnTo>
                    <a:pt x="221" y="0"/>
                  </a:lnTo>
                  <a:lnTo>
                    <a:pt x="0" y="0"/>
                  </a:lnTo>
                  <a:lnTo>
                    <a:pt x="0" y="58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999" name="Freeform 333"/>
            <p:cNvSpPr>
              <a:spLocks noChangeArrowheads="1"/>
            </p:cNvSpPr>
            <p:nvPr/>
          </p:nvSpPr>
          <p:spPr bwMode="auto">
            <a:xfrm>
              <a:off x="4513167" y="8711502"/>
              <a:ext cx="140679" cy="379067"/>
            </a:xfrm>
            <a:custGeom>
              <a:avLst/>
              <a:gdLst>
                <a:gd name="T0" fmla="*/ 0 w 216"/>
                <a:gd name="T1" fmla="*/ 582 h 583"/>
                <a:gd name="T2" fmla="*/ 215 w 216"/>
                <a:gd name="T3" fmla="*/ 582 h 583"/>
                <a:gd name="T4" fmla="*/ 215 w 216"/>
                <a:gd name="T5" fmla="*/ 0 h 583"/>
                <a:gd name="T6" fmla="*/ 0 w 216"/>
                <a:gd name="T7" fmla="*/ 0 h 583"/>
                <a:gd name="T8" fmla="*/ 0 w 216"/>
                <a:gd name="T9" fmla="*/ 582 h 583"/>
              </a:gdLst>
              <a:ahLst/>
              <a:cxnLst>
                <a:cxn ang="0">
                  <a:pos x="T0" y="T1"/>
                </a:cxn>
                <a:cxn ang="0">
                  <a:pos x="T2" y="T3"/>
                </a:cxn>
                <a:cxn ang="0">
                  <a:pos x="T4" y="T5"/>
                </a:cxn>
                <a:cxn ang="0">
                  <a:pos x="T6" y="T7"/>
                </a:cxn>
                <a:cxn ang="0">
                  <a:pos x="T8" y="T9"/>
                </a:cxn>
              </a:cxnLst>
              <a:rect l="0" t="0" r="r" b="b"/>
              <a:pathLst>
                <a:path w="216" h="583">
                  <a:moveTo>
                    <a:pt x="0" y="582"/>
                  </a:moveTo>
                  <a:lnTo>
                    <a:pt x="215" y="582"/>
                  </a:lnTo>
                  <a:lnTo>
                    <a:pt x="215" y="0"/>
                  </a:lnTo>
                  <a:lnTo>
                    <a:pt x="0" y="0"/>
                  </a:lnTo>
                  <a:lnTo>
                    <a:pt x="0" y="58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0" name="Freeform 334"/>
            <p:cNvSpPr>
              <a:spLocks noChangeArrowheads="1"/>
            </p:cNvSpPr>
            <p:nvPr/>
          </p:nvSpPr>
          <p:spPr bwMode="auto">
            <a:xfrm>
              <a:off x="3996393" y="9334667"/>
              <a:ext cx="143548" cy="381938"/>
            </a:xfrm>
            <a:custGeom>
              <a:avLst/>
              <a:gdLst>
                <a:gd name="T0" fmla="*/ 0 w 222"/>
                <a:gd name="T1" fmla="*/ 587 h 588"/>
                <a:gd name="T2" fmla="*/ 221 w 222"/>
                <a:gd name="T3" fmla="*/ 587 h 588"/>
                <a:gd name="T4" fmla="*/ 221 w 222"/>
                <a:gd name="T5" fmla="*/ 0 h 588"/>
                <a:gd name="T6" fmla="*/ 0 w 222"/>
                <a:gd name="T7" fmla="*/ 0 h 588"/>
                <a:gd name="T8" fmla="*/ 0 w 222"/>
                <a:gd name="T9" fmla="*/ 587 h 588"/>
              </a:gdLst>
              <a:ahLst/>
              <a:cxnLst>
                <a:cxn ang="0">
                  <a:pos x="T0" y="T1"/>
                </a:cxn>
                <a:cxn ang="0">
                  <a:pos x="T2" y="T3"/>
                </a:cxn>
                <a:cxn ang="0">
                  <a:pos x="T4" y="T5"/>
                </a:cxn>
                <a:cxn ang="0">
                  <a:pos x="T6" y="T7"/>
                </a:cxn>
                <a:cxn ang="0">
                  <a:pos x="T8" y="T9"/>
                </a:cxn>
              </a:cxnLst>
              <a:rect l="0" t="0" r="r" b="b"/>
              <a:pathLst>
                <a:path w="222" h="588">
                  <a:moveTo>
                    <a:pt x="0" y="587"/>
                  </a:moveTo>
                  <a:lnTo>
                    <a:pt x="221" y="587"/>
                  </a:lnTo>
                  <a:lnTo>
                    <a:pt x="221"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1" name="Freeform 335"/>
            <p:cNvSpPr>
              <a:spLocks noChangeArrowheads="1"/>
            </p:cNvSpPr>
            <p:nvPr/>
          </p:nvSpPr>
          <p:spPr bwMode="auto">
            <a:xfrm>
              <a:off x="4513167" y="9334667"/>
              <a:ext cx="140679" cy="381938"/>
            </a:xfrm>
            <a:custGeom>
              <a:avLst/>
              <a:gdLst>
                <a:gd name="T0" fmla="*/ 0 w 216"/>
                <a:gd name="T1" fmla="*/ 587 h 588"/>
                <a:gd name="T2" fmla="*/ 215 w 216"/>
                <a:gd name="T3" fmla="*/ 587 h 588"/>
                <a:gd name="T4" fmla="*/ 215 w 216"/>
                <a:gd name="T5" fmla="*/ 0 h 588"/>
                <a:gd name="T6" fmla="*/ 0 w 216"/>
                <a:gd name="T7" fmla="*/ 0 h 588"/>
                <a:gd name="T8" fmla="*/ 0 w 216"/>
                <a:gd name="T9" fmla="*/ 587 h 588"/>
              </a:gdLst>
              <a:ahLst/>
              <a:cxnLst>
                <a:cxn ang="0">
                  <a:pos x="T0" y="T1"/>
                </a:cxn>
                <a:cxn ang="0">
                  <a:pos x="T2" y="T3"/>
                </a:cxn>
                <a:cxn ang="0">
                  <a:pos x="T4" y="T5"/>
                </a:cxn>
                <a:cxn ang="0">
                  <a:pos x="T6" y="T7"/>
                </a:cxn>
                <a:cxn ang="0">
                  <a:pos x="T8" y="T9"/>
                </a:cxn>
              </a:cxnLst>
              <a:rect l="0" t="0" r="r" b="b"/>
              <a:pathLst>
                <a:path w="216" h="588">
                  <a:moveTo>
                    <a:pt x="0" y="587"/>
                  </a:moveTo>
                  <a:lnTo>
                    <a:pt x="215" y="587"/>
                  </a:lnTo>
                  <a:lnTo>
                    <a:pt x="215"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2" name="Freeform 336"/>
            <p:cNvSpPr>
              <a:spLocks noChangeArrowheads="1"/>
            </p:cNvSpPr>
            <p:nvPr/>
          </p:nvSpPr>
          <p:spPr bwMode="auto">
            <a:xfrm>
              <a:off x="3996393" y="9952084"/>
              <a:ext cx="143548" cy="381940"/>
            </a:xfrm>
            <a:custGeom>
              <a:avLst/>
              <a:gdLst>
                <a:gd name="T0" fmla="*/ 0 w 222"/>
                <a:gd name="T1" fmla="*/ 587 h 588"/>
                <a:gd name="T2" fmla="*/ 221 w 222"/>
                <a:gd name="T3" fmla="*/ 587 h 588"/>
                <a:gd name="T4" fmla="*/ 221 w 222"/>
                <a:gd name="T5" fmla="*/ 0 h 588"/>
                <a:gd name="T6" fmla="*/ 0 w 222"/>
                <a:gd name="T7" fmla="*/ 0 h 588"/>
                <a:gd name="T8" fmla="*/ 0 w 222"/>
                <a:gd name="T9" fmla="*/ 587 h 588"/>
              </a:gdLst>
              <a:ahLst/>
              <a:cxnLst>
                <a:cxn ang="0">
                  <a:pos x="T0" y="T1"/>
                </a:cxn>
                <a:cxn ang="0">
                  <a:pos x="T2" y="T3"/>
                </a:cxn>
                <a:cxn ang="0">
                  <a:pos x="T4" y="T5"/>
                </a:cxn>
                <a:cxn ang="0">
                  <a:pos x="T6" y="T7"/>
                </a:cxn>
                <a:cxn ang="0">
                  <a:pos x="T8" y="T9"/>
                </a:cxn>
              </a:cxnLst>
              <a:rect l="0" t="0" r="r" b="b"/>
              <a:pathLst>
                <a:path w="222" h="588">
                  <a:moveTo>
                    <a:pt x="0" y="587"/>
                  </a:moveTo>
                  <a:lnTo>
                    <a:pt x="221" y="587"/>
                  </a:lnTo>
                  <a:lnTo>
                    <a:pt x="221"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3" name="Freeform 337"/>
            <p:cNvSpPr>
              <a:spLocks noChangeArrowheads="1"/>
            </p:cNvSpPr>
            <p:nvPr/>
          </p:nvSpPr>
          <p:spPr bwMode="auto">
            <a:xfrm>
              <a:off x="4513167" y="9952084"/>
              <a:ext cx="140679" cy="381940"/>
            </a:xfrm>
            <a:custGeom>
              <a:avLst/>
              <a:gdLst>
                <a:gd name="T0" fmla="*/ 0 w 216"/>
                <a:gd name="T1" fmla="*/ 587 h 588"/>
                <a:gd name="T2" fmla="*/ 215 w 216"/>
                <a:gd name="T3" fmla="*/ 587 h 588"/>
                <a:gd name="T4" fmla="*/ 215 w 216"/>
                <a:gd name="T5" fmla="*/ 0 h 588"/>
                <a:gd name="T6" fmla="*/ 0 w 216"/>
                <a:gd name="T7" fmla="*/ 0 h 588"/>
                <a:gd name="T8" fmla="*/ 0 w 216"/>
                <a:gd name="T9" fmla="*/ 587 h 588"/>
              </a:gdLst>
              <a:ahLst/>
              <a:cxnLst>
                <a:cxn ang="0">
                  <a:pos x="T0" y="T1"/>
                </a:cxn>
                <a:cxn ang="0">
                  <a:pos x="T2" y="T3"/>
                </a:cxn>
                <a:cxn ang="0">
                  <a:pos x="T4" y="T5"/>
                </a:cxn>
                <a:cxn ang="0">
                  <a:pos x="T6" y="T7"/>
                </a:cxn>
                <a:cxn ang="0">
                  <a:pos x="T8" y="T9"/>
                </a:cxn>
              </a:cxnLst>
              <a:rect l="0" t="0" r="r" b="b"/>
              <a:pathLst>
                <a:path w="216" h="588">
                  <a:moveTo>
                    <a:pt x="0" y="587"/>
                  </a:moveTo>
                  <a:lnTo>
                    <a:pt x="215" y="587"/>
                  </a:lnTo>
                  <a:lnTo>
                    <a:pt x="215" y="0"/>
                  </a:lnTo>
                  <a:lnTo>
                    <a:pt x="0" y="0"/>
                  </a:lnTo>
                  <a:lnTo>
                    <a:pt x="0" y="58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4" name="Freeform 338"/>
            <p:cNvSpPr>
              <a:spLocks noChangeArrowheads="1"/>
            </p:cNvSpPr>
            <p:nvPr/>
          </p:nvSpPr>
          <p:spPr bwMode="auto">
            <a:xfrm>
              <a:off x="3996393" y="10575250"/>
              <a:ext cx="143548" cy="384811"/>
            </a:xfrm>
            <a:custGeom>
              <a:avLst/>
              <a:gdLst>
                <a:gd name="T0" fmla="*/ 0 w 222"/>
                <a:gd name="T1" fmla="*/ 592 h 593"/>
                <a:gd name="T2" fmla="*/ 221 w 222"/>
                <a:gd name="T3" fmla="*/ 592 h 593"/>
                <a:gd name="T4" fmla="*/ 221 w 222"/>
                <a:gd name="T5" fmla="*/ 0 h 593"/>
                <a:gd name="T6" fmla="*/ 0 w 222"/>
                <a:gd name="T7" fmla="*/ 0 h 593"/>
                <a:gd name="T8" fmla="*/ 0 w 222"/>
                <a:gd name="T9" fmla="*/ 592 h 593"/>
              </a:gdLst>
              <a:ahLst/>
              <a:cxnLst>
                <a:cxn ang="0">
                  <a:pos x="T0" y="T1"/>
                </a:cxn>
                <a:cxn ang="0">
                  <a:pos x="T2" y="T3"/>
                </a:cxn>
                <a:cxn ang="0">
                  <a:pos x="T4" y="T5"/>
                </a:cxn>
                <a:cxn ang="0">
                  <a:pos x="T6" y="T7"/>
                </a:cxn>
                <a:cxn ang="0">
                  <a:pos x="T8" y="T9"/>
                </a:cxn>
              </a:cxnLst>
              <a:rect l="0" t="0" r="r" b="b"/>
              <a:pathLst>
                <a:path w="222" h="593">
                  <a:moveTo>
                    <a:pt x="0" y="592"/>
                  </a:moveTo>
                  <a:lnTo>
                    <a:pt x="221" y="592"/>
                  </a:lnTo>
                  <a:lnTo>
                    <a:pt x="221" y="0"/>
                  </a:lnTo>
                  <a:lnTo>
                    <a:pt x="0" y="0"/>
                  </a:lnTo>
                  <a:lnTo>
                    <a:pt x="0" y="59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005" name="Freeform 339"/>
            <p:cNvSpPr>
              <a:spLocks noChangeArrowheads="1"/>
            </p:cNvSpPr>
            <p:nvPr/>
          </p:nvSpPr>
          <p:spPr bwMode="auto">
            <a:xfrm>
              <a:off x="4513167" y="10575250"/>
              <a:ext cx="140679" cy="384811"/>
            </a:xfrm>
            <a:custGeom>
              <a:avLst/>
              <a:gdLst>
                <a:gd name="T0" fmla="*/ 0 w 216"/>
                <a:gd name="T1" fmla="*/ 592 h 593"/>
                <a:gd name="T2" fmla="*/ 215 w 216"/>
                <a:gd name="T3" fmla="*/ 592 h 593"/>
                <a:gd name="T4" fmla="*/ 215 w 216"/>
                <a:gd name="T5" fmla="*/ 0 h 593"/>
                <a:gd name="T6" fmla="*/ 0 w 216"/>
                <a:gd name="T7" fmla="*/ 0 h 593"/>
                <a:gd name="T8" fmla="*/ 0 w 216"/>
                <a:gd name="T9" fmla="*/ 592 h 593"/>
              </a:gdLst>
              <a:ahLst/>
              <a:cxnLst>
                <a:cxn ang="0">
                  <a:pos x="T0" y="T1"/>
                </a:cxn>
                <a:cxn ang="0">
                  <a:pos x="T2" y="T3"/>
                </a:cxn>
                <a:cxn ang="0">
                  <a:pos x="T4" y="T5"/>
                </a:cxn>
                <a:cxn ang="0">
                  <a:pos x="T6" y="T7"/>
                </a:cxn>
                <a:cxn ang="0">
                  <a:pos x="T8" y="T9"/>
                </a:cxn>
              </a:cxnLst>
              <a:rect l="0" t="0" r="r" b="b"/>
              <a:pathLst>
                <a:path w="216" h="593">
                  <a:moveTo>
                    <a:pt x="0" y="592"/>
                  </a:moveTo>
                  <a:lnTo>
                    <a:pt x="215" y="592"/>
                  </a:lnTo>
                  <a:lnTo>
                    <a:pt x="215" y="0"/>
                  </a:lnTo>
                  <a:lnTo>
                    <a:pt x="0" y="0"/>
                  </a:lnTo>
                  <a:lnTo>
                    <a:pt x="0" y="59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1068" name="Freeform 273"/>
          <p:cNvSpPr>
            <a:spLocks noChangeArrowheads="1"/>
          </p:cNvSpPr>
          <p:nvPr/>
        </p:nvSpPr>
        <p:spPr bwMode="auto">
          <a:xfrm>
            <a:off x="5833813" y="6118341"/>
            <a:ext cx="829712" cy="5269603"/>
          </a:xfrm>
          <a:custGeom>
            <a:avLst/>
            <a:gdLst>
              <a:gd name="T0" fmla="*/ 0 w 1276"/>
              <a:gd name="T1" fmla="*/ 8090 h 8091"/>
              <a:gd name="T2" fmla="*/ 1275 w 1276"/>
              <a:gd name="T3" fmla="*/ 802 h 8091"/>
              <a:gd name="T4" fmla="*/ 630 w 1276"/>
              <a:gd name="T5" fmla="*/ 7750 h 8091"/>
              <a:gd name="T6" fmla="*/ 393 w 1276"/>
              <a:gd name="T7" fmla="*/ 7417 h 8091"/>
              <a:gd name="T8" fmla="*/ 630 w 1276"/>
              <a:gd name="T9" fmla="*/ 7750 h 8091"/>
              <a:gd name="T10" fmla="*/ 393 w 1276"/>
              <a:gd name="T11" fmla="*/ 7185 h 8091"/>
              <a:gd name="T12" fmla="*/ 630 w 1276"/>
              <a:gd name="T13" fmla="*/ 6846 h 8091"/>
              <a:gd name="T14" fmla="*/ 630 w 1276"/>
              <a:gd name="T15" fmla="*/ 6625 h 8091"/>
              <a:gd name="T16" fmla="*/ 393 w 1276"/>
              <a:gd name="T17" fmla="*/ 6286 h 8091"/>
              <a:gd name="T18" fmla="*/ 630 w 1276"/>
              <a:gd name="T19" fmla="*/ 6625 h 8091"/>
              <a:gd name="T20" fmla="*/ 393 w 1276"/>
              <a:gd name="T21" fmla="*/ 6060 h 8091"/>
              <a:gd name="T22" fmla="*/ 630 w 1276"/>
              <a:gd name="T23" fmla="*/ 5721 h 8091"/>
              <a:gd name="T24" fmla="*/ 630 w 1276"/>
              <a:gd name="T25" fmla="*/ 5489 h 8091"/>
              <a:gd name="T26" fmla="*/ 393 w 1276"/>
              <a:gd name="T27" fmla="*/ 5156 h 8091"/>
              <a:gd name="T28" fmla="*/ 630 w 1276"/>
              <a:gd name="T29" fmla="*/ 5489 h 8091"/>
              <a:gd name="T30" fmla="*/ 393 w 1276"/>
              <a:gd name="T31" fmla="*/ 4940 h 8091"/>
              <a:gd name="T32" fmla="*/ 630 w 1276"/>
              <a:gd name="T33" fmla="*/ 4596 h 8091"/>
              <a:gd name="T34" fmla="*/ 630 w 1276"/>
              <a:gd name="T35" fmla="*/ 4381 h 8091"/>
              <a:gd name="T36" fmla="*/ 393 w 1276"/>
              <a:gd name="T37" fmla="*/ 4025 h 8091"/>
              <a:gd name="T38" fmla="*/ 630 w 1276"/>
              <a:gd name="T39" fmla="*/ 4381 h 8091"/>
              <a:gd name="T40" fmla="*/ 393 w 1276"/>
              <a:gd name="T41" fmla="*/ 3810 h 8091"/>
              <a:gd name="T42" fmla="*/ 630 w 1276"/>
              <a:gd name="T43" fmla="*/ 3460 h 8091"/>
              <a:gd name="T44" fmla="*/ 630 w 1276"/>
              <a:gd name="T45" fmla="*/ 3245 h 8091"/>
              <a:gd name="T46" fmla="*/ 393 w 1276"/>
              <a:gd name="T47" fmla="*/ 2906 h 8091"/>
              <a:gd name="T48" fmla="*/ 630 w 1276"/>
              <a:gd name="T49" fmla="*/ 3245 h 8091"/>
              <a:gd name="T50" fmla="*/ 393 w 1276"/>
              <a:gd name="T51" fmla="*/ 2685 h 8091"/>
              <a:gd name="T52" fmla="*/ 630 w 1276"/>
              <a:gd name="T53" fmla="*/ 2346 h 8091"/>
              <a:gd name="T54" fmla="*/ 630 w 1276"/>
              <a:gd name="T55" fmla="*/ 2120 h 8091"/>
              <a:gd name="T56" fmla="*/ 393 w 1276"/>
              <a:gd name="T57" fmla="*/ 1781 h 8091"/>
              <a:gd name="T58" fmla="*/ 630 w 1276"/>
              <a:gd name="T59" fmla="*/ 2120 h 8091"/>
              <a:gd name="T60" fmla="*/ 393 w 1276"/>
              <a:gd name="T61" fmla="*/ 1550 h 8091"/>
              <a:gd name="T62" fmla="*/ 630 w 1276"/>
              <a:gd name="T63" fmla="*/ 1216 h 8091"/>
              <a:gd name="T64" fmla="*/ 1200 w 1276"/>
              <a:gd name="T65" fmla="*/ 7750 h 8091"/>
              <a:gd name="T66" fmla="*/ 947 w 1276"/>
              <a:gd name="T67" fmla="*/ 7417 h 8091"/>
              <a:gd name="T68" fmla="*/ 1200 w 1276"/>
              <a:gd name="T69" fmla="*/ 7750 h 8091"/>
              <a:gd name="T70" fmla="*/ 947 w 1276"/>
              <a:gd name="T71" fmla="*/ 7185 h 8091"/>
              <a:gd name="T72" fmla="*/ 1200 w 1276"/>
              <a:gd name="T73" fmla="*/ 6846 h 8091"/>
              <a:gd name="T74" fmla="*/ 1200 w 1276"/>
              <a:gd name="T75" fmla="*/ 6625 h 8091"/>
              <a:gd name="T76" fmla="*/ 947 w 1276"/>
              <a:gd name="T77" fmla="*/ 6286 h 8091"/>
              <a:gd name="T78" fmla="*/ 1200 w 1276"/>
              <a:gd name="T79" fmla="*/ 6625 h 8091"/>
              <a:gd name="T80" fmla="*/ 947 w 1276"/>
              <a:gd name="T81" fmla="*/ 6060 h 8091"/>
              <a:gd name="T82" fmla="*/ 1200 w 1276"/>
              <a:gd name="T83" fmla="*/ 5721 h 8091"/>
              <a:gd name="T84" fmla="*/ 1200 w 1276"/>
              <a:gd name="T85" fmla="*/ 5489 h 8091"/>
              <a:gd name="T86" fmla="*/ 947 w 1276"/>
              <a:gd name="T87" fmla="*/ 5156 h 8091"/>
              <a:gd name="T88" fmla="*/ 1200 w 1276"/>
              <a:gd name="T89" fmla="*/ 5489 h 8091"/>
              <a:gd name="T90" fmla="*/ 947 w 1276"/>
              <a:gd name="T91" fmla="*/ 4940 h 8091"/>
              <a:gd name="T92" fmla="*/ 1200 w 1276"/>
              <a:gd name="T93" fmla="*/ 4596 h 8091"/>
              <a:gd name="T94" fmla="*/ 1200 w 1276"/>
              <a:gd name="T95" fmla="*/ 4381 h 8091"/>
              <a:gd name="T96" fmla="*/ 947 w 1276"/>
              <a:gd name="T97" fmla="*/ 4025 h 8091"/>
              <a:gd name="T98" fmla="*/ 1200 w 1276"/>
              <a:gd name="T99" fmla="*/ 4381 h 8091"/>
              <a:gd name="T100" fmla="*/ 947 w 1276"/>
              <a:gd name="T101" fmla="*/ 3810 h 8091"/>
              <a:gd name="T102" fmla="*/ 1200 w 1276"/>
              <a:gd name="T103" fmla="*/ 3460 h 8091"/>
              <a:gd name="T104" fmla="*/ 1200 w 1276"/>
              <a:gd name="T105" fmla="*/ 3245 h 8091"/>
              <a:gd name="T106" fmla="*/ 947 w 1276"/>
              <a:gd name="T107" fmla="*/ 2906 h 8091"/>
              <a:gd name="T108" fmla="*/ 1200 w 1276"/>
              <a:gd name="T109" fmla="*/ 3245 h 8091"/>
              <a:gd name="T110" fmla="*/ 947 w 1276"/>
              <a:gd name="T111" fmla="*/ 2685 h 8091"/>
              <a:gd name="T112" fmla="*/ 1200 w 1276"/>
              <a:gd name="T113" fmla="*/ 2346 h 8091"/>
              <a:gd name="T114" fmla="*/ 1200 w 1276"/>
              <a:gd name="T115" fmla="*/ 2120 h 8091"/>
              <a:gd name="T116" fmla="*/ 947 w 1276"/>
              <a:gd name="T117" fmla="*/ 1781 h 8091"/>
              <a:gd name="T118" fmla="*/ 1200 w 1276"/>
              <a:gd name="T119" fmla="*/ 2120 h 8091"/>
              <a:gd name="T120" fmla="*/ 947 w 1276"/>
              <a:gd name="T121" fmla="*/ 1550 h 8091"/>
              <a:gd name="T122" fmla="*/ 1200 w 1276"/>
              <a:gd name="T123" fmla="*/ 1216 h 8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6" h="8091">
                <a:moveTo>
                  <a:pt x="0" y="0"/>
                </a:moveTo>
                <a:lnTo>
                  <a:pt x="0" y="8090"/>
                </a:lnTo>
                <a:lnTo>
                  <a:pt x="1275" y="8090"/>
                </a:lnTo>
                <a:lnTo>
                  <a:pt x="1275" y="802"/>
                </a:lnTo>
                <a:lnTo>
                  <a:pt x="0" y="0"/>
                </a:lnTo>
                <a:close/>
                <a:moveTo>
                  <a:pt x="630" y="7750"/>
                </a:moveTo>
                <a:lnTo>
                  <a:pt x="393" y="7750"/>
                </a:lnTo>
                <a:lnTo>
                  <a:pt x="393" y="7417"/>
                </a:lnTo>
                <a:lnTo>
                  <a:pt x="630" y="7417"/>
                </a:lnTo>
                <a:lnTo>
                  <a:pt x="630" y="7750"/>
                </a:lnTo>
                <a:close/>
                <a:moveTo>
                  <a:pt x="630" y="7185"/>
                </a:moveTo>
                <a:lnTo>
                  <a:pt x="393" y="7185"/>
                </a:lnTo>
                <a:lnTo>
                  <a:pt x="393" y="6846"/>
                </a:lnTo>
                <a:lnTo>
                  <a:pt x="630" y="6846"/>
                </a:lnTo>
                <a:lnTo>
                  <a:pt x="630" y="7185"/>
                </a:lnTo>
                <a:close/>
                <a:moveTo>
                  <a:pt x="630" y="6625"/>
                </a:moveTo>
                <a:lnTo>
                  <a:pt x="393" y="6625"/>
                </a:lnTo>
                <a:lnTo>
                  <a:pt x="393" y="6286"/>
                </a:lnTo>
                <a:lnTo>
                  <a:pt x="630" y="6286"/>
                </a:lnTo>
                <a:lnTo>
                  <a:pt x="630" y="6625"/>
                </a:lnTo>
                <a:close/>
                <a:moveTo>
                  <a:pt x="630" y="6060"/>
                </a:moveTo>
                <a:lnTo>
                  <a:pt x="393" y="6060"/>
                </a:lnTo>
                <a:lnTo>
                  <a:pt x="393" y="5721"/>
                </a:lnTo>
                <a:lnTo>
                  <a:pt x="630" y="5721"/>
                </a:lnTo>
                <a:lnTo>
                  <a:pt x="630" y="6060"/>
                </a:lnTo>
                <a:close/>
                <a:moveTo>
                  <a:pt x="630" y="5489"/>
                </a:moveTo>
                <a:lnTo>
                  <a:pt x="393" y="5489"/>
                </a:lnTo>
                <a:lnTo>
                  <a:pt x="393" y="5156"/>
                </a:lnTo>
                <a:lnTo>
                  <a:pt x="630" y="5156"/>
                </a:lnTo>
                <a:lnTo>
                  <a:pt x="630" y="5489"/>
                </a:lnTo>
                <a:close/>
                <a:moveTo>
                  <a:pt x="630" y="4940"/>
                </a:moveTo>
                <a:lnTo>
                  <a:pt x="393" y="4940"/>
                </a:lnTo>
                <a:lnTo>
                  <a:pt x="393" y="4596"/>
                </a:lnTo>
                <a:lnTo>
                  <a:pt x="630" y="4596"/>
                </a:lnTo>
                <a:lnTo>
                  <a:pt x="630" y="4940"/>
                </a:lnTo>
                <a:close/>
                <a:moveTo>
                  <a:pt x="630" y="4381"/>
                </a:moveTo>
                <a:lnTo>
                  <a:pt x="393" y="4381"/>
                </a:lnTo>
                <a:lnTo>
                  <a:pt x="393" y="4025"/>
                </a:lnTo>
                <a:lnTo>
                  <a:pt x="630" y="4025"/>
                </a:lnTo>
                <a:lnTo>
                  <a:pt x="630" y="4381"/>
                </a:lnTo>
                <a:close/>
                <a:moveTo>
                  <a:pt x="630" y="3810"/>
                </a:moveTo>
                <a:lnTo>
                  <a:pt x="393" y="3810"/>
                </a:lnTo>
                <a:lnTo>
                  <a:pt x="393" y="3460"/>
                </a:lnTo>
                <a:lnTo>
                  <a:pt x="630" y="3460"/>
                </a:lnTo>
                <a:lnTo>
                  <a:pt x="630" y="3810"/>
                </a:lnTo>
                <a:close/>
                <a:moveTo>
                  <a:pt x="630" y="3245"/>
                </a:moveTo>
                <a:lnTo>
                  <a:pt x="393" y="3245"/>
                </a:lnTo>
                <a:lnTo>
                  <a:pt x="393" y="2906"/>
                </a:lnTo>
                <a:lnTo>
                  <a:pt x="630" y="2906"/>
                </a:lnTo>
                <a:lnTo>
                  <a:pt x="630" y="3245"/>
                </a:lnTo>
                <a:close/>
                <a:moveTo>
                  <a:pt x="630" y="2685"/>
                </a:moveTo>
                <a:lnTo>
                  <a:pt x="393" y="2685"/>
                </a:lnTo>
                <a:lnTo>
                  <a:pt x="393" y="2346"/>
                </a:lnTo>
                <a:lnTo>
                  <a:pt x="630" y="2346"/>
                </a:lnTo>
                <a:lnTo>
                  <a:pt x="630" y="2685"/>
                </a:lnTo>
                <a:close/>
                <a:moveTo>
                  <a:pt x="630" y="2120"/>
                </a:moveTo>
                <a:lnTo>
                  <a:pt x="393" y="2120"/>
                </a:lnTo>
                <a:lnTo>
                  <a:pt x="393" y="1781"/>
                </a:lnTo>
                <a:lnTo>
                  <a:pt x="630" y="1781"/>
                </a:lnTo>
                <a:lnTo>
                  <a:pt x="630" y="2120"/>
                </a:lnTo>
                <a:close/>
                <a:moveTo>
                  <a:pt x="630" y="1550"/>
                </a:moveTo>
                <a:lnTo>
                  <a:pt x="393" y="1550"/>
                </a:lnTo>
                <a:lnTo>
                  <a:pt x="393" y="1216"/>
                </a:lnTo>
                <a:lnTo>
                  <a:pt x="630" y="1216"/>
                </a:lnTo>
                <a:lnTo>
                  <a:pt x="630" y="1550"/>
                </a:lnTo>
                <a:close/>
                <a:moveTo>
                  <a:pt x="1200" y="7750"/>
                </a:moveTo>
                <a:lnTo>
                  <a:pt x="947" y="7750"/>
                </a:lnTo>
                <a:lnTo>
                  <a:pt x="947" y="7417"/>
                </a:lnTo>
                <a:lnTo>
                  <a:pt x="1200" y="7417"/>
                </a:lnTo>
                <a:lnTo>
                  <a:pt x="1200" y="7750"/>
                </a:lnTo>
                <a:close/>
                <a:moveTo>
                  <a:pt x="1200" y="7185"/>
                </a:moveTo>
                <a:lnTo>
                  <a:pt x="947" y="7185"/>
                </a:lnTo>
                <a:lnTo>
                  <a:pt x="947" y="6846"/>
                </a:lnTo>
                <a:lnTo>
                  <a:pt x="1200" y="6846"/>
                </a:lnTo>
                <a:lnTo>
                  <a:pt x="1200" y="7185"/>
                </a:lnTo>
                <a:close/>
                <a:moveTo>
                  <a:pt x="1200" y="6625"/>
                </a:moveTo>
                <a:lnTo>
                  <a:pt x="947" y="6625"/>
                </a:lnTo>
                <a:lnTo>
                  <a:pt x="947" y="6286"/>
                </a:lnTo>
                <a:lnTo>
                  <a:pt x="1200" y="6286"/>
                </a:lnTo>
                <a:lnTo>
                  <a:pt x="1200" y="6625"/>
                </a:lnTo>
                <a:close/>
                <a:moveTo>
                  <a:pt x="1200" y="6060"/>
                </a:moveTo>
                <a:lnTo>
                  <a:pt x="947" y="6060"/>
                </a:lnTo>
                <a:lnTo>
                  <a:pt x="947" y="5721"/>
                </a:lnTo>
                <a:lnTo>
                  <a:pt x="1200" y="5721"/>
                </a:lnTo>
                <a:lnTo>
                  <a:pt x="1200" y="6060"/>
                </a:lnTo>
                <a:close/>
                <a:moveTo>
                  <a:pt x="1200" y="5489"/>
                </a:moveTo>
                <a:lnTo>
                  <a:pt x="947" y="5489"/>
                </a:lnTo>
                <a:lnTo>
                  <a:pt x="947" y="5156"/>
                </a:lnTo>
                <a:lnTo>
                  <a:pt x="1200" y="5156"/>
                </a:lnTo>
                <a:lnTo>
                  <a:pt x="1200" y="5489"/>
                </a:lnTo>
                <a:close/>
                <a:moveTo>
                  <a:pt x="1200" y="4940"/>
                </a:moveTo>
                <a:lnTo>
                  <a:pt x="947" y="4940"/>
                </a:lnTo>
                <a:lnTo>
                  <a:pt x="947" y="4596"/>
                </a:lnTo>
                <a:lnTo>
                  <a:pt x="1200" y="4596"/>
                </a:lnTo>
                <a:lnTo>
                  <a:pt x="1200" y="4940"/>
                </a:lnTo>
                <a:close/>
                <a:moveTo>
                  <a:pt x="1200" y="4381"/>
                </a:moveTo>
                <a:lnTo>
                  <a:pt x="947" y="4381"/>
                </a:lnTo>
                <a:lnTo>
                  <a:pt x="947" y="4025"/>
                </a:lnTo>
                <a:lnTo>
                  <a:pt x="1200" y="4025"/>
                </a:lnTo>
                <a:lnTo>
                  <a:pt x="1200" y="4381"/>
                </a:lnTo>
                <a:close/>
                <a:moveTo>
                  <a:pt x="1200" y="3810"/>
                </a:moveTo>
                <a:lnTo>
                  <a:pt x="947" y="3810"/>
                </a:lnTo>
                <a:lnTo>
                  <a:pt x="947" y="3460"/>
                </a:lnTo>
                <a:lnTo>
                  <a:pt x="1200" y="3460"/>
                </a:lnTo>
                <a:lnTo>
                  <a:pt x="1200" y="3810"/>
                </a:lnTo>
                <a:close/>
                <a:moveTo>
                  <a:pt x="1200" y="3245"/>
                </a:moveTo>
                <a:lnTo>
                  <a:pt x="947" y="3245"/>
                </a:lnTo>
                <a:lnTo>
                  <a:pt x="947" y="2906"/>
                </a:lnTo>
                <a:lnTo>
                  <a:pt x="1200" y="2906"/>
                </a:lnTo>
                <a:lnTo>
                  <a:pt x="1200" y="3245"/>
                </a:lnTo>
                <a:close/>
                <a:moveTo>
                  <a:pt x="1200" y="2685"/>
                </a:moveTo>
                <a:lnTo>
                  <a:pt x="947" y="2685"/>
                </a:lnTo>
                <a:lnTo>
                  <a:pt x="947" y="2346"/>
                </a:lnTo>
                <a:lnTo>
                  <a:pt x="1200" y="2346"/>
                </a:lnTo>
                <a:lnTo>
                  <a:pt x="1200" y="2685"/>
                </a:lnTo>
                <a:close/>
                <a:moveTo>
                  <a:pt x="1200" y="2120"/>
                </a:moveTo>
                <a:lnTo>
                  <a:pt x="947" y="2120"/>
                </a:lnTo>
                <a:lnTo>
                  <a:pt x="947" y="1781"/>
                </a:lnTo>
                <a:lnTo>
                  <a:pt x="1200" y="1781"/>
                </a:lnTo>
                <a:lnTo>
                  <a:pt x="1200" y="2120"/>
                </a:lnTo>
                <a:close/>
                <a:moveTo>
                  <a:pt x="1200" y="1550"/>
                </a:moveTo>
                <a:lnTo>
                  <a:pt x="947" y="1550"/>
                </a:lnTo>
                <a:lnTo>
                  <a:pt x="947" y="1216"/>
                </a:lnTo>
                <a:lnTo>
                  <a:pt x="1200" y="1216"/>
                </a:lnTo>
                <a:lnTo>
                  <a:pt x="1200" y="1550"/>
                </a:lnTo>
                <a:close/>
              </a:path>
            </a:pathLst>
          </a:custGeom>
          <a:solidFill>
            <a:schemeClr val="accent4"/>
          </a:solidFill>
          <a:ln>
            <a:noFill/>
          </a:ln>
          <a:effectLst/>
          <a:extLst/>
        </p:spPr>
        <p:txBody>
          <a:bodyPr wrap="none" lIns="152366" tIns="76183" rIns="152366" bIns="76183" anchor="ctr"/>
          <a:lstStyle/>
          <a:p>
            <a:endParaRPr lang="en-US" dirty="0">
              <a:latin typeface="微软雅黑" panose="020B0503020204020204" pitchFamily="34" charset="-122"/>
            </a:endParaRPr>
          </a:p>
        </p:txBody>
      </p:sp>
      <p:grpSp>
        <p:nvGrpSpPr>
          <p:cNvPr id="1189" name="Group 1188"/>
          <p:cNvGrpSpPr/>
          <p:nvPr/>
        </p:nvGrpSpPr>
        <p:grpSpPr>
          <a:xfrm>
            <a:off x="7361170" y="6842015"/>
            <a:ext cx="1119679" cy="4543059"/>
            <a:chOff x="7361170" y="6842015"/>
            <a:chExt cx="1119679" cy="4543059"/>
          </a:xfrm>
        </p:grpSpPr>
        <p:sp>
          <p:nvSpPr>
            <p:cNvPr id="1190" name="Freeform 69"/>
            <p:cNvSpPr>
              <a:spLocks noChangeArrowheads="1"/>
            </p:cNvSpPr>
            <p:nvPr/>
          </p:nvSpPr>
          <p:spPr bwMode="auto">
            <a:xfrm>
              <a:off x="7361170" y="8946983"/>
              <a:ext cx="269872" cy="516909"/>
            </a:xfrm>
            <a:custGeom>
              <a:avLst/>
              <a:gdLst>
                <a:gd name="T0" fmla="*/ 415 w 416"/>
                <a:gd name="T1" fmla="*/ 0 h 792"/>
                <a:gd name="T2" fmla="*/ 0 w 416"/>
                <a:gd name="T3" fmla="*/ 0 h 792"/>
                <a:gd name="T4" fmla="*/ 0 w 416"/>
                <a:gd name="T5" fmla="*/ 791 h 792"/>
                <a:gd name="T6" fmla="*/ 415 w 416"/>
                <a:gd name="T7" fmla="*/ 791 h 792"/>
                <a:gd name="T8" fmla="*/ 415 w 416"/>
                <a:gd name="T9" fmla="*/ 0 h 792"/>
              </a:gdLst>
              <a:ahLst/>
              <a:cxnLst>
                <a:cxn ang="0">
                  <a:pos x="T0" y="T1"/>
                </a:cxn>
                <a:cxn ang="0">
                  <a:pos x="T2" y="T3"/>
                </a:cxn>
                <a:cxn ang="0">
                  <a:pos x="T4" y="T5"/>
                </a:cxn>
                <a:cxn ang="0">
                  <a:pos x="T6" y="T7"/>
                </a:cxn>
                <a:cxn ang="0">
                  <a:pos x="T8" y="T9"/>
                </a:cxn>
              </a:cxnLst>
              <a:rect l="0" t="0" r="r" b="b"/>
              <a:pathLst>
                <a:path w="416" h="792">
                  <a:moveTo>
                    <a:pt x="415" y="0"/>
                  </a:moveTo>
                  <a:lnTo>
                    <a:pt x="0" y="0"/>
                  </a:lnTo>
                  <a:lnTo>
                    <a:pt x="0" y="791"/>
                  </a:lnTo>
                  <a:lnTo>
                    <a:pt x="415" y="791"/>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1" name="Freeform 81"/>
            <p:cNvSpPr>
              <a:spLocks noChangeArrowheads="1"/>
            </p:cNvSpPr>
            <p:nvPr/>
          </p:nvSpPr>
          <p:spPr bwMode="auto">
            <a:xfrm>
              <a:off x="7361170" y="9538558"/>
              <a:ext cx="269872" cy="511166"/>
            </a:xfrm>
            <a:custGeom>
              <a:avLst/>
              <a:gdLst>
                <a:gd name="T0" fmla="*/ 415 w 416"/>
                <a:gd name="T1" fmla="*/ 0 h 787"/>
                <a:gd name="T2" fmla="*/ 0 w 416"/>
                <a:gd name="T3" fmla="*/ 0 h 787"/>
                <a:gd name="T4" fmla="*/ 0 w 416"/>
                <a:gd name="T5" fmla="*/ 786 h 787"/>
                <a:gd name="T6" fmla="*/ 415 w 416"/>
                <a:gd name="T7" fmla="*/ 786 h 787"/>
                <a:gd name="T8" fmla="*/ 415 w 416"/>
                <a:gd name="T9" fmla="*/ 0 h 787"/>
              </a:gdLst>
              <a:ahLst/>
              <a:cxnLst>
                <a:cxn ang="0">
                  <a:pos x="T0" y="T1"/>
                </a:cxn>
                <a:cxn ang="0">
                  <a:pos x="T2" y="T3"/>
                </a:cxn>
                <a:cxn ang="0">
                  <a:pos x="T4" y="T5"/>
                </a:cxn>
                <a:cxn ang="0">
                  <a:pos x="T6" y="T7"/>
                </a:cxn>
                <a:cxn ang="0">
                  <a:pos x="T8" y="T9"/>
                </a:cxn>
              </a:cxnLst>
              <a:rect l="0" t="0" r="r" b="b"/>
              <a:pathLst>
                <a:path w="416" h="787">
                  <a:moveTo>
                    <a:pt x="415" y="0"/>
                  </a:moveTo>
                  <a:lnTo>
                    <a:pt x="0" y="0"/>
                  </a:lnTo>
                  <a:lnTo>
                    <a:pt x="0" y="786"/>
                  </a:lnTo>
                  <a:lnTo>
                    <a:pt x="415" y="786"/>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2" name="Freeform 93"/>
            <p:cNvSpPr>
              <a:spLocks noChangeArrowheads="1"/>
            </p:cNvSpPr>
            <p:nvPr/>
          </p:nvSpPr>
          <p:spPr bwMode="auto">
            <a:xfrm>
              <a:off x="7361170" y="10112902"/>
              <a:ext cx="269872" cy="525525"/>
            </a:xfrm>
            <a:custGeom>
              <a:avLst/>
              <a:gdLst>
                <a:gd name="T0" fmla="*/ 415 w 416"/>
                <a:gd name="T1" fmla="*/ 0 h 809"/>
                <a:gd name="T2" fmla="*/ 0 w 416"/>
                <a:gd name="T3" fmla="*/ 0 h 809"/>
                <a:gd name="T4" fmla="*/ 0 w 416"/>
                <a:gd name="T5" fmla="*/ 808 h 809"/>
                <a:gd name="T6" fmla="*/ 415 w 416"/>
                <a:gd name="T7" fmla="*/ 808 h 809"/>
                <a:gd name="T8" fmla="*/ 415 w 416"/>
                <a:gd name="T9" fmla="*/ 0 h 809"/>
              </a:gdLst>
              <a:ahLst/>
              <a:cxnLst>
                <a:cxn ang="0">
                  <a:pos x="T0" y="T1"/>
                </a:cxn>
                <a:cxn ang="0">
                  <a:pos x="T2" y="T3"/>
                </a:cxn>
                <a:cxn ang="0">
                  <a:pos x="T4" y="T5"/>
                </a:cxn>
                <a:cxn ang="0">
                  <a:pos x="T6" y="T7"/>
                </a:cxn>
                <a:cxn ang="0">
                  <a:pos x="T8" y="T9"/>
                </a:cxn>
              </a:cxnLst>
              <a:rect l="0" t="0" r="r" b="b"/>
              <a:pathLst>
                <a:path w="416" h="809">
                  <a:moveTo>
                    <a:pt x="415" y="0"/>
                  </a:moveTo>
                  <a:lnTo>
                    <a:pt x="0" y="0"/>
                  </a:lnTo>
                  <a:lnTo>
                    <a:pt x="0" y="808"/>
                  </a:lnTo>
                  <a:lnTo>
                    <a:pt x="415" y="808"/>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1193" name="Group 1192"/>
            <p:cNvGrpSpPr/>
            <p:nvPr/>
          </p:nvGrpSpPr>
          <p:grpSpPr>
            <a:xfrm>
              <a:off x="7361170" y="6842015"/>
              <a:ext cx="1119679" cy="4543059"/>
              <a:chOff x="7361170" y="6842015"/>
              <a:chExt cx="1119679" cy="4543059"/>
            </a:xfrm>
          </p:grpSpPr>
          <p:sp>
            <p:nvSpPr>
              <p:cNvPr id="1194" name="Freeform 23"/>
              <p:cNvSpPr>
                <a:spLocks noChangeArrowheads="1"/>
              </p:cNvSpPr>
              <p:nvPr/>
            </p:nvSpPr>
            <p:spPr bwMode="auto">
              <a:xfrm>
                <a:off x="7361171" y="6842015"/>
                <a:ext cx="1119678" cy="4543059"/>
              </a:xfrm>
              <a:custGeom>
                <a:avLst/>
                <a:gdLst>
                  <a:gd name="T0" fmla="*/ 0 w 1719"/>
                  <a:gd name="T1" fmla="*/ 517 h 6977"/>
                  <a:gd name="T2" fmla="*/ 415 w 1719"/>
                  <a:gd name="T3" fmla="*/ 1296 h 6977"/>
                  <a:gd name="T4" fmla="*/ 0 w 1719"/>
                  <a:gd name="T5" fmla="*/ 1420 h 6977"/>
                  <a:gd name="T6" fmla="*/ 415 w 1719"/>
                  <a:gd name="T7" fmla="*/ 2201 h 6977"/>
                  <a:gd name="T8" fmla="*/ 0 w 1719"/>
                  <a:gd name="T9" fmla="*/ 2324 h 6977"/>
                  <a:gd name="T10" fmla="*/ 415 w 1719"/>
                  <a:gd name="T11" fmla="*/ 3116 h 6977"/>
                  <a:gd name="T12" fmla="*/ 0 w 1719"/>
                  <a:gd name="T13" fmla="*/ 3229 h 6977"/>
                  <a:gd name="T14" fmla="*/ 415 w 1719"/>
                  <a:gd name="T15" fmla="*/ 4020 h 6977"/>
                  <a:gd name="T16" fmla="*/ 0 w 1719"/>
                  <a:gd name="T17" fmla="*/ 4139 h 6977"/>
                  <a:gd name="T18" fmla="*/ 415 w 1719"/>
                  <a:gd name="T19" fmla="*/ 4925 h 6977"/>
                  <a:gd name="T20" fmla="*/ 0 w 1719"/>
                  <a:gd name="T21" fmla="*/ 5021 h 6977"/>
                  <a:gd name="T22" fmla="*/ 415 w 1719"/>
                  <a:gd name="T23" fmla="*/ 5829 h 6977"/>
                  <a:gd name="T24" fmla="*/ 0 w 1719"/>
                  <a:gd name="T25" fmla="*/ 6976 h 6977"/>
                  <a:gd name="T26" fmla="*/ 1718 w 1719"/>
                  <a:gd name="T27" fmla="*/ 5829 h 6977"/>
                  <a:gd name="T28" fmla="*/ 1298 w 1719"/>
                  <a:gd name="T29" fmla="*/ 5021 h 6977"/>
                  <a:gd name="T30" fmla="*/ 1718 w 1719"/>
                  <a:gd name="T31" fmla="*/ 4925 h 6977"/>
                  <a:gd name="T32" fmla="*/ 1298 w 1719"/>
                  <a:gd name="T33" fmla="*/ 4139 h 6977"/>
                  <a:gd name="T34" fmla="*/ 1718 w 1719"/>
                  <a:gd name="T35" fmla="*/ 4020 h 6977"/>
                  <a:gd name="T36" fmla="*/ 1298 w 1719"/>
                  <a:gd name="T37" fmla="*/ 3229 h 6977"/>
                  <a:gd name="T38" fmla="*/ 1718 w 1719"/>
                  <a:gd name="T39" fmla="*/ 3116 h 6977"/>
                  <a:gd name="T40" fmla="*/ 1298 w 1719"/>
                  <a:gd name="T41" fmla="*/ 2324 h 6977"/>
                  <a:gd name="T42" fmla="*/ 1718 w 1719"/>
                  <a:gd name="T43" fmla="*/ 2201 h 6977"/>
                  <a:gd name="T44" fmla="*/ 1298 w 1719"/>
                  <a:gd name="T45" fmla="*/ 1420 h 6977"/>
                  <a:gd name="T46" fmla="*/ 1718 w 1719"/>
                  <a:gd name="T47" fmla="*/ 1296 h 6977"/>
                  <a:gd name="T48" fmla="*/ 1298 w 1719"/>
                  <a:gd name="T49" fmla="*/ 517 h 6977"/>
                  <a:gd name="T50" fmla="*/ 1718 w 1719"/>
                  <a:gd name="T51" fmla="*/ 0 h 6977"/>
                  <a:gd name="T52" fmla="*/ 1072 w 1719"/>
                  <a:gd name="T53" fmla="*/ 5829 h 6977"/>
                  <a:gd name="T54" fmla="*/ 630 w 1719"/>
                  <a:gd name="T55" fmla="*/ 5021 h 6977"/>
                  <a:gd name="T56" fmla="*/ 1072 w 1719"/>
                  <a:gd name="T57" fmla="*/ 5829 h 6977"/>
                  <a:gd name="T58" fmla="*/ 630 w 1719"/>
                  <a:gd name="T59" fmla="*/ 4925 h 6977"/>
                  <a:gd name="T60" fmla="*/ 1072 w 1719"/>
                  <a:gd name="T61" fmla="*/ 4139 h 6977"/>
                  <a:gd name="T62" fmla="*/ 1072 w 1719"/>
                  <a:gd name="T63" fmla="*/ 4020 h 6977"/>
                  <a:gd name="T64" fmla="*/ 630 w 1719"/>
                  <a:gd name="T65" fmla="*/ 3229 h 6977"/>
                  <a:gd name="T66" fmla="*/ 1072 w 1719"/>
                  <a:gd name="T67" fmla="*/ 4020 h 6977"/>
                  <a:gd name="T68" fmla="*/ 630 w 1719"/>
                  <a:gd name="T69" fmla="*/ 3116 h 6977"/>
                  <a:gd name="T70" fmla="*/ 1072 w 1719"/>
                  <a:gd name="T71" fmla="*/ 2324 h 6977"/>
                  <a:gd name="T72" fmla="*/ 1072 w 1719"/>
                  <a:gd name="T73" fmla="*/ 2201 h 6977"/>
                  <a:gd name="T74" fmla="*/ 630 w 1719"/>
                  <a:gd name="T75" fmla="*/ 1420 h 6977"/>
                  <a:gd name="T76" fmla="*/ 1072 w 1719"/>
                  <a:gd name="T77" fmla="*/ 2201 h 6977"/>
                  <a:gd name="T78" fmla="*/ 630 w 1719"/>
                  <a:gd name="T79" fmla="*/ 1296 h 6977"/>
                  <a:gd name="T80" fmla="*/ 1072 w 1719"/>
                  <a:gd name="T81" fmla="*/ 517 h 6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19" h="6977">
                    <a:moveTo>
                      <a:pt x="0" y="0"/>
                    </a:moveTo>
                    <a:lnTo>
                      <a:pt x="0" y="517"/>
                    </a:lnTo>
                    <a:lnTo>
                      <a:pt x="415" y="517"/>
                    </a:lnTo>
                    <a:lnTo>
                      <a:pt x="415" y="1296"/>
                    </a:lnTo>
                    <a:lnTo>
                      <a:pt x="0" y="1296"/>
                    </a:lnTo>
                    <a:lnTo>
                      <a:pt x="0" y="1420"/>
                    </a:lnTo>
                    <a:lnTo>
                      <a:pt x="415" y="1420"/>
                    </a:lnTo>
                    <a:lnTo>
                      <a:pt x="415" y="2201"/>
                    </a:lnTo>
                    <a:lnTo>
                      <a:pt x="0" y="2201"/>
                    </a:lnTo>
                    <a:lnTo>
                      <a:pt x="0" y="2324"/>
                    </a:lnTo>
                    <a:lnTo>
                      <a:pt x="415" y="2324"/>
                    </a:lnTo>
                    <a:lnTo>
                      <a:pt x="415" y="3116"/>
                    </a:lnTo>
                    <a:lnTo>
                      <a:pt x="0" y="3116"/>
                    </a:lnTo>
                    <a:lnTo>
                      <a:pt x="0" y="3229"/>
                    </a:lnTo>
                    <a:lnTo>
                      <a:pt x="415" y="3229"/>
                    </a:lnTo>
                    <a:lnTo>
                      <a:pt x="415" y="4020"/>
                    </a:lnTo>
                    <a:lnTo>
                      <a:pt x="0" y="4020"/>
                    </a:lnTo>
                    <a:lnTo>
                      <a:pt x="0" y="4139"/>
                    </a:lnTo>
                    <a:lnTo>
                      <a:pt x="415" y="4139"/>
                    </a:lnTo>
                    <a:lnTo>
                      <a:pt x="415" y="4925"/>
                    </a:lnTo>
                    <a:lnTo>
                      <a:pt x="0" y="4925"/>
                    </a:lnTo>
                    <a:lnTo>
                      <a:pt x="0" y="5021"/>
                    </a:lnTo>
                    <a:lnTo>
                      <a:pt x="415" y="5021"/>
                    </a:lnTo>
                    <a:lnTo>
                      <a:pt x="415" y="5829"/>
                    </a:lnTo>
                    <a:lnTo>
                      <a:pt x="0" y="5829"/>
                    </a:lnTo>
                    <a:lnTo>
                      <a:pt x="0" y="6976"/>
                    </a:lnTo>
                    <a:lnTo>
                      <a:pt x="1718" y="6976"/>
                    </a:lnTo>
                    <a:lnTo>
                      <a:pt x="1718" y="5829"/>
                    </a:lnTo>
                    <a:lnTo>
                      <a:pt x="1298" y="5829"/>
                    </a:lnTo>
                    <a:lnTo>
                      <a:pt x="1298" y="5021"/>
                    </a:lnTo>
                    <a:lnTo>
                      <a:pt x="1718" y="5021"/>
                    </a:lnTo>
                    <a:lnTo>
                      <a:pt x="1718" y="4925"/>
                    </a:lnTo>
                    <a:lnTo>
                      <a:pt x="1298" y="4925"/>
                    </a:lnTo>
                    <a:lnTo>
                      <a:pt x="1298" y="4139"/>
                    </a:lnTo>
                    <a:lnTo>
                      <a:pt x="1718" y="4139"/>
                    </a:lnTo>
                    <a:lnTo>
                      <a:pt x="1718" y="4020"/>
                    </a:lnTo>
                    <a:lnTo>
                      <a:pt x="1298" y="4020"/>
                    </a:lnTo>
                    <a:lnTo>
                      <a:pt x="1298" y="3229"/>
                    </a:lnTo>
                    <a:lnTo>
                      <a:pt x="1718" y="3229"/>
                    </a:lnTo>
                    <a:lnTo>
                      <a:pt x="1718" y="3116"/>
                    </a:lnTo>
                    <a:lnTo>
                      <a:pt x="1298" y="3116"/>
                    </a:lnTo>
                    <a:lnTo>
                      <a:pt x="1298" y="2324"/>
                    </a:lnTo>
                    <a:lnTo>
                      <a:pt x="1718" y="2324"/>
                    </a:lnTo>
                    <a:lnTo>
                      <a:pt x="1718" y="2201"/>
                    </a:lnTo>
                    <a:lnTo>
                      <a:pt x="1298" y="2201"/>
                    </a:lnTo>
                    <a:lnTo>
                      <a:pt x="1298" y="1420"/>
                    </a:lnTo>
                    <a:lnTo>
                      <a:pt x="1718" y="1420"/>
                    </a:lnTo>
                    <a:lnTo>
                      <a:pt x="1718" y="1296"/>
                    </a:lnTo>
                    <a:lnTo>
                      <a:pt x="1298" y="1296"/>
                    </a:lnTo>
                    <a:lnTo>
                      <a:pt x="1298" y="517"/>
                    </a:lnTo>
                    <a:lnTo>
                      <a:pt x="1718" y="517"/>
                    </a:lnTo>
                    <a:lnTo>
                      <a:pt x="1718" y="0"/>
                    </a:lnTo>
                    <a:lnTo>
                      <a:pt x="0" y="0"/>
                    </a:lnTo>
                    <a:close/>
                    <a:moveTo>
                      <a:pt x="1072" y="5829"/>
                    </a:moveTo>
                    <a:lnTo>
                      <a:pt x="630" y="5829"/>
                    </a:lnTo>
                    <a:lnTo>
                      <a:pt x="630" y="5021"/>
                    </a:lnTo>
                    <a:lnTo>
                      <a:pt x="1072" y="5021"/>
                    </a:lnTo>
                    <a:lnTo>
                      <a:pt x="1072" y="5829"/>
                    </a:lnTo>
                    <a:close/>
                    <a:moveTo>
                      <a:pt x="1072" y="4925"/>
                    </a:moveTo>
                    <a:lnTo>
                      <a:pt x="630" y="4925"/>
                    </a:lnTo>
                    <a:lnTo>
                      <a:pt x="630" y="4139"/>
                    </a:lnTo>
                    <a:lnTo>
                      <a:pt x="1072" y="4139"/>
                    </a:lnTo>
                    <a:lnTo>
                      <a:pt x="1072" y="4925"/>
                    </a:lnTo>
                    <a:close/>
                    <a:moveTo>
                      <a:pt x="1072" y="4020"/>
                    </a:moveTo>
                    <a:lnTo>
                      <a:pt x="630" y="4020"/>
                    </a:lnTo>
                    <a:lnTo>
                      <a:pt x="630" y="3229"/>
                    </a:lnTo>
                    <a:lnTo>
                      <a:pt x="1072" y="3229"/>
                    </a:lnTo>
                    <a:lnTo>
                      <a:pt x="1072" y="4020"/>
                    </a:lnTo>
                    <a:close/>
                    <a:moveTo>
                      <a:pt x="1072" y="3116"/>
                    </a:moveTo>
                    <a:lnTo>
                      <a:pt x="630" y="3116"/>
                    </a:lnTo>
                    <a:lnTo>
                      <a:pt x="630" y="2324"/>
                    </a:lnTo>
                    <a:lnTo>
                      <a:pt x="1072" y="2324"/>
                    </a:lnTo>
                    <a:lnTo>
                      <a:pt x="1072" y="3116"/>
                    </a:lnTo>
                    <a:close/>
                    <a:moveTo>
                      <a:pt x="1072" y="2201"/>
                    </a:moveTo>
                    <a:lnTo>
                      <a:pt x="630" y="2201"/>
                    </a:lnTo>
                    <a:lnTo>
                      <a:pt x="630" y="1420"/>
                    </a:lnTo>
                    <a:lnTo>
                      <a:pt x="1072" y="1420"/>
                    </a:lnTo>
                    <a:lnTo>
                      <a:pt x="1072" y="2201"/>
                    </a:lnTo>
                    <a:close/>
                    <a:moveTo>
                      <a:pt x="1072" y="1296"/>
                    </a:moveTo>
                    <a:lnTo>
                      <a:pt x="630" y="1296"/>
                    </a:lnTo>
                    <a:lnTo>
                      <a:pt x="630" y="517"/>
                    </a:lnTo>
                    <a:lnTo>
                      <a:pt x="1072" y="517"/>
                    </a:lnTo>
                    <a:lnTo>
                      <a:pt x="1072" y="1296"/>
                    </a:lnTo>
                    <a:close/>
                  </a:path>
                </a:pathLst>
              </a:custGeom>
              <a:solidFill>
                <a:srgbClr val="52496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5" name="Freeform 33"/>
              <p:cNvSpPr>
                <a:spLocks noChangeArrowheads="1"/>
              </p:cNvSpPr>
              <p:nvPr/>
            </p:nvSpPr>
            <p:spPr bwMode="auto">
              <a:xfrm>
                <a:off x="7361170" y="7178005"/>
                <a:ext cx="269872" cy="508295"/>
              </a:xfrm>
              <a:custGeom>
                <a:avLst/>
                <a:gdLst>
                  <a:gd name="T0" fmla="*/ 415 w 416"/>
                  <a:gd name="T1" fmla="*/ 0 h 780"/>
                  <a:gd name="T2" fmla="*/ 0 w 416"/>
                  <a:gd name="T3" fmla="*/ 0 h 780"/>
                  <a:gd name="T4" fmla="*/ 0 w 416"/>
                  <a:gd name="T5" fmla="*/ 779 h 780"/>
                  <a:gd name="T6" fmla="*/ 415 w 416"/>
                  <a:gd name="T7" fmla="*/ 779 h 780"/>
                  <a:gd name="T8" fmla="*/ 415 w 416"/>
                  <a:gd name="T9" fmla="*/ 0 h 780"/>
                </a:gdLst>
                <a:ahLst/>
                <a:cxnLst>
                  <a:cxn ang="0">
                    <a:pos x="T0" y="T1"/>
                  </a:cxn>
                  <a:cxn ang="0">
                    <a:pos x="T2" y="T3"/>
                  </a:cxn>
                  <a:cxn ang="0">
                    <a:pos x="T4" y="T5"/>
                  </a:cxn>
                  <a:cxn ang="0">
                    <a:pos x="T6" y="T7"/>
                  </a:cxn>
                  <a:cxn ang="0">
                    <a:pos x="T8" y="T9"/>
                  </a:cxn>
                </a:cxnLst>
                <a:rect l="0" t="0" r="r" b="b"/>
                <a:pathLst>
                  <a:path w="416" h="780">
                    <a:moveTo>
                      <a:pt x="415" y="0"/>
                    </a:moveTo>
                    <a:lnTo>
                      <a:pt x="0" y="0"/>
                    </a:lnTo>
                    <a:lnTo>
                      <a:pt x="0" y="779"/>
                    </a:lnTo>
                    <a:lnTo>
                      <a:pt x="415" y="779"/>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6" name="Freeform 37"/>
              <p:cNvSpPr>
                <a:spLocks noChangeArrowheads="1"/>
              </p:cNvSpPr>
              <p:nvPr/>
            </p:nvSpPr>
            <p:spPr bwMode="auto">
              <a:xfrm>
                <a:off x="7771719" y="7178005"/>
                <a:ext cx="287097" cy="508295"/>
              </a:xfrm>
              <a:custGeom>
                <a:avLst/>
                <a:gdLst>
                  <a:gd name="T0" fmla="*/ 442 w 443"/>
                  <a:gd name="T1" fmla="*/ 0 h 780"/>
                  <a:gd name="T2" fmla="*/ 0 w 443"/>
                  <a:gd name="T3" fmla="*/ 0 h 780"/>
                  <a:gd name="T4" fmla="*/ 0 w 443"/>
                  <a:gd name="T5" fmla="*/ 779 h 780"/>
                  <a:gd name="T6" fmla="*/ 442 w 443"/>
                  <a:gd name="T7" fmla="*/ 779 h 780"/>
                  <a:gd name="T8" fmla="*/ 442 w 443"/>
                  <a:gd name="T9" fmla="*/ 0 h 780"/>
                </a:gdLst>
                <a:ahLst/>
                <a:cxnLst>
                  <a:cxn ang="0">
                    <a:pos x="T0" y="T1"/>
                  </a:cxn>
                  <a:cxn ang="0">
                    <a:pos x="T2" y="T3"/>
                  </a:cxn>
                  <a:cxn ang="0">
                    <a:pos x="T4" y="T5"/>
                  </a:cxn>
                  <a:cxn ang="0">
                    <a:pos x="T6" y="T7"/>
                  </a:cxn>
                  <a:cxn ang="0">
                    <a:pos x="T8" y="T9"/>
                  </a:cxn>
                </a:cxnLst>
                <a:rect l="0" t="0" r="r" b="b"/>
                <a:pathLst>
                  <a:path w="443" h="780">
                    <a:moveTo>
                      <a:pt x="442" y="0"/>
                    </a:moveTo>
                    <a:lnTo>
                      <a:pt x="0" y="0"/>
                    </a:lnTo>
                    <a:lnTo>
                      <a:pt x="0" y="779"/>
                    </a:lnTo>
                    <a:lnTo>
                      <a:pt x="442" y="779"/>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7" name="Freeform 41"/>
              <p:cNvSpPr>
                <a:spLocks noChangeArrowheads="1"/>
              </p:cNvSpPr>
              <p:nvPr/>
            </p:nvSpPr>
            <p:spPr bwMode="auto">
              <a:xfrm>
                <a:off x="8205236" y="7178005"/>
                <a:ext cx="272744" cy="508295"/>
              </a:xfrm>
              <a:custGeom>
                <a:avLst/>
                <a:gdLst>
                  <a:gd name="T0" fmla="*/ 420 w 421"/>
                  <a:gd name="T1" fmla="*/ 0 h 780"/>
                  <a:gd name="T2" fmla="*/ 420 w 421"/>
                  <a:gd name="T3" fmla="*/ 0 h 780"/>
                  <a:gd name="T4" fmla="*/ 0 w 421"/>
                  <a:gd name="T5" fmla="*/ 0 h 780"/>
                  <a:gd name="T6" fmla="*/ 0 w 421"/>
                  <a:gd name="T7" fmla="*/ 779 h 780"/>
                  <a:gd name="T8" fmla="*/ 420 w 421"/>
                  <a:gd name="T9" fmla="*/ 779 h 780"/>
                  <a:gd name="T10" fmla="*/ 420 w 421"/>
                  <a:gd name="T11" fmla="*/ 0 h 780"/>
                </a:gdLst>
                <a:ahLst/>
                <a:cxnLst>
                  <a:cxn ang="0">
                    <a:pos x="T0" y="T1"/>
                  </a:cxn>
                  <a:cxn ang="0">
                    <a:pos x="T2" y="T3"/>
                  </a:cxn>
                  <a:cxn ang="0">
                    <a:pos x="T4" y="T5"/>
                  </a:cxn>
                  <a:cxn ang="0">
                    <a:pos x="T6" y="T7"/>
                  </a:cxn>
                  <a:cxn ang="0">
                    <a:pos x="T8" y="T9"/>
                  </a:cxn>
                  <a:cxn ang="0">
                    <a:pos x="T10" y="T11"/>
                  </a:cxn>
                </a:cxnLst>
                <a:rect l="0" t="0" r="r" b="b"/>
                <a:pathLst>
                  <a:path w="421" h="780">
                    <a:moveTo>
                      <a:pt x="420" y="0"/>
                    </a:moveTo>
                    <a:lnTo>
                      <a:pt x="420" y="0"/>
                    </a:lnTo>
                    <a:lnTo>
                      <a:pt x="0" y="0"/>
                    </a:lnTo>
                    <a:lnTo>
                      <a:pt x="0" y="779"/>
                    </a:lnTo>
                    <a:lnTo>
                      <a:pt x="420" y="779"/>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8" name="Freeform 45"/>
              <p:cNvSpPr>
                <a:spLocks noChangeArrowheads="1"/>
              </p:cNvSpPr>
              <p:nvPr/>
            </p:nvSpPr>
            <p:spPr bwMode="auto">
              <a:xfrm>
                <a:off x="7361170" y="7766709"/>
                <a:ext cx="269872" cy="508294"/>
              </a:xfrm>
              <a:custGeom>
                <a:avLst/>
                <a:gdLst>
                  <a:gd name="T0" fmla="*/ 415 w 416"/>
                  <a:gd name="T1" fmla="*/ 0 h 782"/>
                  <a:gd name="T2" fmla="*/ 0 w 416"/>
                  <a:gd name="T3" fmla="*/ 0 h 782"/>
                  <a:gd name="T4" fmla="*/ 0 w 416"/>
                  <a:gd name="T5" fmla="*/ 781 h 782"/>
                  <a:gd name="T6" fmla="*/ 415 w 416"/>
                  <a:gd name="T7" fmla="*/ 781 h 782"/>
                  <a:gd name="T8" fmla="*/ 415 w 416"/>
                  <a:gd name="T9" fmla="*/ 0 h 782"/>
                </a:gdLst>
                <a:ahLst/>
                <a:cxnLst>
                  <a:cxn ang="0">
                    <a:pos x="T0" y="T1"/>
                  </a:cxn>
                  <a:cxn ang="0">
                    <a:pos x="T2" y="T3"/>
                  </a:cxn>
                  <a:cxn ang="0">
                    <a:pos x="T4" y="T5"/>
                  </a:cxn>
                  <a:cxn ang="0">
                    <a:pos x="T6" y="T7"/>
                  </a:cxn>
                  <a:cxn ang="0">
                    <a:pos x="T8" y="T9"/>
                  </a:cxn>
                </a:cxnLst>
                <a:rect l="0" t="0" r="r" b="b"/>
                <a:pathLst>
                  <a:path w="416" h="782">
                    <a:moveTo>
                      <a:pt x="415" y="0"/>
                    </a:moveTo>
                    <a:lnTo>
                      <a:pt x="0" y="0"/>
                    </a:lnTo>
                    <a:lnTo>
                      <a:pt x="0" y="781"/>
                    </a:lnTo>
                    <a:lnTo>
                      <a:pt x="415" y="781"/>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199" name="Freeform 49"/>
              <p:cNvSpPr>
                <a:spLocks noChangeArrowheads="1"/>
              </p:cNvSpPr>
              <p:nvPr/>
            </p:nvSpPr>
            <p:spPr bwMode="auto">
              <a:xfrm>
                <a:off x="7771719" y="7766709"/>
                <a:ext cx="287097" cy="508294"/>
              </a:xfrm>
              <a:custGeom>
                <a:avLst/>
                <a:gdLst>
                  <a:gd name="T0" fmla="*/ 442 w 443"/>
                  <a:gd name="T1" fmla="*/ 0 h 782"/>
                  <a:gd name="T2" fmla="*/ 0 w 443"/>
                  <a:gd name="T3" fmla="*/ 0 h 782"/>
                  <a:gd name="T4" fmla="*/ 0 w 443"/>
                  <a:gd name="T5" fmla="*/ 781 h 782"/>
                  <a:gd name="T6" fmla="*/ 442 w 443"/>
                  <a:gd name="T7" fmla="*/ 781 h 782"/>
                  <a:gd name="T8" fmla="*/ 442 w 443"/>
                  <a:gd name="T9" fmla="*/ 0 h 782"/>
                </a:gdLst>
                <a:ahLst/>
                <a:cxnLst>
                  <a:cxn ang="0">
                    <a:pos x="T0" y="T1"/>
                  </a:cxn>
                  <a:cxn ang="0">
                    <a:pos x="T2" y="T3"/>
                  </a:cxn>
                  <a:cxn ang="0">
                    <a:pos x="T4" y="T5"/>
                  </a:cxn>
                  <a:cxn ang="0">
                    <a:pos x="T6" y="T7"/>
                  </a:cxn>
                  <a:cxn ang="0">
                    <a:pos x="T8" y="T9"/>
                  </a:cxn>
                </a:cxnLst>
                <a:rect l="0" t="0" r="r" b="b"/>
                <a:pathLst>
                  <a:path w="443" h="782">
                    <a:moveTo>
                      <a:pt x="442" y="0"/>
                    </a:moveTo>
                    <a:lnTo>
                      <a:pt x="0" y="0"/>
                    </a:lnTo>
                    <a:lnTo>
                      <a:pt x="0" y="781"/>
                    </a:lnTo>
                    <a:lnTo>
                      <a:pt x="442" y="781"/>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0" name="Freeform 53"/>
              <p:cNvSpPr>
                <a:spLocks noChangeArrowheads="1"/>
              </p:cNvSpPr>
              <p:nvPr/>
            </p:nvSpPr>
            <p:spPr bwMode="auto">
              <a:xfrm>
                <a:off x="8205236" y="7766709"/>
                <a:ext cx="272744" cy="508294"/>
              </a:xfrm>
              <a:custGeom>
                <a:avLst/>
                <a:gdLst>
                  <a:gd name="T0" fmla="*/ 420 w 421"/>
                  <a:gd name="T1" fmla="*/ 0 h 782"/>
                  <a:gd name="T2" fmla="*/ 420 w 421"/>
                  <a:gd name="T3" fmla="*/ 0 h 782"/>
                  <a:gd name="T4" fmla="*/ 0 w 421"/>
                  <a:gd name="T5" fmla="*/ 0 h 782"/>
                  <a:gd name="T6" fmla="*/ 0 w 421"/>
                  <a:gd name="T7" fmla="*/ 781 h 782"/>
                  <a:gd name="T8" fmla="*/ 420 w 421"/>
                  <a:gd name="T9" fmla="*/ 781 h 782"/>
                  <a:gd name="T10" fmla="*/ 420 w 421"/>
                  <a:gd name="T11" fmla="*/ 0 h 782"/>
                </a:gdLst>
                <a:ahLst/>
                <a:cxnLst>
                  <a:cxn ang="0">
                    <a:pos x="T0" y="T1"/>
                  </a:cxn>
                  <a:cxn ang="0">
                    <a:pos x="T2" y="T3"/>
                  </a:cxn>
                  <a:cxn ang="0">
                    <a:pos x="T4" y="T5"/>
                  </a:cxn>
                  <a:cxn ang="0">
                    <a:pos x="T6" y="T7"/>
                  </a:cxn>
                  <a:cxn ang="0">
                    <a:pos x="T8" y="T9"/>
                  </a:cxn>
                  <a:cxn ang="0">
                    <a:pos x="T10" y="T11"/>
                  </a:cxn>
                </a:cxnLst>
                <a:rect l="0" t="0" r="r" b="b"/>
                <a:pathLst>
                  <a:path w="421" h="782">
                    <a:moveTo>
                      <a:pt x="420" y="0"/>
                    </a:moveTo>
                    <a:lnTo>
                      <a:pt x="420" y="0"/>
                    </a:lnTo>
                    <a:lnTo>
                      <a:pt x="0" y="0"/>
                    </a:lnTo>
                    <a:lnTo>
                      <a:pt x="0" y="781"/>
                    </a:lnTo>
                    <a:lnTo>
                      <a:pt x="420" y="781"/>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1" name="Freeform 57"/>
              <p:cNvSpPr>
                <a:spLocks noChangeArrowheads="1"/>
              </p:cNvSpPr>
              <p:nvPr/>
            </p:nvSpPr>
            <p:spPr bwMode="auto">
              <a:xfrm>
                <a:off x="7361170" y="8355409"/>
                <a:ext cx="269872" cy="516909"/>
              </a:xfrm>
              <a:custGeom>
                <a:avLst/>
                <a:gdLst>
                  <a:gd name="T0" fmla="*/ 415 w 416"/>
                  <a:gd name="T1" fmla="*/ 0 h 793"/>
                  <a:gd name="T2" fmla="*/ 0 w 416"/>
                  <a:gd name="T3" fmla="*/ 0 h 793"/>
                  <a:gd name="T4" fmla="*/ 0 w 416"/>
                  <a:gd name="T5" fmla="*/ 792 h 793"/>
                  <a:gd name="T6" fmla="*/ 415 w 416"/>
                  <a:gd name="T7" fmla="*/ 792 h 793"/>
                  <a:gd name="T8" fmla="*/ 415 w 416"/>
                  <a:gd name="T9" fmla="*/ 0 h 793"/>
                </a:gdLst>
                <a:ahLst/>
                <a:cxnLst>
                  <a:cxn ang="0">
                    <a:pos x="T0" y="T1"/>
                  </a:cxn>
                  <a:cxn ang="0">
                    <a:pos x="T2" y="T3"/>
                  </a:cxn>
                  <a:cxn ang="0">
                    <a:pos x="T4" y="T5"/>
                  </a:cxn>
                  <a:cxn ang="0">
                    <a:pos x="T6" y="T7"/>
                  </a:cxn>
                  <a:cxn ang="0">
                    <a:pos x="T8" y="T9"/>
                  </a:cxn>
                </a:cxnLst>
                <a:rect l="0" t="0" r="r" b="b"/>
                <a:pathLst>
                  <a:path w="416" h="793">
                    <a:moveTo>
                      <a:pt x="415" y="0"/>
                    </a:moveTo>
                    <a:lnTo>
                      <a:pt x="0" y="0"/>
                    </a:lnTo>
                    <a:lnTo>
                      <a:pt x="0" y="792"/>
                    </a:lnTo>
                    <a:lnTo>
                      <a:pt x="415" y="792"/>
                    </a:lnTo>
                    <a:lnTo>
                      <a:pt x="415"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2" name="Freeform 61"/>
              <p:cNvSpPr>
                <a:spLocks noChangeArrowheads="1"/>
              </p:cNvSpPr>
              <p:nvPr/>
            </p:nvSpPr>
            <p:spPr bwMode="auto">
              <a:xfrm>
                <a:off x="7771719" y="8355409"/>
                <a:ext cx="287097" cy="516909"/>
              </a:xfrm>
              <a:custGeom>
                <a:avLst/>
                <a:gdLst>
                  <a:gd name="T0" fmla="*/ 442 w 443"/>
                  <a:gd name="T1" fmla="*/ 0 h 793"/>
                  <a:gd name="T2" fmla="*/ 0 w 443"/>
                  <a:gd name="T3" fmla="*/ 0 h 793"/>
                  <a:gd name="T4" fmla="*/ 0 w 443"/>
                  <a:gd name="T5" fmla="*/ 792 h 793"/>
                  <a:gd name="T6" fmla="*/ 442 w 443"/>
                  <a:gd name="T7" fmla="*/ 792 h 793"/>
                  <a:gd name="T8" fmla="*/ 442 w 443"/>
                  <a:gd name="T9" fmla="*/ 0 h 793"/>
                </a:gdLst>
                <a:ahLst/>
                <a:cxnLst>
                  <a:cxn ang="0">
                    <a:pos x="T0" y="T1"/>
                  </a:cxn>
                  <a:cxn ang="0">
                    <a:pos x="T2" y="T3"/>
                  </a:cxn>
                  <a:cxn ang="0">
                    <a:pos x="T4" y="T5"/>
                  </a:cxn>
                  <a:cxn ang="0">
                    <a:pos x="T6" y="T7"/>
                  </a:cxn>
                  <a:cxn ang="0">
                    <a:pos x="T8" y="T9"/>
                  </a:cxn>
                </a:cxnLst>
                <a:rect l="0" t="0" r="r" b="b"/>
                <a:pathLst>
                  <a:path w="443" h="793">
                    <a:moveTo>
                      <a:pt x="442" y="0"/>
                    </a:moveTo>
                    <a:lnTo>
                      <a:pt x="0" y="0"/>
                    </a:lnTo>
                    <a:lnTo>
                      <a:pt x="0" y="792"/>
                    </a:lnTo>
                    <a:lnTo>
                      <a:pt x="442" y="792"/>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3" name="Freeform 65"/>
              <p:cNvSpPr>
                <a:spLocks noChangeArrowheads="1"/>
              </p:cNvSpPr>
              <p:nvPr/>
            </p:nvSpPr>
            <p:spPr bwMode="auto">
              <a:xfrm>
                <a:off x="8205236" y="8355409"/>
                <a:ext cx="272744" cy="516909"/>
              </a:xfrm>
              <a:custGeom>
                <a:avLst/>
                <a:gdLst>
                  <a:gd name="T0" fmla="*/ 420 w 421"/>
                  <a:gd name="T1" fmla="*/ 0 h 793"/>
                  <a:gd name="T2" fmla="*/ 420 w 421"/>
                  <a:gd name="T3" fmla="*/ 0 h 793"/>
                  <a:gd name="T4" fmla="*/ 0 w 421"/>
                  <a:gd name="T5" fmla="*/ 0 h 793"/>
                  <a:gd name="T6" fmla="*/ 0 w 421"/>
                  <a:gd name="T7" fmla="*/ 792 h 793"/>
                  <a:gd name="T8" fmla="*/ 420 w 421"/>
                  <a:gd name="T9" fmla="*/ 792 h 793"/>
                  <a:gd name="T10" fmla="*/ 420 w 421"/>
                  <a:gd name="T11" fmla="*/ 0 h 793"/>
                </a:gdLst>
                <a:ahLst/>
                <a:cxnLst>
                  <a:cxn ang="0">
                    <a:pos x="T0" y="T1"/>
                  </a:cxn>
                  <a:cxn ang="0">
                    <a:pos x="T2" y="T3"/>
                  </a:cxn>
                  <a:cxn ang="0">
                    <a:pos x="T4" y="T5"/>
                  </a:cxn>
                  <a:cxn ang="0">
                    <a:pos x="T6" y="T7"/>
                  </a:cxn>
                  <a:cxn ang="0">
                    <a:pos x="T8" y="T9"/>
                  </a:cxn>
                  <a:cxn ang="0">
                    <a:pos x="T10" y="T11"/>
                  </a:cxn>
                </a:cxnLst>
                <a:rect l="0" t="0" r="r" b="b"/>
                <a:pathLst>
                  <a:path w="421" h="793">
                    <a:moveTo>
                      <a:pt x="420" y="0"/>
                    </a:moveTo>
                    <a:lnTo>
                      <a:pt x="420" y="0"/>
                    </a:lnTo>
                    <a:lnTo>
                      <a:pt x="0" y="0"/>
                    </a:lnTo>
                    <a:lnTo>
                      <a:pt x="0" y="792"/>
                    </a:lnTo>
                    <a:lnTo>
                      <a:pt x="420" y="792"/>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4" name="Freeform 73"/>
              <p:cNvSpPr>
                <a:spLocks noChangeArrowheads="1"/>
              </p:cNvSpPr>
              <p:nvPr/>
            </p:nvSpPr>
            <p:spPr bwMode="auto">
              <a:xfrm>
                <a:off x="7771719" y="8946983"/>
                <a:ext cx="287097" cy="516909"/>
              </a:xfrm>
              <a:custGeom>
                <a:avLst/>
                <a:gdLst>
                  <a:gd name="T0" fmla="*/ 442 w 443"/>
                  <a:gd name="T1" fmla="*/ 0 h 792"/>
                  <a:gd name="T2" fmla="*/ 0 w 443"/>
                  <a:gd name="T3" fmla="*/ 0 h 792"/>
                  <a:gd name="T4" fmla="*/ 0 w 443"/>
                  <a:gd name="T5" fmla="*/ 791 h 792"/>
                  <a:gd name="T6" fmla="*/ 442 w 443"/>
                  <a:gd name="T7" fmla="*/ 791 h 792"/>
                  <a:gd name="T8" fmla="*/ 442 w 443"/>
                  <a:gd name="T9" fmla="*/ 0 h 792"/>
                </a:gdLst>
                <a:ahLst/>
                <a:cxnLst>
                  <a:cxn ang="0">
                    <a:pos x="T0" y="T1"/>
                  </a:cxn>
                  <a:cxn ang="0">
                    <a:pos x="T2" y="T3"/>
                  </a:cxn>
                  <a:cxn ang="0">
                    <a:pos x="T4" y="T5"/>
                  </a:cxn>
                  <a:cxn ang="0">
                    <a:pos x="T6" y="T7"/>
                  </a:cxn>
                  <a:cxn ang="0">
                    <a:pos x="T8" y="T9"/>
                  </a:cxn>
                </a:cxnLst>
                <a:rect l="0" t="0" r="r" b="b"/>
                <a:pathLst>
                  <a:path w="443" h="792">
                    <a:moveTo>
                      <a:pt x="442" y="0"/>
                    </a:moveTo>
                    <a:lnTo>
                      <a:pt x="0" y="0"/>
                    </a:lnTo>
                    <a:lnTo>
                      <a:pt x="0" y="791"/>
                    </a:lnTo>
                    <a:lnTo>
                      <a:pt x="442" y="791"/>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5" name="Freeform 77"/>
              <p:cNvSpPr>
                <a:spLocks noChangeArrowheads="1"/>
              </p:cNvSpPr>
              <p:nvPr/>
            </p:nvSpPr>
            <p:spPr bwMode="auto">
              <a:xfrm>
                <a:off x="8205236" y="8946983"/>
                <a:ext cx="272744" cy="516909"/>
              </a:xfrm>
              <a:custGeom>
                <a:avLst/>
                <a:gdLst>
                  <a:gd name="T0" fmla="*/ 420 w 421"/>
                  <a:gd name="T1" fmla="*/ 0 h 792"/>
                  <a:gd name="T2" fmla="*/ 420 w 421"/>
                  <a:gd name="T3" fmla="*/ 0 h 792"/>
                  <a:gd name="T4" fmla="*/ 0 w 421"/>
                  <a:gd name="T5" fmla="*/ 0 h 792"/>
                  <a:gd name="T6" fmla="*/ 0 w 421"/>
                  <a:gd name="T7" fmla="*/ 791 h 792"/>
                  <a:gd name="T8" fmla="*/ 420 w 421"/>
                  <a:gd name="T9" fmla="*/ 791 h 792"/>
                  <a:gd name="T10" fmla="*/ 420 w 421"/>
                  <a:gd name="T11" fmla="*/ 0 h 792"/>
                </a:gdLst>
                <a:ahLst/>
                <a:cxnLst>
                  <a:cxn ang="0">
                    <a:pos x="T0" y="T1"/>
                  </a:cxn>
                  <a:cxn ang="0">
                    <a:pos x="T2" y="T3"/>
                  </a:cxn>
                  <a:cxn ang="0">
                    <a:pos x="T4" y="T5"/>
                  </a:cxn>
                  <a:cxn ang="0">
                    <a:pos x="T6" y="T7"/>
                  </a:cxn>
                  <a:cxn ang="0">
                    <a:pos x="T8" y="T9"/>
                  </a:cxn>
                  <a:cxn ang="0">
                    <a:pos x="T10" y="T11"/>
                  </a:cxn>
                </a:cxnLst>
                <a:rect l="0" t="0" r="r" b="b"/>
                <a:pathLst>
                  <a:path w="421" h="792">
                    <a:moveTo>
                      <a:pt x="420" y="0"/>
                    </a:moveTo>
                    <a:lnTo>
                      <a:pt x="420" y="0"/>
                    </a:lnTo>
                    <a:lnTo>
                      <a:pt x="0" y="0"/>
                    </a:lnTo>
                    <a:lnTo>
                      <a:pt x="0" y="791"/>
                    </a:lnTo>
                    <a:lnTo>
                      <a:pt x="420" y="791"/>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6" name="Freeform 85"/>
              <p:cNvSpPr>
                <a:spLocks noChangeArrowheads="1"/>
              </p:cNvSpPr>
              <p:nvPr/>
            </p:nvSpPr>
            <p:spPr bwMode="auto">
              <a:xfrm>
                <a:off x="7771719" y="9538558"/>
                <a:ext cx="287097" cy="511166"/>
              </a:xfrm>
              <a:custGeom>
                <a:avLst/>
                <a:gdLst>
                  <a:gd name="T0" fmla="*/ 442 w 443"/>
                  <a:gd name="T1" fmla="*/ 0 h 787"/>
                  <a:gd name="T2" fmla="*/ 0 w 443"/>
                  <a:gd name="T3" fmla="*/ 0 h 787"/>
                  <a:gd name="T4" fmla="*/ 0 w 443"/>
                  <a:gd name="T5" fmla="*/ 786 h 787"/>
                  <a:gd name="T6" fmla="*/ 442 w 443"/>
                  <a:gd name="T7" fmla="*/ 786 h 787"/>
                  <a:gd name="T8" fmla="*/ 442 w 443"/>
                  <a:gd name="T9" fmla="*/ 0 h 787"/>
                </a:gdLst>
                <a:ahLst/>
                <a:cxnLst>
                  <a:cxn ang="0">
                    <a:pos x="T0" y="T1"/>
                  </a:cxn>
                  <a:cxn ang="0">
                    <a:pos x="T2" y="T3"/>
                  </a:cxn>
                  <a:cxn ang="0">
                    <a:pos x="T4" y="T5"/>
                  </a:cxn>
                  <a:cxn ang="0">
                    <a:pos x="T6" y="T7"/>
                  </a:cxn>
                  <a:cxn ang="0">
                    <a:pos x="T8" y="T9"/>
                  </a:cxn>
                </a:cxnLst>
                <a:rect l="0" t="0" r="r" b="b"/>
                <a:pathLst>
                  <a:path w="443" h="787">
                    <a:moveTo>
                      <a:pt x="442" y="0"/>
                    </a:moveTo>
                    <a:lnTo>
                      <a:pt x="0" y="0"/>
                    </a:lnTo>
                    <a:lnTo>
                      <a:pt x="0" y="786"/>
                    </a:lnTo>
                    <a:lnTo>
                      <a:pt x="442" y="786"/>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7" name="Freeform 89"/>
              <p:cNvSpPr>
                <a:spLocks noChangeArrowheads="1"/>
              </p:cNvSpPr>
              <p:nvPr/>
            </p:nvSpPr>
            <p:spPr bwMode="auto">
              <a:xfrm>
                <a:off x="8205236" y="9538558"/>
                <a:ext cx="272744" cy="511166"/>
              </a:xfrm>
              <a:custGeom>
                <a:avLst/>
                <a:gdLst>
                  <a:gd name="T0" fmla="*/ 420 w 421"/>
                  <a:gd name="T1" fmla="*/ 0 h 787"/>
                  <a:gd name="T2" fmla="*/ 420 w 421"/>
                  <a:gd name="T3" fmla="*/ 0 h 787"/>
                  <a:gd name="T4" fmla="*/ 0 w 421"/>
                  <a:gd name="T5" fmla="*/ 0 h 787"/>
                  <a:gd name="T6" fmla="*/ 0 w 421"/>
                  <a:gd name="T7" fmla="*/ 786 h 787"/>
                  <a:gd name="T8" fmla="*/ 420 w 421"/>
                  <a:gd name="T9" fmla="*/ 786 h 787"/>
                  <a:gd name="T10" fmla="*/ 420 w 421"/>
                  <a:gd name="T11" fmla="*/ 0 h 787"/>
                </a:gdLst>
                <a:ahLst/>
                <a:cxnLst>
                  <a:cxn ang="0">
                    <a:pos x="T0" y="T1"/>
                  </a:cxn>
                  <a:cxn ang="0">
                    <a:pos x="T2" y="T3"/>
                  </a:cxn>
                  <a:cxn ang="0">
                    <a:pos x="T4" y="T5"/>
                  </a:cxn>
                  <a:cxn ang="0">
                    <a:pos x="T6" y="T7"/>
                  </a:cxn>
                  <a:cxn ang="0">
                    <a:pos x="T8" y="T9"/>
                  </a:cxn>
                  <a:cxn ang="0">
                    <a:pos x="T10" y="T11"/>
                  </a:cxn>
                </a:cxnLst>
                <a:rect l="0" t="0" r="r" b="b"/>
                <a:pathLst>
                  <a:path w="421" h="787">
                    <a:moveTo>
                      <a:pt x="420" y="0"/>
                    </a:moveTo>
                    <a:lnTo>
                      <a:pt x="420" y="0"/>
                    </a:lnTo>
                    <a:lnTo>
                      <a:pt x="0" y="0"/>
                    </a:lnTo>
                    <a:lnTo>
                      <a:pt x="0" y="786"/>
                    </a:lnTo>
                    <a:lnTo>
                      <a:pt x="420" y="786"/>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8" name="Freeform 97"/>
              <p:cNvSpPr>
                <a:spLocks noChangeArrowheads="1"/>
              </p:cNvSpPr>
              <p:nvPr/>
            </p:nvSpPr>
            <p:spPr bwMode="auto">
              <a:xfrm>
                <a:off x="7771719" y="10112902"/>
                <a:ext cx="287097" cy="525525"/>
              </a:xfrm>
              <a:custGeom>
                <a:avLst/>
                <a:gdLst>
                  <a:gd name="T0" fmla="*/ 442 w 443"/>
                  <a:gd name="T1" fmla="*/ 0 h 809"/>
                  <a:gd name="T2" fmla="*/ 0 w 443"/>
                  <a:gd name="T3" fmla="*/ 0 h 809"/>
                  <a:gd name="T4" fmla="*/ 0 w 443"/>
                  <a:gd name="T5" fmla="*/ 808 h 809"/>
                  <a:gd name="T6" fmla="*/ 442 w 443"/>
                  <a:gd name="T7" fmla="*/ 808 h 809"/>
                  <a:gd name="T8" fmla="*/ 442 w 443"/>
                  <a:gd name="T9" fmla="*/ 0 h 809"/>
                </a:gdLst>
                <a:ahLst/>
                <a:cxnLst>
                  <a:cxn ang="0">
                    <a:pos x="T0" y="T1"/>
                  </a:cxn>
                  <a:cxn ang="0">
                    <a:pos x="T2" y="T3"/>
                  </a:cxn>
                  <a:cxn ang="0">
                    <a:pos x="T4" y="T5"/>
                  </a:cxn>
                  <a:cxn ang="0">
                    <a:pos x="T6" y="T7"/>
                  </a:cxn>
                  <a:cxn ang="0">
                    <a:pos x="T8" y="T9"/>
                  </a:cxn>
                </a:cxnLst>
                <a:rect l="0" t="0" r="r" b="b"/>
                <a:pathLst>
                  <a:path w="443" h="809">
                    <a:moveTo>
                      <a:pt x="442" y="0"/>
                    </a:moveTo>
                    <a:lnTo>
                      <a:pt x="0" y="0"/>
                    </a:lnTo>
                    <a:lnTo>
                      <a:pt x="0" y="808"/>
                    </a:lnTo>
                    <a:lnTo>
                      <a:pt x="442" y="808"/>
                    </a:lnTo>
                    <a:lnTo>
                      <a:pt x="442"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09" name="Freeform 101"/>
              <p:cNvSpPr>
                <a:spLocks noChangeArrowheads="1"/>
              </p:cNvSpPr>
              <p:nvPr/>
            </p:nvSpPr>
            <p:spPr bwMode="auto">
              <a:xfrm>
                <a:off x="8205236" y="10112902"/>
                <a:ext cx="272744" cy="525525"/>
              </a:xfrm>
              <a:custGeom>
                <a:avLst/>
                <a:gdLst>
                  <a:gd name="T0" fmla="*/ 420 w 421"/>
                  <a:gd name="T1" fmla="*/ 0 h 809"/>
                  <a:gd name="T2" fmla="*/ 420 w 421"/>
                  <a:gd name="T3" fmla="*/ 0 h 809"/>
                  <a:gd name="T4" fmla="*/ 0 w 421"/>
                  <a:gd name="T5" fmla="*/ 0 h 809"/>
                  <a:gd name="T6" fmla="*/ 0 w 421"/>
                  <a:gd name="T7" fmla="*/ 808 h 809"/>
                  <a:gd name="T8" fmla="*/ 420 w 421"/>
                  <a:gd name="T9" fmla="*/ 808 h 809"/>
                  <a:gd name="T10" fmla="*/ 420 w 421"/>
                  <a:gd name="T11" fmla="*/ 0 h 809"/>
                </a:gdLst>
                <a:ahLst/>
                <a:cxnLst>
                  <a:cxn ang="0">
                    <a:pos x="T0" y="T1"/>
                  </a:cxn>
                  <a:cxn ang="0">
                    <a:pos x="T2" y="T3"/>
                  </a:cxn>
                  <a:cxn ang="0">
                    <a:pos x="T4" y="T5"/>
                  </a:cxn>
                  <a:cxn ang="0">
                    <a:pos x="T6" y="T7"/>
                  </a:cxn>
                  <a:cxn ang="0">
                    <a:pos x="T8" y="T9"/>
                  </a:cxn>
                  <a:cxn ang="0">
                    <a:pos x="T10" y="T11"/>
                  </a:cxn>
                </a:cxnLst>
                <a:rect l="0" t="0" r="r" b="b"/>
                <a:pathLst>
                  <a:path w="421" h="809">
                    <a:moveTo>
                      <a:pt x="420" y="0"/>
                    </a:moveTo>
                    <a:lnTo>
                      <a:pt x="420" y="0"/>
                    </a:lnTo>
                    <a:lnTo>
                      <a:pt x="0" y="0"/>
                    </a:lnTo>
                    <a:lnTo>
                      <a:pt x="0" y="808"/>
                    </a:lnTo>
                    <a:lnTo>
                      <a:pt x="420" y="808"/>
                    </a:lnTo>
                    <a:lnTo>
                      <a:pt x="420" y="0"/>
                    </a:lnTo>
                  </a:path>
                </a:pathLst>
              </a:custGeom>
              <a:solidFill>
                <a:srgbClr val="60567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sp>
        <p:nvSpPr>
          <p:cNvPr id="1069" name="Freeform 298"/>
          <p:cNvSpPr>
            <a:spLocks noChangeArrowheads="1"/>
          </p:cNvSpPr>
          <p:nvPr/>
        </p:nvSpPr>
        <p:spPr bwMode="auto">
          <a:xfrm>
            <a:off x="6565912" y="4883502"/>
            <a:ext cx="1001969" cy="6504443"/>
          </a:xfrm>
          <a:custGeom>
            <a:avLst/>
            <a:gdLst>
              <a:gd name="T0" fmla="*/ 1540 w 1541"/>
              <a:gd name="T1" fmla="*/ 9985 h 9986"/>
              <a:gd name="T2" fmla="*/ 614 w 1541"/>
              <a:gd name="T3" fmla="*/ 9473 h 9986"/>
              <a:gd name="T4" fmla="*/ 614 w 1541"/>
              <a:gd name="T5" fmla="*/ 9129 h 9986"/>
              <a:gd name="T6" fmla="*/ 361 w 1541"/>
              <a:gd name="T7" fmla="*/ 8913 h 9986"/>
              <a:gd name="T8" fmla="*/ 614 w 1541"/>
              <a:gd name="T9" fmla="*/ 8913 h 9986"/>
              <a:gd name="T10" fmla="*/ 361 w 1541"/>
              <a:gd name="T11" fmla="*/ 8009 h 9986"/>
              <a:gd name="T12" fmla="*/ 614 w 1541"/>
              <a:gd name="T13" fmla="*/ 7783 h 9986"/>
              <a:gd name="T14" fmla="*/ 614 w 1541"/>
              <a:gd name="T15" fmla="*/ 7444 h 9986"/>
              <a:gd name="T16" fmla="*/ 361 w 1541"/>
              <a:gd name="T17" fmla="*/ 7223 h 9986"/>
              <a:gd name="T18" fmla="*/ 614 w 1541"/>
              <a:gd name="T19" fmla="*/ 7223 h 9986"/>
              <a:gd name="T20" fmla="*/ 361 w 1541"/>
              <a:gd name="T21" fmla="*/ 6319 h 9986"/>
              <a:gd name="T22" fmla="*/ 614 w 1541"/>
              <a:gd name="T23" fmla="*/ 6092 h 9986"/>
              <a:gd name="T24" fmla="*/ 614 w 1541"/>
              <a:gd name="T25" fmla="*/ 5748 h 9986"/>
              <a:gd name="T26" fmla="*/ 361 w 1541"/>
              <a:gd name="T27" fmla="*/ 5533 h 9986"/>
              <a:gd name="T28" fmla="*/ 614 w 1541"/>
              <a:gd name="T29" fmla="*/ 5533 h 9986"/>
              <a:gd name="T30" fmla="*/ 361 w 1541"/>
              <a:gd name="T31" fmla="*/ 4623 h 9986"/>
              <a:gd name="T32" fmla="*/ 614 w 1541"/>
              <a:gd name="T33" fmla="*/ 4408 h 9986"/>
              <a:gd name="T34" fmla="*/ 614 w 1541"/>
              <a:gd name="T35" fmla="*/ 4058 h 9986"/>
              <a:gd name="T36" fmla="*/ 361 w 1541"/>
              <a:gd name="T37" fmla="*/ 3848 h 9986"/>
              <a:gd name="T38" fmla="*/ 614 w 1541"/>
              <a:gd name="T39" fmla="*/ 3848 h 9986"/>
              <a:gd name="T40" fmla="*/ 361 w 1541"/>
              <a:gd name="T41" fmla="*/ 2944 h 9986"/>
              <a:gd name="T42" fmla="*/ 614 w 1541"/>
              <a:gd name="T43" fmla="*/ 2713 h 9986"/>
              <a:gd name="T44" fmla="*/ 614 w 1541"/>
              <a:gd name="T45" fmla="*/ 2379 h 9986"/>
              <a:gd name="T46" fmla="*/ 361 w 1541"/>
              <a:gd name="T47" fmla="*/ 2153 h 9986"/>
              <a:gd name="T48" fmla="*/ 614 w 1541"/>
              <a:gd name="T49" fmla="*/ 2153 h 9986"/>
              <a:gd name="T50" fmla="*/ 361 w 1541"/>
              <a:gd name="T51" fmla="*/ 1249 h 9986"/>
              <a:gd name="T52" fmla="*/ 1179 w 1541"/>
              <a:gd name="T53" fmla="*/ 9473 h 9986"/>
              <a:gd name="T54" fmla="*/ 1179 w 1541"/>
              <a:gd name="T55" fmla="*/ 9129 h 9986"/>
              <a:gd name="T56" fmla="*/ 926 w 1541"/>
              <a:gd name="T57" fmla="*/ 8913 h 9986"/>
              <a:gd name="T58" fmla="*/ 1179 w 1541"/>
              <a:gd name="T59" fmla="*/ 8913 h 9986"/>
              <a:gd name="T60" fmla="*/ 926 w 1541"/>
              <a:gd name="T61" fmla="*/ 8009 h 9986"/>
              <a:gd name="T62" fmla="*/ 1179 w 1541"/>
              <a:gd name="T63" fmla="*/ 7783 h 9986"/>
              <a:gd name="T64" fmla="*/ 1179 w 1541"/>
              <a:gd name="T65" fmla="*/ 7444 h 9986"/>
              <a:gd name="T66" fmla="*/ 926 w 1541"/>
              <a:gd name="T67" fmla="*/ 7223 h 9986"/>
              <a:gd name="T68" fmla="*/ 1179 w 1541"/>
              <a:gd name="T69" fmla="*/ 7223 h 9986"/>
              <a:gd name="T70" fmla="*/ 926 w 1541"/>
              <a:gd name="T71" fmla="*/ 6319 h 9986"/>
              <a:gd name="T72" fmla="*/ 1179 w 1541"/>
              <a:gd name="T73" fmla="*/ 6092 h 9986"/>
              <a:gd name="T74" fmla="*/ 1179 w 1541"/>
              <a:gd name="T75" fmla="*/ 5748 h 9986"/>
              <a:gd name="T76" fmla="*/ 926 w 1541"/>
              <a:gd name="T77" fmla="*/ 5533 h 9986"/>
              <a:gd name="T78" fmla="*/ 1179 w 1541"/>
              <a:gd name="T79" fmla="*/ 5533 h 9986"/>
              <a:gd name="T80" fmla="*/ 926 w 1541"/>
              <a:gd name="T81" fmla="*/ 4623 h 9986"/>
              <a:gd name="T82" fmla="*/ 1179 w 1541"/>
              <a:gd name="T83" fmla="*/ 4408 h 9986"/>
              <a:gd name="T84" fmla="*/ 1179 w 1541"/>
              <a:gd name="T85" fmla="*/ 4058 h 9986"/>
              <a:gd name="T86" fmla="*/ 926 w 1541"/>
              <a:gd name="T87" fmla="*/ 3848 h 9986"/>
              <a:gd name="T88" fmla="*/ 1179 w 1541"/>
              <a:gd name="T89" fmla="*/ 3848 h 9986"/>
              <a:gd name="T90" fmla="*/ 926 w 1541"/>
              <a:gd name="T91" fmla="*/ 2944 h 9986"/>
              <a:gd name="T92" fmla="*/ 1179 w 1541"/>
              <a:gd name="T93" fmla="*/ 2713 h 9986"/>
              <a:gd name="T94" fmla="*/ 1179 w 1541"/>
              <a:gd name="T95" fmla="*/ 2379 h 9986"/>
              <a:gd name="T96" fmla="*/ 926 w 1541"/>
              <a:gd name="T97" fmla="*/ 2153 h 9986"/>
              <a:gd name="T98" fmla="*/ 1179 w 1541"/>
              <a:gd name="T99" fmla="*/ 2153 h 9986"/>
              <a:gd name="T100" fmla="*/ 926 w 1541"/>
              <a:gd name="T101" fmla="*/ 1249 h 9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41" h="9986">
                <a:moveTo>
                  <a:pt x="0" y="0"/>
                </a:moveTo>
                <a:lnTo>
                  <a:pt x="0" y="9985"/>
                </a:lnTo>
                <a:lnTo>
                  <a:pt x="1540" y="9985"/>
                </a:lnTo>
                <a:lnTo>
                  <a:pt x="1540" y="990"/>
                </a:lnTo>
                <a:lnTo>
                  <a:pt x="0" y="0"/>
                </a:lnTo>
                <a:close/>
                <a:moveTo>
                  <a:pt x="614" y="9473"/>
                </a:moveTo>
                <a:lnTo>
                  <a:pt x="361" y="9473"/>
                </a:lnTo>
                <a:lnTo>
                  <a:pt x="361" y="9129"/>
                </a:lnTo>
                <a:lnTo>
                  <a:pt x="614" y="9129"/>
                </a:lnTo>
                <a:lnTo>
                  <a:pt x="614" y="9473"/>
                </a:lnTo>
                <a:close/>
                <a:moveTo>
                  <a:pt x="614" y="8913"/>
                </a:moveTo>
                <a:lnTo>
                  <a:pt x="361" y="8913"/>
                </a:lnTo>
                <a:lnTo>
                  <a:pt x="361" y="8580"/>
                </a:lnTo>
                <a:lnTo>
                  <a:pt x="614" y="8580"/>
                </a:lnTo>
                <a:lnTo>
                  <a:pt x="614" y="8913"/>
                </a:lnTo>
                <a:close/>
                <a:moveTo>
                  <a:pt x="614" y="8348"/>
                </a:moveTo>
                <a:lnTo>
                  <a:pt x="361" y="8348"/>
                </a:lnTo>
                <a:lnTo>
                  <a:pt x="361" y="8009"/>
                </a:lnTo>
                <a:lnTo>
                  <a:pt x="614" y="8009"/>
                </a:lnTo>
                <a:lnTo>
                  <a:pt x="614" y="8348"/>
                </a:lnTo>
                <a:close/>
                <a:moveTo>
                  <a:pt x="614" y="7783"/>
                </a:moveTo>
                <a:lnTo>
                  <a:pt x="361" y="7783"/>
                </a:lnTo>
                <a:lnTo>
                  <a:pt x="361" y="7444"/>
                </a:lnTo>
                <a:lnTo>
                  <a:pt x="614" y="7444"/>
                </a:lnTo>
                <a:lnTo>
                  <a:pt x="614" y="7783"/>
                </a:lnTo>
                <a:close/>
                <a:moveTo>
                  <a:pt x="614" y="7223"/>
                </a:moveTo>
                <a:lnTo>
                  <a:pt x="361" y="7223"/>
                </a:lnTo>
                <a:lnTo>
                  <a:pt x="361" y="6884"/>
                </a:lnTo>
                <a:lnTo>
                  <a:pt x="614" y="6884"/>
                </a:lnTo>
                <a:lnTo>
                  <a:pt x="614" y="7223"/>
                </a:lnTo>
                <a:close/>
                <a:moveTo>
                  <a:pt x="614" y="6652"/>
                </a:moveTo>
                <a:lnTo>
                  <a:pt x="361" y="6652"/>
                </a:lnTo>
                <a:lnTo>
                  <a:pt x="361" y="6319"/>
                </a:lnTo>
                <a:lnTo>
                  <a:pt x="614" y="6319"/>
                </a:lnTo>
                <a:lnTo>
                  <a:pt x="614" y="6652"/>
                </a:lnTo>
                <a:close/>
                <a:moveTo>
                  <a:pt x="614" y="6092"/>
                </a:moveTo>
                <a:lnTo>
                  <a:pt x="361" y="6092"/>
                </a:lnTo>
                <a:lnTo>
                  <a:pt x="361" y="5748"/>
                </a:lnTo>
                <a:lnTo>
                  <a:pt x="614" y="5748"/>
                </a:lnTo>
                <a:lnTo>
                  <a:pt x="614" y="6092"/>
                </a:lnTo>
                <a:close/>
                <a:moveTo>
                  <a:pt x="614" y="5533"/>
                </a:moveTo>
                <a:lnTo>
                  <a:pt x="361" y="5533"/>
                </a:lnTo>
                <a:lnTo>
                  <a:pt x="361" y="5188"/>
                </a:lnTo>
                <a:lnTo>
                  <a:pt x="614" y="5188"/>
                </a:lnTo>
                <a:lnTo>
                  <a:pt x="614" y="5533"/>
                </a:lnTo>
                <a:close/>
                <a:moveTo>
                  <a:pt x="614" y="4973"/>
                </a:moveTo>
                <a:lnTo>
                  <a:pt x="361" y="4973"/>
                </a:lnTo>
                <a:lnTo>
                  <a:pt x="361" y="4623"/>
                </a:lnTo>
                <a:lnTo>
                  <a:pt x="614" y="4623"/>
                </a:lnTo>
                <a:lnTo>
                  <a:pt x="614" y="4973"/>
                </a:lnTo>
                <a:close/>
                <a:moveTo>
                  <a:pt x="614" y="4408"/>
                </a:moveTo>
                <a:lnTo>
                  <a:pt x="361" y="4408"/>
                </a:lnTo>
                <a:lnTo>
                  <a:pt x="361" y="4058"/>
                </a:lnTo>
                <a:lnTo>
                  <a:pt x="614" y="4058"/>
                </a:lnTo>
                <a:lnTo>
                  <a:pt x="614" y="4408"/>
                </a:lnTo>
                <a:close/>
                <a:moveTo>
                  <a:pt x="614" y="3848"/>
                </a:moveTo>
                <a:lnTo>
                  <a:pt x="361" y="3848"/>
                </a:lnTo>
                <a:lnTo>
                  <a:pt x="361" y="3504"/>
                </a:lnTo>
                <a:lnTo>
                  <a:pt x="614" y="3504"/>
                </a:lnTo>
                <a:lnTo>
                  <a:pt x="614" y="3848"/>
                </a:lnTo>
                <a:close/>
                <a:moveTo>
                  <a:pt x="614" y="3284"/>
                </a:moveTo>
                <a:lnTo>
                  <a:pt x="361" y="3284"/>
                </a:lnTo>
                <a:lnTo>
                  <a:pt x="361" y="2944"/>
                </a:lnTo>
                <a:lnTo>
                  <a:pt x="614" y="2944"/>
                </a:lnTo>
                <a:lnTo>
                  <a:pt x="614" y="3284"/>
                </a:lnTo>
                <a:close/>
                <a:moveTo>
                  <a:pt x="614" y="2713"/>
                </a:moveTo>
                <a:lnTo>
                  <a:pt x="361" y="2713"/>
                </a:lnTo>
                <a:lnTo>
                  <a:pt x="361" y="2379"/>
                </a:lnTo>
                <a:lnTo>
                  <a:pt x="614" y="2379"/>
                </a:lnTo>
                <a:lnTo>
                  <a:pt x="614" y="2713"/>
                </a:lnTo>
                <a:close/>
                <a:moveTo>
                  <a:pt x="614" y="2153"/>
                </a:moveTo>
                <a:lnTo>
                  <a:pt x="361" y="2153"/>
                </a:lnTo>
                <a:lnTo>
                  <a:pt x="361" y="1808"/>
                </a:lnTo>
                <a:lnTo>
                  <a:pt x="614" y="1808"/>
                </a:lnTo>
                <a:lnTo>
                  <a:pt x="614" y="2153"/>
                </a:lnTo>
                <a:close/>
                <a:moveTo>
                  <a:pt x="614" y="1588"/>
                </a:moveTo>
                <a:lnTo>
                  <a:pt x="361" y="1588"/>
                </a:lnTo>
                <a:lnTo>
                  <a:pt x="361" y="1249"/>
                </a:lnTo>
                <a:lnTo>
                  <a:pt x="614" y="1249"/>
                </a:lnTo>
                <a:lnTo>
                  <a:pt x="614" y="1588"/>
                </a:lnTo>
                <a:close/>
                <a:moveTo>
                  <a:pt x="1179" y="9473"/>
                </a:moveTo>
                <a:lnTo>
                  <a:pt x="926" y="9473"/>
                </a:lnTo>
                <a:lnTo>
                  <a:pt x="926" y="9129"/>
                </a:lnTo>
                <a:lnTo>
                  <a:pt x="1179" y="9129"/>
                </a:lnTo>
                <a:lnTo>
                  <a:pt x="1179" y="9473"/>
                </a:lnTo>
                <a:close/>
                <a:moveTo>
                  <a:pt x="1179" y="8913"/>
                </a:moveTo>
                <a:lnTo>
                  <a:pt x="926" y="8913"/>
                </a:lnTo>
                <a:lnTo>
                  <a:pt x="926" y="8580"/>
                </a:lnTo>
                <a:lnTo>
                  <a:pt x="1179" y="8580"/>
                </a:lnTo>
                <a:lnTo>
                  <a:pt x="1179" y="8913"/>
                </a:lnTo>
                <a:close/>
                <a:moveTo>
                  <a:pt x="1179" y="8348"/>
                </a:moveTo>
                <a:lnTo>
                  <a:pt x="926" y="8348"/>
                </a:lnTo>
                <a:lnTo>
                  <a:pt x="926" y="8009"/>
                </a:lnTo>
                <a:lnTo>
                  <a:pt x="1179" y="8009"/>
                </a:lnTo>
                <a:lnTo>
                  <a:pt x="1179" y="8348"/>
                </a:lnTo>
                <a:close/>
                <a:moveTo>
                  <a:pt x="1179" y="7783"/>
                </a:moveTo>
                <a:lnTo>
                  <a:pt x="926" y="7783"/>
                </a:lnTo>
                <a:lnTo>
                  <a:pt x="926" y="7444"/>
                </a:lnTo>
                <a:lnTo>
                  <a:pt x="1179" y="7444"/>
                </a:lnTo>
                <a:lnTo>
                  <a:pt x="1179" y="7783"/>
                </a:lnTo>
                <a:close/>
                <a:moveTo>
                  <a:pt x="1179" y="7223"/>
                </a:moveTo>
                <a:lnTo>
                  <a:pt x="926" y="7223"/>
                </a:lnTo>
                <a:lnTo>
                  <a:pt x="926" y="6884"/>
                </a:lnTo>
                <a:lnTo>
                  <a:pt x="1179" y="6884"/>
                </a:lnTo>
                <a:lnTo>
                  <a:pt x="1179" y="7223"/>
                </a:lnTo>
                <a:close/>
                <a:moveTo>
                  <a:pt x="1179" y="6652"/>
                </a:moveTo>
                <a:lnTo>
                  <a:pt x="926" y="6652"/>
                </a:lnTo>
                <a:lnTo>
                  <a:pt x="926" y="6319"/>
                </a:lnTo>
                <a:lnTo>
                  <a:pt x="1179" y="6319"/>
                </a:lnTo>
                <a:lnTo>
                  <a:pt x="1179" y="6652"/>
                </a:lnTo>
                <a:close/>
                <a:moveTo>
                  <a:pt x="1179" y="6092"/>
                </a:moveTo>
                <a:lnTo>
                  <a:pt x="926" y="6092"/>
                </a:lnTo>
                <a:lnTo>
                  <a:pt x="926" y="5748"/>
                </a:lnTo>
                <a:lnTo>
                  <a:pt x="1179" y="5748"/>
                </a:lnTo>
                <a:lnTo>
                  <a:pt x="1179" y="6092"/>
                </a:lnTo>
                <a:close/>
                <a:moveTo>
                  <a:pt x="1179" y="5533"/>
                </a:moveTo>
                <a:lnTo>
                  <a:pt x="926" y="5533"/>
                </a:lnTo>
                <a:lnTo>
                  <a:pt x="926" y="5188"/>
                </a:lnTo>
                <a:lnTo>
                  <a:pt x="1179" y="5188"/>
                </a:lnTo>
                <a:lnTo>
                  <a:pt x="1179" y="5533"/>
                </a:lnTo>
                <a:close/>
                <a:moveTo>
                  <a:pt x="1179" y="4973"/>
                </a:moveTo>
                <a:lnTo>
                  <a:pt x="926" y="4973"/>
                </a:lnTo>
                <a:lnTo>
                  <a:pt x="926" y="4623"/>
                </a:lnTo>
                <a:lnTo>
                  <a:pt x="1179" y="4623"/>
                </a:lnTo>
                <a:lnTo>
                  <a:pt x="1179" y="4973"/>
                </a:lnTo>
                <a:close/>
                <a:moveTo>
                  <a:pt x="1179" y="4408"/>
                </a:moveTo>
                <a:lnTo>
                  <a:pt x="926" y="4408"/>
                </a:lnTo>
                <a:lnTo>
                  <a:pt x="926" y="4058"/>
                </a:lnTo>
                <a:lnTo>
                  <a:pt x="1179" y="4058"/>
                </a:lnTo>
                <a:lnTo>
                  <a:pt x="1179" y="4408"/>
                </a:lnTo>
                <a:close/>
                <a:moveTo>
                  <a:pt x="1179" y="3848"/>
                </a:moveTo>
                <a:lnTo>
                  <a:pt x="926" y="3848"/>
                </a:lnTo>
                <a:lnTo>
                  <a:pt x="926" y="3504"/>
                </a:lnTo>
                <a:lnTo>
                  <a:pt x="1179" y="3504"/>
                </a:lnTo>
                <a:lnTo>
                  <a:pt x="1179" y="3848"/>
                </a:lnTo>
                <a:close/>
                <a:moveTo>
                  <a:pt x="1179" y="3284"/>
                </a:moveTo>
                <a:lnTo>
                  <a:pt x="926" y="3284"/>
                </a:lnTo>
                <a:lnTo>
                  <a:pt x="926" y="2944"/>
                </a:lnTo>
                <a:lnTo>
                  <a:pt x="1179" y="2944"/>
                </a:lnTo>
                <a:lnTo>
                  <a:pt x="1179" y="3284"/>
                </a:lnTo>
                <a:close/>
                <a:moveTo>
                  <a:pt x="1179" y="2713"/>
                </a:moveTo>
                <a:lnTo>
                  <a:pt x="926" y="2713"/>
                </a:lnTo>
                <a:lnTo>
                  <a:pt x="926" y="2379"/>
                </a:lnTo>
                <a:lnTo>
                  <a:pt x="1179" y="2379"/>
                </a:lnTo>
                <a:lnTo>
                  <a:pt x="1179" y="2713"/>
                </a:lnTo>
                <a:close/>
                <a:moveTo>
                  <a:pt x="1179" y="2153"/>
                </a:moveTo>
                <a:lnTo>
                  <a:pt x="926" y="2153"/>
                </a:lnTo>
                <a:lnTo>
                  <a:pt x="926" y="1808"/>
                </a:lnTo>
                <a:lnTo>
                  <a:pt x="1179" y="1808"/>
                </a:lnTo>
                <a:lnTo>
                  <a:pt x="1179" y="2153"/>
                </a:lnTo>
                <a:close/>
                <a:moveTo>
                  <a:pt x="1179" y="1588"/>
                </a:moveTo>
                <a:lnTo>
                  <a:pt x="926" y="1588"/>
                </a:lnTo>
                <a:lnTo>
                  <a:pt x="926" y="1249"/>
                </a:lnTo>
                <a:lnTo>
                  <a:pt x="1179" y="1249"/>
                </a:lnTo>
                <a:lnTo>
                  <a:pt x="1179" y="1588"/>
                </a:lnTo>
                <a:close/>
              </a:path>
            </a:pathLst>
          </a:custGeom>
          <a:solidFill>
            <a:schemeClr val="accent1"/>
          </a:solidFill>
          <a:ln>
            <a:noFill/>
          </a:ln>
          <a:effectLst/>
          <a:extLst/>
        </p:spPr>
        <p:txBody>
          <a:bodyPr wrap="none" lIns="152366" tIns="76183" rIns="152366" bIns="76183" anchor="ctr"/>
          <a:lstStyle/>
          <a:p>
            <a:endParaRPr lang="en-US" dirty="0">
              <a:latin typeface="微软雅黑" panose="020B0503020204020204" pitchFamily="34" charset="-122"/>
            </a:endParaRPr>
          </a:p>
        </p:txBody>
      </p:sp>
      <p:grpSp>
        <p:nvGrpSpPr>
          <p:cNvPr id="1210" name="Group 1209"/>
          <p:cNvGrpSpPr/>
          <p:nvPr/>
        </p:nvGrpSpPr>
        <p:grpSpPr>
          <a:xfrm>
            <a:off x="6964977" y="8329565"/>
            <a:ext cx="924452" cy="3058380"/>
            <a:chOff x="6964977" y="8329565"/>
            <a:chExt cx="924452" cy="3058380"/>
          </a:xfrm>
        </p:grpSpPr>
        <p:sp>
          <p:nvSpPr>
            <p:cNvPr id="1211" name="Freeform 351"/>
            <p:cNvSpPr>
              <a:spLocks noChangeArrowheads="1"/>
            </p:cNvSpPr>
            <p:nvPr/>
          </p:nvSpPr>
          <p:spPr bwMode="auto">
            <a:xfrm>
              <a:off x="6964977" y="8329565"/>
              <a:ext cx="924452" cy="3058380"/>
            </a:xfrm>
            <a:custGeom>
              <a:avLst/>
              <a:gdLst>
                <a:gd name="T0" fmla="*/ 861 w 1422"/>
                <a:gd name="T1" fmla="*/ 458 h 4696"/>
                <a:gd name="T2" fmla="*/ 861 w 1422"/>
                <a:gd name="T3" fmla="*/ 146 h 4696"/>
                <a:gd name="T4" fmla="*/ 587 w 1422"/>
                <a:gd name="T5" fmla="*/ 146 h 4696"/>
                <a:gd name="T6" fmla="*/ 587 w 1422"/>
                <a:gd name="T7" fmla="*/ 458 h 4696"/>
                <a:gd name="T8" fmla="*/ 506 w 1422"/>
                <a:gd name="T9" fmla="*/ 458 h 4696"/>
                <a:gd name="T10" fmla="*/ 506 w 1422"/>
                <a:gd name="T11" fmla="*/ 0 h 4696"/>
                <a:gd name="T12" fmla="*/ 248 w 1422"/>
                <a:gd name="T13" fmla="*/ 0 h 4696"/>
                <a:gd name="T14" fmla="*/ 248 w 1422"/>
                <a:gd name="T15" fmla="*/ 458 h 4696"/>
                <a:gd name="T16" fmla="*/ 0 w 1422"/>
                <a:gd name="T17" fmla="*/ 458 h 4696"/>
                <a:gd name="T18" fmla="*/ 0 w 1422"/>
                <a:gd name="T19" fmla="*/ 4695 h 4696"/>
                <a:gd name="T20" fmla="*/ 1421 w 1422"/>
                <a:gd name="T21" fmla="*/ 4695 h 4696"/>
                <a:gd name="T22" fmla="*/ 1421 w 1422"/>
                <a:gd name="T23" fmla="*/ 458 h 4696"/>
                <a:gd name="T24" fmla="*/ 861 w 1422"/>
                <a:gd name="T25" fmla="*/ 458 h 4696"/>
                <a:gd name="T26" fmla="*/ 587 w 1422"/>
                <a:gd name="T27" fmla="*/ 3726 h 4696"/>
                <a:gd name="T28" fmla="*/ 312 w 1422"/>
                <a:gd name="T29" fmla="*/ 3726 h 4696"/>
                <a:gd name="T30" fmla="*/ 312 w 1422"/>
                <a:gd name="T31" fmla="*/ 3209 h 4696"/>
                <a:gd name="T32" fmla="*/ 587 w 1422"/>
                <a:gd name="T33" fmla="*/ 3209 h 4696"/>
                <a:gd name="T34" fmla="*/ 587 w 1422"/>
                <a:gd name="T35" fmla="*/ 3726 h 4696"/>
                <a:gd name="T36" fmla="*/ 587 w 1422"/>
                <a:gd name="T37" fmla="*/ 2956 h 4696"/>
                <a:gd name="T38" fmla="*/ 312 w 1422"/>
                <a:gd name="T39" fmla="*/ 2956 h 4696"/>
                <a:gd name="T40" fmla="*/ 312 w 1422"/>
                <a:gd name="T41" fmla="*/ 2450 h 4696"/>
                <a:gd name="T42" fmla="*/ 587 w 1422"/>
                <a:gd name="T43" fmla="*/ 2450 h 4696"/>
                <a:gd name="T44" fmla="*/ 587 w 1422"/>
                <a:gd name="T45" fmla="*/ 2956 h 4696"/>
                <a:gd name="T46" fmla="*/ 587 w 1422"/>
                <a:gd name="T47" fmla="*/ 2175 h 4696"/>
                <a:gd name="T48" fmla="*/ 312 w 1422"/>
                <a:gd name="T49" fmla="*/ 2175 h 4696"/>
                <a:gd name="T50" fmla="*/ 312 w 1422"/>
                <a:gd name="T51" fmla="*/ 1696 h 4696"/>
                <a:gd name="T52" fmla="*/ 587 w 1422"/>
                <a:gd name="T53" fmla="*/ 1696 h 4696"/>
                <a:gd name="T54" fmla="*/ 587 w 1422"/>
                <a:gd name="T55" fmla="*/ 2175 h 4696"/>
                <a:gd name="T56" fmla="*/ 587 w 1422"/>
                <a:gd name="T57" fmla="*/ 1422 h 4696"/>
                <a:gd name="T58" fmla="*/ 312 w 1422"/>
                <a:gd name="T59" fmla="*/ 1422 h 4696"/>
                <a:gd name="T60" fmla="*/ 312 w 1422"/>
                <a:gd name="T61" fmla="*/ 926 h 4696"/>
                <a:gd name="T62" fmla="*/ 587 w 1422"/>
                <a:gd name="T63" fmla="*/ 926 h 4696"/>
                <a:gd name="T64" fmla="*/ 587 w 1422"/>
                <a:gd name="T65" fmla="*/ 1422 h 4696"/>
                <a:gd name="T66" fmla="*/ 1044 w 1422"/>
                <a:gd name="T67" fmla="*/ 3726 h 4696"/>
                <a:gd name="T68" fmla="*/ 802 w 1422"/>
                <a:gd name="T69" fmla="*/ 3726 h 4696"/>
                <a:gd name="T70" fmla="*/ 802 w 1422"/>
                <a:gd name="T71" fmla="*/ 3209 h 4696"/>
                <a:gd name="T72" fmla="*/ 1044 w 1422"/>
                <a:gd name="T73" fmla="*/ 3209 h 4696"/>
                <a:gd name="T74" fmla="*/ 1044 w 1422"/>
                <a:gd name="T75" fmla="*/ 3726 h 4696"/>
                <a:gd name="T76" fmla="*/ 1044 w 1422"/>
                <a:gd name="T77" fmla="*/ 2956 h 4696"/>
                <a:gd name="T78" fmla="*/ 802 w 1422"/>
                <a:gd name="T79" fmla="*/ 2956 h 4696"/>
                <a:gd name="T80" fmla="*/ 802 w 1422"/>
                <a:gd name="T81" fmla="*/ 2450 h 4696"/>
                <a:gd name="T82" fmla="*/ 1044 w 1422"/>
                <a:gd name="T83" fmla="*/ 2450 h 4696"/>
                <a:gd name="T84" fmla="*/ 1044 w 1422"/>
                <a:gd name="T85" fmla="*/ 2956 h 4696"/>
                <a:gd name="T86" fmla="*/ 1044 w 1422"/>
                <a:gd name="T87" fmla="*/ 2175 h 4696"/>
                <a:gd name="T88" fmla="*/ 802 w 1422"/>
                <a:gd name="T89" fmla="*/ 2175 h 4696"/>
                <a:gd name="T90" fmla="*/ 802 w 1422"/>
                <a:gd name="T91" fmla="*/ 1696 h 4696"/>
                <a:gd name="T92" fmla="*/ 1044 w 1422"/>
                <a:gd name="T93" fmla="*/ 1696 h 4696"/>
                <a:gd name="T94" fmla="*/ 1044 w 1422"/>
                <a:gd name="T95" fmla="*/ 2175 h 4696"/>
                <a:gd name="T96" fmla="*/ 1044 w 1422"/>
                <a:gd name="T97" fmla="*/ 1422 h 4696"/>
                <a:gd name="T98" fmla="*/ 802 w 1422"/>
                <a:gd name="T99" fmla="*/ 1422 h 4696"/>
                <a:gd name="T100" fmla="*/ 802 w 1422"/>
                <a:gd name="T101" fmla="*/ 926 h 4696"/>
                <a:gd name="T102" fmla="*/ 1044 w 1422"/>
                <a:gd name="T103" fmla="*/ 926 h 4696"/>
                <a:gd name="T104" fmla="*/ 1044 w 1422"/>
                <a:gd name="T105" fmla="*/ 1422 h 4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2" h="4696">
                  <a:moveTo>
                    <a:pt x="861" y="458"/>
                  </a:moveTo>
                  <a:lnTo>
                    <a:pt x="861" y="146"/>
                  </a:lnTo>
                  <a:lnTo>
                    <a:pt x="587" y="146"/>
                  </a:lnTo>
                  <a:lnTo>
                    <a:pt x="587" y="458"/>
                  </a:lnTo>
                  <a:lnTo>
                    <a:pt x="506" y="458"/>
                  </a:lnTo>
                  <a:lnTo>
                    <a:pt x="506" y="0"/>
                  </a:lnTo>
                  <a:lnTo>
                    <a:pt x="248" y="0"/>
                  </a:lnTo>
                  <a:lnTo>
                    <a:pt x="248" y="458"/>
                  </a:lnTo>
                  <a:lnTo>
                    <a:pt x="0" y="458"/>
                  </a:lnTo>
                  <a:lnTo>
                    <a:pt x="0" y="4695"/>
                  </a:lnTo>
                  <a:lnTo>
                    <a:pt x="1421" y="4695"/>
                  </a:lnTo>
                  <a:lnTo>
                    <a:pt x="1421" y="458"/>
                  </a:lnTo>
                  <a:lnTo>
                    <a:pt x="861" y="458"/>
                  </a:lnTo>
                  <a:close/>
                  <a:moveTo>
                    <a:pt x="587" y="3726"/>
                  </a:moveTo>
                  <a:lnTo>
                    <a:pt x="312" y="3726"/>
                  </a:lnTo>
                  <a:lnTo>
                    <a:pt x="312" y="3209"/>
                  </a:lnTo>
                  <a:lnTo>
                    <a:pt x="587" y="3209"/>
                  </a:lnTo>
                  <a:lnTo>
                    <a:pt x="587" y="3726"/>
                  </a:lnTo>
                  <a:close/>
                  <a:moveTo>
                    <a:pt x="587" y="2956"/>
                  </a:moveTo>
                  <a:lnTo>
                    <a:pt x="312" y="2956"/>
                  </a:lnTo>
                  <a:lnTo>
                    <a:pt x="312" y="2450"/>
                  </a:lnTo>
                  <a:lnTo>
                    <a:pt x="587" y="2450"/>
                  </a:lnTo>
                  <a:lnTo>
                    <a:pt x="587" y="2956"/>
                  </a:lnTo>
                  <a:close/>
                  <a:moveTo>
                    <a:pt x="587" y="2175"/>
                  </a:moveTo>
                  <a:lnTo>
                    <a:pt x="312" y="2175"/>
                  </a:lnTo>
                  <a:lnTo>
                    <a:pt x="312" y="1696"/>
                  </a:lnTo>
                  <a:lnTo>
                    <a:pt x="587" y="1696"/>
                  </a:lnTo>
                  <a:lnTo>
                    <a:pt x="587" y="2175"/>
                  </a:lnTo>
                  <a:close/>
                  <a:moveTo>
                    <a:pt x="587" y="1422"/>
                  </a:moveTo>
                  <a:lnTo>
                    <a:pt x="312" y="1422"/>
                  </a:lnTo>
                  <a:lnTo>
                    <a:pt x="312" y="926"/>
                  </a:lnTo>
                  <a:lnTo>
                    <a:pt x="587" y="926"/>
                  </a:lnTo>
                  <a:lnTo>
                    <a:pt x="587" y="1422"/>
                  </a:lnTo>
                  <a:close/>
                  <a:moveTo>
                    <a:pt x="1044" y="3726"/>
                  </a:moveTo>
                  <a:lnTo>
                    <a:pt x="802" y="3726"/>
                  </a:lnTo>
                  <a:lnTo>
                    <a:pt x="802" y="3209"/>
                  </a:lnTo>
                  <a:lnTo>
                    <a:pt x="1044" y="3209"/>
                  </a:lnTo>
                  <a:lnTo>
                    <a:pt x="1044" y="3726"/>
                  </a:lnTo>
                  <a:close/>
                  <a:moveTo>
                    <a:pt x="1044" y="2956"/>
                  </a:moveTo>
                  <a:lnTo>
                    <a:pt x="802" y="2956"/>
                  </a:lnTo>
                  <a:lnTo>
                    <a:pt x="802" y="2450"/>
                  </a:lnTo>
                  <a:lnTo>
                    <a:pt x="1044" y="2450"/>
                  </a:lnTo>
                  <a:lnTo>
                    <a:pt x="1044" y="2956"/>
                  </a:lnTo>
                  <a:close/>
                  <a:moveTo>
                    <a:pt x="1044" y="2175"/>
                  </a:moveTo>
                  <a:lnTo>
                    <a:pt x="802" y="2175"/>
                  </a:lnTo>
                  <a:lnTo>
                    <a:pt x="802" y="1696"/>
                  </a:lnTo>
                  <a:lnTo>
                    <a:pt x="1044" y="1696"/>
                  </a:lnTo>
                  <a:lnTo>
                    <a:pt x="1044" y="2175"/>
                  </a:lnTo>
                  <a:close/>
                  <a:moveTo>
                    <a:pt x="1044" y="1422"/>
                  </a:moveTo>
                  <a:lnTo>
                    <a:pt x="802" y="1422"/>
                  </a:lnTo>
                  <a:lnTo>
                    <a:pt x="802" y="926"/>
                  </a:lnTo>
                  <a:lnTo>
                    <a:pt x="1044" y="926"/>
                  </a:lnTo>
                  <a:lnTo>
                    <a:pt x="1044" y="1422"/>
                  </a:lnTo>
                  <a:close/>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2" name="Freeform 352"/>
            <p:cNvSpPr>
              <a:spLocks noChangeArrowheads="1"/>
            </p:cNvSpPr>
            <p:nvPr/>
          </p:nvSpPr>
          <p:spPr bwMode="auto">
            <a:xfrm>
              <a:off x="7168816" y="8932626"/>
              <a:ext cx="180870" cy="324503"/>
            </a:xfrm>
            <a:custGeom>
              <a:avLst/>
              <a:gdLst>
                <a:gd name="T0" fmla="*/ 0 w 276"/>
                <a:gd name="T1" fmla="*/ 496 h 497"/>
                <a:gd name="T2" fmla="*/ 275 w 276"/>
                <a:gd name="T3" fmla="*/ 496 h 497"/>
                <a:gd name="T4" fmla="*/ 275 w 276"/>
                <a:gd name="T5" fmla="*/ 0 h 497"/>
                <a:gd name="T6" fmla="*/ 0 w 276"/>
                <a:gd name="T7" fmla="*/ 0 h 497"/>
                <a:gd name="T8" fmla="*/ 0 w 276"/>
                <a:gd name="T9" fmla="*/ 496 h 497"/>
              </a:gdLst>
              <a:ahLst/>
              <a:cxnLst>
                <a:cxn ang="0">
                  <a:pos x="T0" y="T1"/>
                </a:cxn>
                <a:cxn ang="0">
                  <a:pos x="T2" y="T3"/>
                </a:cxn>
                <a:cxn ang="0">
                  <a:pos x="T4" y="T5"/>
                </a:cxn>
                <a:cxn ang="0">
                  <a:pos x="T6" y="T7"/>
                </a:cxn>
                <a:cxn ang="0">
                  <a:pos x="T8" y="T9"/>
                </a:cxn>
              </a:cxnLst>
              <a:rect l="0" t="0" r="r" b="b"/>
              <a:pathLst>
                <a:path w="276" h="497">
                  <a:moveTo>
                    <a:pt x="0" y="496"/>
                  </a:moveTo>
                  <a:lnTo>
                    <a:pt x="275" y="496"/>
                  </a:lnTo>
                  <a:lnTo>
                    <a:pt x="275" y="0"/>
                  </a:lnTo>
                  <a:lnTo>
                    <a:pt x="0" y="0"/>
                  </a:lnTo>
                  <a:lnTo>
                    <a:pt x="0" y="49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3" name="Freeform 353"/>
            <p:cNvSpPr>
              <a:spLocks noChangeArrowheads="1"/>
            </p:cNvSpPr>
            <p:nvPr/>
          </p:nvSpPr>
          <p:spPr bwMode="auto">
            <a:xfrm>
              <a:off x="7487494" y="8932626"/>
              <a:ext cx="157905" cy="324503"/>
            </a:xfrm>
            <a:custGeom>
              <a:avLst/>
              <a:gdLst>
                <a:gd name="T0" fmla="*/ 0 w 243"/>
                <a:gd name="T1" fmla="*/ 496 h 497"/>
                <a:gd name="T2" fmla="*/ 242 w 243"/>
                <a:gd name="T3" fmla="*/ 496 h 497"/>
                <a:gd name="T4" fmla="*/ 242 w 243"/>
                <a:gd name="T5" fmla="*/ 0 h 497"/>
                <a:gd name="T6" fmla="*/ 0 w 243"/>
                <a:gd name="T7" fmla="*/ 0 h 497"/>
                <a:gd name="T8" fmla="*/ 0 w 243"/>
                <a:gd name="T9" fmla="*/ 496 h 497"/>
              </a:gdLst>
              <a:ahLst/>
              <a:cxnLst>
                <a:cxn ang="0">
                  <a:pos x="T0" y="T1"/>
                </a:cxn>
                <a:cxn ang="0">
                  <a:pos x="T2" y="T3"/>
                </a:cxn>
                <a:cxn ang="0">
                  <a:pos x="T4" y="T5"/>
                </a:cxn>
                <a:cxn ang="0">
                  <a:pos x="T6" y="T7"/>
                </a:cxn>
                <a:cxn ang="0">
                  <a:pos x="T8" y="T9"/>
                </a:cxn>
              </a:cxnLst>
              <a:rect l="0" t="0" r="r" b="b"/>
              <a:pathLst>
                <a:path w="243" h="497">
                  <a:moveTo>
                    <a:pt x="0" y="496"/>
                  </a:moveTo>
                  <a:lnTo>
                    <a:pt x="242" y="496"/>
                  </a:lnTo>
                  <a:lnTo>
                    <a:pt x="242" y="0"/>
                  </a:lnTo>
                  <a:lnTo>
                    <a:pt x="0" y="0"/>
                  </a:lnTo>
                  <a:lnTo>
                    <a:pt x="0" y="49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4" name="Freeform 354"/>
            <p:cNvSpPr>
              <a:spLocks noChangeArrowheads="1"/>
            </p:cNvSpPr>
            <p:nvPr/>
          </p:nvSpPr>
          <p:spPr bwMode="auto">
            <a:xfrm>
              <a:off x="7168816" y="9432305"/>
              <a:ext cx="180870" cy="313016"/>
            </a:xfrm>
            <a:custGeom>
              <a:avLst/>
              <a:gdLst>
                <a:gd name="T0" fmla="*/ 0 w 276"/>
                <a:gd name="T1" fmla="*/ 479 h 480"/>
                <a:gd name="T2" fmla="*/ 275 w 276"/>
                <a:gd name="T3" fmla="*/ 479 h 480"/>
                <a:gd name="T4" fmla="*/ 275 w 276"/>
                <a:gd name="T5" fmla="*/ 0 h 480"/>
                <a:gd name="T6" fmla="*/ 0 w 276"/>
                <a:gd name="T7" fmla="*/ 0 h 480"/>
                <a:gd name="T8" fmla="*/ 0 w 276"/>
                <a:gd name="T9" fmla="*/ 479 h 480"/>
              </a:gdLst>
              <a:ahLst/>
              <a:cxnLst>
                <a:cxn ang="0">
                  <a:pos x="T0" y="T1"/>
                </a:cxn>
                <a:cxn ang="0">
                  <a:pos x="T2" y="T3"/>
                </a:cxn>
                <a:cxn ang="0">
                  <a:pos x="T4" y="T5"/>
                </a:cxn>
                <a:cxn ang="0">
                  <a:pos x="T6" y="T7"/>
                </a:cxn>
                <a:cxn ang="0">
                  <a:pos x="T8" y="T9"/>
                </a:cxn>
              </a:cxnLst>
              <a:rect l="0" t="0" r="r" b="b"/>
              <a:pathLst>
                <a:path w="276" h="480">
                  <a:moveTo>
                    <a:pt x="0" y="479"/>
                  </a:moveTo>
                  <a:lnTo>
                    <a:pt x="275" y="479"/>
                  </a:lnTo>
                  <a:lnTo>
                    <a:pt x="275" y="0"/>
                  </a:lnTo>
                  <a:lnTo>
                    <a:pt x="0" y="0"/>
                  </a:lnTo>
                  <a:lnTo>
                    <a:pt x="0" y="47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5" name="Freeform 355"/>
            <p:cNvSpPr>
              <a:spLocks noChangeArrowheads="1"/>
            </p:cNvSpPr>
            <p:nvPr/>
          </p:nvSpPr>
          <p:spPr bwMode="auto">
            <a:xfrm>
              <a:off x="7487494" y="9432305"/>
              <a:ext cx="157905" cy="313016"/>
            </a:xfrm>
            <a:custGeom>
              <a:avLst/>
              <a:gdLst>
                <a:gd name="T0" fmla="*/ 0 w 243"/>
                <a:gd name="T1" fmla="*/ 479 h 480"/>
                <a:gd name="T2" fmla="*/ 242 w 243"/>
                <a:gd name="T3" fmla="*/ 479 h 480"/>
                <a:gd name="T4" fmla="*/ 242 w 243"/>
                <a:gd name="T5" fmla="*/ 0 h 480"/>
                <a:gd name="T6" fmla="*/ 0 w 243"/>
                <a:gd name="T7" fmla="*/ 0 h 480"/>
                <a:gd name="T8" fmla="*/ 0 w 243"/>
                <a:gd name="T9" fmla="*/ 479 h 480"/>
              </a:gdLst>
              <a:ahLst/>
              <a:cxnLst>
                <a:cxn ang="0">
                  <a:pos x="T0" y="T1"/>
                </a:cxn>
                <a:cxn ang="0">
                  <a:pos x="T2" y="T3"/>
                </a:cxn>
                <a:cxn ang="0">
                  <a:pos x="T4" y="T5"/>
                </a:cxn>
                <a:cxn ang="0">
                  <a:pos x="T6" y="T7"/>
                </a:cxn>
                <a:cxn ang="0">
                  <a:pos x="T8" y="T9"/>
                </a:cxn>
              </a:cxnLst>
              <a:rect l="0" t="0" r="r" b="b"/>
              <a:pathLst>
                <a:path w="243" h="480">
                  <a:moveTo>
                    <a:pt x="0" y="479"/>
                  </a:moveTo>
                  <a:lnTo>
                    <a:pt x="242" y="479"/>
                  </a:lnTo>
                  <a:lnTo>
                    <a:pt x="242" y="0"/>
                  </a:lnTo>
                  <a:lnTo>
                    <a:pt x="0" y="0"/>
                  </a:lnTo>
                  <a:lnTo>
                    <a:pt x="0" y="47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6" name="Freeform 356"/>
            <p:cNvSpPr>
              <a:spLocks noChangeArrowheads="1"/>
            </p:cNvSpPr>
            <p:nvPr/>
          </p:nvSpPr>
          <p:spPr bwMode="auto">
            <a:xfrm>
              <a:off x="7168816" y="9923369"/>
              <a:ext cx="180870" cy="330249"/>
            </a:xfrm>
            <a:custGeom>
              <a:avLst/>
              <a:gdLst>
                <a:gd name="T0" fmla="*/ 0 w 276"/>
                <a:gd name="T1" fmla="*/ 506 h 507"/>
                <a:gd name="T2" fmla="*/ 275 w 276"/>
                <a:gd name="T3" fmla="*/ 506 h 507"/>
                <a:gd name="T4" fmla="*/ 275 w 276"/>
                <a:gd name="T5" fmla="*/ 0 h 507"/>
                <a:gd name="T6" fmla="*/ 0 w 276"/>
                <a:gd name="T7" fmla="*/ 0 h 507"/>
                <a:gd name="T8" fmla="*/ 0 w 276"/>
                <a:gd name="T9" fmla="*/ 506 h 507"/>
              </a:gdLst>
              <a:ahLst/>
              <a:cxnLst>
                <a:cxn ang="0">
                  <a:pos x="T0" y="T1"/>
                </a:cxn>
                <a:cxn ang="0">
                  <a:pos x="T2" y="T3"/>
                </a:cxn>
                <a:cxn ang="0">
                  <a:pos x="T4" y="T5"/>
                </a:cxn>
                <a:cxn ang="0">
                  <a:pos x="T6" y="T7"/>
                </a:cxn>
                <a:cxn ang="0">
                  <a:pos x="T8" y="T9"/>
                </a:cxn>
              </a:cxnLst>
              <a:rect l="0" t="0" r="r" b="b"/>
              <a:pathLst>
                <a:path w="276" h="507">
                  <a:moveTo>
                    <a:pt x="0" y="506"/>
                  </a:moveTo>
                  <a:lnTo>
                    <a:pt x="275" y="506"/>
                  </a:lnTo>
                  <a:lnTo>
                    <a:pt x="275" y="0"/>
                  </a:lnTo>
                  <a:lnTo>
                    <a:pt x="0" y="0"/>
                  </a:lnTo>
                  <a:lnTo>
                    <a:pt x="0" y="50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7" name="Freeform 357"/>
            <p:cNvSpPr>
              <a:spLocks noChangeArrowheads="1"/>
            </p:cNvSpPr>
            <p:nvPr/>
          </p:nvSpPr>
          <p:spPr bwMode="auto">
            <a:xfrm>
              <a:off x="7487494" y="9923369"/>
              <a:ext cx="157905" cy="330249"/>
            </a:xfrm>
            <a:custGeom>
              <a:avLst/>
              <a:gdLst>
                <a:gd name="T0" fmla="*/ 0 w 243"/>
                <a:gd name="T1" fmla="*/ 506 h 507"/>
                <a:gd name="T2" fmla="*/ 242 w 243"/>
                <a:gd name="T3" fmla="*/ 506 h 507"/>
                <a:gd name="T4" fmla="*/ 242 w 243"/>
                <a:gd name="T5" fmla="*/ 0 h 507"/>
                <a:gd name="T6" fmla="*/ 0 w 243"/>
                <a:gd name="T7" fmla="*/ 0 h 507"/>
                <a:gd name="T8" fmla="*/ 0 w 243"/>
                <a:gd name="T9" fmla="*/ 506 h 507"/>
              </a:gdLst>
              <a:ahLst/>
              <a:cxnLst>
                <a:cxn ang="0">
                  <a:pos x="T0" y="T1"/>
                </a:cxn>
                <a:cxn ang="0">
                  <a:pos x="T2" y="T3"/>
                </a:cxn>
                <a:cxn ang="0">
                  <a:pos x="T4" y="T5"/>
                </a:cxn>
                <a:cxn ang="0">
                  <a:pos x="T6" y="T7"/>
                </a:cxn>
                <a:cxn ang="0">
                  <a:pos x="T8" y="T9"/>
                </a:cxn>
              </a:cxnLst>
              <a:rect l="0" t="0" r="r" b="b"/>
              <a:pathLst>
                <a:path w="243" h="507">
                  <a:moveTo>
                    <a:pt x="0" y="506"/>
                  </a:moveTo>
                  <a:lnTo>
                    <a:pt x="242" y="506"/>
                  </a:lnTo>
                  <a:lnTo>
                    <a:pt x="242" y="0"/>
                  </a:lnTo>
                  <a:lnTo>
                    <a:pt x="0" y="0"/>
                  </a:lnTo>
                  <a:lnTo>
                    <a:pt x="0" y="50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8" name="Freeform 358"/>
            <p:cNvSpPr>
              <a:spLocks noChangeArrowheads="1"/>
            </p:cNvSpPr>
            <p:nvPr/>
          </p:nvSpPr>
          <p:spPr bwMode="auto">
            <a:xfrm>
              <a:off x="7168816" y="10417304"/>
              <a:ext cx="180870" cy="335992"/>
            </a:xfrm>
            <a:custGeom>
              <a:avLst/>
              <a:gdLst>
                <a:gd name="T0" fmla="*/ 0 w 276"/>
                <a:gd name="T1" fmla="*/ 517 h 518"/>
                <a:gd name="T2" fmla="*/ 275 w 276"/>
                <a:gd name="T3" fmla="*/ 517 h 518"/>
                <a:gd name="T4" fmla="*/ 275 w 276"/>
                <a:gd name="T5" fmla="*/ 0 h 518"/>
                <a:gd name="T6" fmla="*/ 0 w 276"/>
                <a:gd name="T7" fmla="*/ 0 h 518"/>
                <a:gd name="T8" fmla="*/ 0 w 276"/>
                <a:gd name="T9" fmla="*/ 517 h 518"/>
              </a:gdLst>
              <a:ahLst/>
              <a:cxnLst>
                <a:cxn ang="0">
                  <a:pos x="T0" y="T1"/>
                </a:cxn>
                <a:cxn ang="0">
                  <a:pos x="T2" y="T3"/>
                </a:cxn>
                <a:cxn ang="0">
                  <a:pos x="T4" y="T5"/>
                </a:cxn>
                <a:cxn ang="0">
                  <a:pos x="T6" y="T7"/>
                </a:cxn>
                <a:cxn ang="0">
                  <a:pos x="T8" y="T9"/>
                </a:cxn>
              </a:cxnLst>
              <a:rect l="0" t="0" r="r" b="b"/>
              <a:pathLst>
                <a:path w="276" h="518">
                  <a:moveTo>
                    <a:pt x="0" y="517"/>
                  </a:moveTo>
                  <a:lnTo>
                    <a:pt x="275" y="517"/>
                  </a:lnTo>
                  <a:lnTo>
                    <a:pt x="275" y="0"/>
                  </a:lnTo>
                  <a:lnTo>
                    <a:pt x="0" y="0"/>
                  </a:lnTo>
                  <a:lnTo>
                    <a:pt x="0" y="51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19" name="Freeform 359"/>
            <p:cNvSpPr>
              <a:spLocks noChangeArrowheads="1"/>
            </p:cNvSpPr>
            <p:nvPr/>
          </p:nvSpPr>
          <p:spPr bwMode="auto">
            <a:xfrm>
              <a:off x="7487494" y="10417304"/>
              <a:ext cx="157905" cy="335992"/>
            </a:xfrm>
            <a:custGeom>
              <a:avLst/>
              <a:gdLst>
                <a:gd name="T0" fmla="*/ 0 w 243"/>
                <a:gd name="T1" fmla="*/ 517 h 518"/>
                <a:gd name="T2" fmla="*/ 242 w 243"/>
                <a:gd name="T3" fmla="*/ 517 h 518"/>
                <a:gd name="T4" fmla="*/ 242 w 243"/>
                <a:gd name="T5" fmla="*/ 0 h 518"/>
                <a:gd name="T6" fmla="*/ 0 w 243"/>
                <a:gd name="T7" fmla="*/ 0 h 518"/>
                <a:gd name="T8" fmla="*/ 0 w 243"/>
                <a:gd name="T9" fmla="*/ 517 h 518"/>
              </a:gdLst>
              <a:ahLst/>
              <a:cxnLst>
                <a:cxn ang="0">
                  <a:pos x="T0" y="T1"/>
                </a:cxn>
                <a:cxn ang="0">
                  <a:pos x="T2" y="T3"/>
                </a:cxn>
                <a:cxn ang="0">
                  <a:pos x="T4" y="T5"/>
                </a:cxn>
                <a:cxn ang="0">
                  <a:pos x="T6" y="T7"/>
                </a:cxn>
                <a:cxn ang="0">
                  <a:pos x="T8" y="T9"/>
                </a:cxn>
              </a:cxnLst>
              <a:rect l="0" t="0" r="r" b="b"/>
              <a:pathLst>
                <a:path w="243" h="518">
                  <a:moveTo>
                    <a:pt x="0" y="517"/>
                  </a:moveTo>
                  <a:lnTo>
                    <a:pt x="242" y="517"/>
                  </a:lnTo>
                  <a:lnTo>
                    <a:pt x="242" y="0"/>
                  </a:lnTo>
                  <a:lnTo>
                    <a:pt x="0" y="0"/>
                  </a:lnTo>
                  <a:lnTo>
                    <a:pt x="0" y="51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20" name="Group 1219"/>
          <p:cNvGrpSpPr/>
          <p:nvPr/>
        </p:nvGrpSpPr>
        <p:grpSpPr>
          <a:xfrm>
            <a:off x="7728655" y="7178004"/>
            <a:ext cx="1134035" cy="4207070"/>
            <a:chOff x="7728655" y="7178004"/>
            <a:chExt cx="1134035" cy="4207070"/>
          </a:xfrm>
        </p:grpSpPr>
        <p:sp>
          <p:nvSpPr>
            <p:cNvPr id="1221" name="Freeform 104"/>
            <p:cNvSpPr>
              <a:spLocks noChangeArrowheads="1"/>
            </p:cNvSpPr>
            <p:nvPr/>
          </p:nvSpPr>
          <p:spPr bwMode="auto">
            <a:xfrm>
              <a:off x="7728655" y="7178004"/>
              <a:ext cx="1134035" cy="4207070"/>
            </a:xfrm>
            <a:custGeom>
              <a:avLst/>
              <a:gdLst>
                <a:gd name="T0" fmla="*/ 1615 w 1740"/>
                <a:gd name="T1" fmla="*/ 0 h 6460"/>
                <a:gd name="T2" fmla="*/ 1271 w 1740"/>
                <a:gd name="T3" fmla="*/ 736 h 6460"/>
                <a:gd name="T4" fmla="*/ 463 w 1740"/>
                <a:gd name="T5" fmla="*/ 322 h 6460"/>
                <a:gd name="T6" fmla="*/ 0 w 1740"/>
                <a:gd name="T7" fmla="*/ 736 h 6460"/>
                <a:gd name="T8" fmla="*/ 1739 w 1740"/>
                <a:gd name="T9" fmla="*/ 736 h 6460"/>
                <a:gd name="T10" fmla="*/ 560 w 1740"/>
                <a:gd name="T11" fmla="*/ 6141 h 6460"/>
                <a:gd name="T12" fmla="*/ 560 w 1740"/>
                <a:gd name="T13" fmla="*/ 5726 h 6460"/>
                <a:gd name="T14" fmla="*/ 560 w 1740"/>
                <a:gd name="T15" fmla="*/ 5511 h 6460"/>
                <a:gd name="T16" fmla="*/ 560 w 1740"/>
                <a:gd name="T17" fmla="*/ 5097 h 6460"/>
                <a:gd name="T18" fmla="*/ 560 w 1740"/>
                <a:gd name="T19" fmla="*/ 4844 h 6460"/>
                <a:gd name="T20" fmla="*/ 560 w 1740"/>
                <a:gd name="T21" fmla="*/ 4429 h 6460"/>
                <a:gd name="T22" fmla="*/ 560 w 1740"/>
                <a:gd name="T23" fmla="*/ 4214 h 6460"/>
                <a:gd name="T24" fmla="*/ 560 w 1740"/>
                <a:gd name="T25" fmla="*/ 3794 h 6460"/>
                <a:gd name="T26" fmla="*/ 560 w 1740"/>
                <a:gd name="T27" fmla="*/ 3546 h 6460"/>
                <a:gd name="T28" fmla="*/ 560 w 1740"/>
                <a:gd name="T29" fmla="*/ 3126 h 6460"/>
                <a:gd name="T30" fmla="*/ 560 w 1740"/>
                <a:gd name="T31" fmla="*/ 2911 h 6460"/>
                <a:gd name="T32" fmla="*/ 560 w 1740"/>
                <a:gd name="T33" fmla="*/ 2475 h 6460"/>
                <a:gd name="T34" fmla="*/ 560 w 1740"/>
                <a:gd name="T35" fmla="*/ 2243 h 6460"/>
                <a:gd name="T36" fmla="*/ 560 w 1740"/>
                <a:gd name="T37" fmla="*/ 1829 h 6460"/>
                <a:gd name="T38" fmla="*/ 340 w 1740"/>
                <a:gd name="T39" fmla="*/ 1614 h 6460"/>
                <a:gd name="T40" fmla="*/ 560 w 1740"/>
                <a:gd name="T41" fmla="*/ 1614 h 6460"/>
                <a:gd name="T42" fmla="*/ 980 w 1740"/>
                <a:gd name="T43" fmla="*/ 6141 h 6460"/>
                <a:gd name="T44" fmla="*/ 980 w 1740"/>
                <a:gd name="T45" fmla="*/ 5726 h 6460"/>
                <a:gd name="T46" fmla="*/ 980 w 1740"/>
                <a:gd name="T47" fmla="*/ 5511 h 6460"/>
                <a:gd name="T48" fmla="*/ 980 w 1740"/>
                <a:gd name="T49" fmla="*/ 5097 h 6460"/>
                <a:gd name="T50" fmla="*/ 980 w 1740"/>
                <a:gd name="T51" fmla="*/ 4844 h 6460"/>
                <a:gd name="T52" fmla="*/ 980 w 1740"/>
                <a:gd name="T53" fmla="*/ 4429 h 6460"/>
                <a:gd name="T54" fmla="*/ 980 w 1740"/>
                <a:gd name="T55" fmla="*/ 4214 h 6460"/>
                <a:gd name="T56" fmla="*/ 980 w 1740"/>
                <a:gd name="T57" fmla="*/ 3794 h 6460"/>
                <a:gd name="T58" fmla="*/ 980 w 1740"/>
                <a:gd name="T59" fmla="*/ 3546 h 6460"/>
                <a:gd name="T60" fmla="*/ 980 w 1740"/>
                <a:gd name="T61" fmla="*/ 3126 h 6460"/>
                <a:gd name="T62" fmla="*/ 980 w 1740"/>
                <a:gd name="T63" fmla="*/ 2911 h 6460"/>
                <a:gd name="T64" fmla="*/ 980 w 1740"/>
                <a:gd name="T65" fmla="*/ 2475 h 6460"/>
                <a:gd name="T66" fmla="*/ 980 w 1740"/>
                <a:gd name="T67" fmla="*/ 2243 h 6460"/>
                <a:gd name="T68" fmla="*/ 980 w 1740"/>
                <a:gd name="T69" fmla="*/ 1829 h 6460"/>
                <a:gd name="T70" fmla="*/ 754 w 1740"/>
                <a:gd name="T71" fmla="*/ 1614 h 6460"/>
                <a:gd name="T72" fmla="*/ 980 w 1740"/>
                <a:gd name="T73" fmla="*/ 1614 h 6460"/>
                <a:gd name="T74" fmla="*/ 1422 w 1740"/>
                <a:gd name="T75" fmla="*/ 6141 h 6460"/>
                <a:gd name="T76" fmla="*/ 1422 w 1740"/>
                <a:gd name="T77" fmla="*/ 5726 h 6460"/>
                <a:gd name="T78" fmla="*/ 1422 w 1740"/>
                <a:gd name="T79" fmla="*/ 5511 h 6460"/>
                <a:gd name="T80" fmla="*/ 1422 w 1740"/>
                <a:gd name="T81" fmla="*/ 5097 h 6460"/>
                <a:gd name="T82" fmla="*/ 1422 w 1740"/>
                <a:gd name="T83" fmla="*/ 4844 h 6460"/>
                <a:gd name="T84" fmla="*/ 1422 w 1740"/>
                <a:gd name="T85" fmla="*/ 4429 h 6460"/>
                <a:gd name="T86" fmla="*/ 1422 w 1740"/>
                <a:gd name="T87" fmla="*/ 4214 h 6460"/>
                <a:gd name="T88" fmla="*/ 1422 w 1740"/>
                <a:gd name="T89" fmla="*/ 3794 h 6460"/>
                <a:gd name="T90" fmla="*/ 1422 w 1740"/>
                <a:gd name="T91" fmla="*/ 3546 h 6460"/>
                <a:gd name="T92" fmla="*/ 1422 w 1740"/>
                <a:gd name="T93" fmla="*/ 3126 h 6460"/>
                <a:gd name="T94" fmla="*/ 1422 w 1740"/>
                <a:gd name="T95" fmla="*/ 2911 h 6460"/>
                <a:gd name="T96" fmla="*/ 1422 w 1740"/>
                <a:gd name="T97" fmla="*/ 2475 h 6460"/>
                <a:gd name="T98" fmla="*/ 1422 w 1740"/>
                <a:gd name="T99" fmla="*/ 2243 h 6460"/>
                <a:gd name="T100" fmla="*/ 1422 w 1740"/>
                <a:gd name="T101" fmla="*/ 1829 h 6460"/>
                <a:gd name="T102" fmla="*/ 1422 w 1740"/>
                <a:gd name="T103" fmla="*/ 1614 h 6460"/>
                <a:gd name="T104" fmla="*/ 1422 w 1740"/>
                <a:gd name="T105" fmla="*/ 1178 h 6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40" h="6460">
                  <a:moveTo>
                    <a:pt x="1615" y="736"/>
                  </a:moveTo>
                  <a:lnTo>
                    <a:pt x="1615" y="736"/>
                  </a:lnTo>
                  <a:cubicBezTo>
                    <a:pt x="1615" y="0"/>
                    <a:pt x="1615" y="0"/>
                    <a:pt x="1615" y="0"/>
                  </a:cubicBezTo>
                  <a:cubicBezTo>
                    <a:pt x="1368" y="0"/>
                    <a:pt x="1368" y="0"/>
                    <a:pt x="1368" y="0"/>
                  </a:cubicBezTo>
                  <a:cubicBezTo>
                    <a:pt x="1368" y="736"/>
                    <a:pt x="1368" y="736"/>
                    <a:pt x="1368" y="736"/>
                  </a:cubicBezTo>
                  <a:cubicBezTo>
                    <a:pt x="1271" y="736"/>
                    <a:pt x="1271" y="736"/>
                    <a:pt x="1271" y="736"/>
                  </a:cubicBezTo>
                  <a:cubicBezTo>
                    <a:pt x="1271" y="656"/>
                    <a:pt x="1271" y="656"/>
                    <a:pt x="1271" y="656"/>
                  </a:cubicBezTo>
                  <a:cubicBezTo>
                    <a:pt x="1271" y="472"/>
                    <a:pt x="1120" y="322"/>
                    <a:pt x="932" y="322"/>
                  </a:cubicBezTo>
                  <a:cubicBezTo>
                    <a:pt x="463" y="322"/>
                    <a:pt x="463" y="322"/>
                    <a:pt x="463" y="322"/>
                  </a:cubicBezTo>
                  <a:cubicBezTo>
                    <a:pt x="275" y="322"/>
                    <a:pt x="124" y="472"/>
                    <a:pt x="124" y="656"/>
                  </a:cubicBezTo>
                  <a:cubicBezTo>
                    <a:pt x="124" y="736"/>
                    <a:pt x="124" y="736"/>
                    <a:pt x="124" y="736"/>
                  </a:cubicBezTo>
                  <a:cubicBezTo>
                    <a:pt x="0" y="736"/>
                    <a:pt x="0" y="736"/>
                    <a:pt x="0" y="736"/>
                  </a:cubicBezTo>
                  <a:cubicBezTo>
                    <a:pt x="0" y="6459"/>
                    <a:pt x="0" y="6459"/>
                    <a:pt x="0" y="6459"/>
                  </a:cubicBezTo>
                  <a:cubicBezTo>
                    <a:pt x="1739" y="6459"/>
                    <a:pt x="1739" y="6459"/>
                    <a:pt x="1739" y="6459"/>
                  </a:cubicBezTo>
                  <a:cubicBezTo>
                    <a:pt x="1739" y="736"/>
                    <a:pt x="1739" y="736"/>
                    <a:pt x="1739" y="736"/>
                  </a:cubicBezTo>
                  <a:lnTo>
                    <a:pt x="1615" y="736"/>
                  </a:lnTo>
                  <a:close/>
                  <a:moveTo>
                    <a:pt x="560" y="6141"/>
                  </a:moveTo>
                  <a:lnTo>
                    <a:pt x="560" y="6141"/>
                  </a:lnTo>
                  <a:cubicBezTo>
                    <a:pt x="340" y="6141"/>
                    <a:pt x="340" y="6141"/>
                    <a:pt x="340" y="6141"/>
                  </a:cubicBezTo>
                  <a:cubicBezTo>
                    <a:pt x="340" y="5726"/>
                    <a:pt x="340" y="5726"/>
                    <a:pt x="340" y="5726"/>
                  </a:cubicBezTo>
                  <a:cubicBezTo>
                    <a:pt x="560" y="5726"/>
                    <a:pt x="560" y="5726"/>
                    <a:pt x="560" y="5726"/>
                  </a:cubicBezTo>
                  <a:lnTo>
                    <a:pt x="560" y="6141"/>
                  </a:lnTo>
                  <a:close/>
                  <a:moveTo>
                    <a:pt x="560" y="5511"/>
                  </a:moveTo>
                  <a:lnTo>
                    <a:pt x="560" y="5511"/>
                  </a:lnTo>
                  <a:cubicBezTo>
                    <a:pt x="340" y="5511"/>
                    <a:pt x="340" y="5511"/>
                    <a:pt x="340" y="5511"/>
                  </a:cubicBezTo>
                  <a:cubicBezTo>
                    <a:pt x="340" y="5097"/>
                    <a:pt x="340" y="5097"/>
                    <a:pt x="340" y="5097"/>
                  </a:cubicBezTo>
                  <a:cubicBezTo>
                    <a:pt x="560" y="5097"/>
                    <a:pt x="560" y="5097"/>
                    <a:pt x="560" y="5097"/>
                  </a:cubicBezTo>
                  <a:lnTo>
                    <a:pt x="560" y="5511"/>
                  </a:lnTo>
                  <a:close/>
                  <a:moveTo>
                    <a:pt x="560" y="4844"/>
                  </a:moveTo>
                  <a:lnTo>
                    <a:pt x="560" y="4844"/>
                  </a:lnTo>
                  <a:cubicBezTo>
                    <a:pt x="340" y="4844"/>
                    <a:pt x="340" y="4844"/>
                    <a:pt x="340" y="4844"/>
                  </a:cubicBezTo>
                  <a:cubicBezTo>
                    <a:pt x="340" y="4429"/>
                    <a:pt x="340" y="4429"/>
                    <a:pt x="340" y="4429"/>
                  </a:cubicBezTo>
                  <a:cubicBezTo>
                    <a:pt x="560" y="4429"/>
                    <a:pt x="560" y="4429"/>
                    <a:pt x="560" y="4429"/>
                  </a:cubicBezTo>
                  <a:lnTo>
                    <a:pt x="560" y="4844"/>
                  </a:lnTo>
                  <a:close/>
                  <a:moveTo>
                    <a:pt x="560" y="4214"/>
                  </a:moveTo>
                  <a:lnTo>
                    <a:pt x="560" y="4214"/>
                  </a:lnTo>
                  <a:cubicBezTo>
                    <a:pt x="340" y="4214"/>
                    <a:pt x="340" y="4214"/>
                    <a:pt x="340" y="4214"/>
                  </a:cubicBezTo>
                  <a:cubicBezTo>
                    <a:pt x="340" y="3794"/>
                    <a:pt x="340" y="3794"/>
                    <a:pt x="340" y="3794"/>
                  </a:cubicBezTo>
                  <a:cubicBezTo>
                    <a:pt x="560" y="3794"/>
                    <a:pt x="560" y="3794"/>
                    <a:pt x="560" y="3794"/>
                  </a:cubicBezTo>
                  <a:lnTo>
                    <a:pt x="560" y="4214"/>
                  </a:lnTo>
                  <a:close/>
                  <a:moveTo>
                    <a:pt x="560" y="3546"/>
                  </a:moveTo>
                  <a:lnTo>
                    <a:pt x="560" y="3546"/>
                  </a:lnTo>
                  <a:cubicBezTo>
                    <a:pt x="340" y="3546"/>
                    <a:pt x="340" y="3546"/>
                    <a:pt x="340" y="3546"/>
                  </a:cubicBezTo>
                  <a:cubicBezTo>
                    <a:pt x="340" y="3126"/>
                    <a:pt x="340" y="3126"/>
                    <a:pt x="340" y="3126"/>
                  </a:cubicBezTo>
                  <a:cubicBezTo>
                    <a:pt x="560" y="3126"/>
                    <a:pt x="560" y="3126"/>
                    <a:pt x="560" y="3126"/>
                  </a:cubicBezTo>
                  <a:lnTo>
                    <a:pt x="560" y="3546"/>
                  </a:lnTo>
                  <a:close/>
                  <a:moveTo>
                    <a:pt x="560" y="2911"/>
                  </a:moveTo>
                  <a:lnTo>
                    <a:pt x="560" y="2911"/>
                  </a:lnTo>
                  <a:cubicBezTo>
                    <a:pt x="340" y="2911"/>
                    <a:pt x="340" y="2911"/>
                    <a:pt x="340" y="2911"/>
                  </a:cubicBezTo>
                  <a:cubicBezTo>
                    <a:pt x="340" y="2475"/>
                    <a:pt x="340" y="2475"/>
                    <a:pt x="340" y="2475"/>
                  </a:cubicBezTo>
                  <a:cubicBezTo>
                    <a:pt x="560" y="2475"/>
                    <a:pt x="560" y="2475"/>
                    <a:pt x="560" y="2475"/>
                  </a:cubicBezTo>
                  <a:lnTo>
                    <a:pt x="560" y="2911"/>
                  </a:lnTo>
                  <a:close/>
                  <a:moveTo>
                    <a:pt x="560" y="2243"/>
                  </a:moveTo>
                  <a:lnTo>
                    <a:pt x="560" y="2243"/>
                  </a:lnTo>
                  <a:cubicBezTo>
                    <a:pt x="340" y="2243"/>
                    <a:pt x="340" y="2243"/>
                    <a:pt x="340" y="2243"/>
                  </a:cubicBezTo>
                  <a:cubicBezTo>
                    <a:pt x="340" y="1829"/>
                    <a:pt x="340" y="1829"/>
                    <a:pt x="340" y="1829"/>
                  </a:cubicBezTo>
                  <a:cubicBezTo>
                    <a:pt x="560" y="1829"/>
                    <a:pt x="560" y="1829"/>
                    <a:pt x="560" y="1829"/>
                  </a:cubicBezTo>
                  <a:lnTo>
                    <a:pt x="560" y="2243"/>
                  </a:lnTo>
                  <a:close/>
                  <a:moveTo>
                    <a:pt x="340" y="1614"/>
                  </a:moveTo>
                  <a:lnTo>
                    <a:pt x="340" y="1614"/>
                  </a:lnTo>
                  <a:cubicBezTo>
                    <a:pt x="340" y="1178"/>
                    <a:pt x="340" y="1178"/>
                    <a:pt x="340" y="1178"/>
                  </a:cubicBezTo>
                  <a:cubicBezTo>
                    <a:pt x="560" y="1178"/>
                    <a:pt x="560" y="1178"/>
                    <a:pt x="560" y="1178"/>
                  </a:cubicBezTo>
                  <a:cubicBezTo>
                    <a:pt x="560" y="1614"/>
                    <a:pt x="560" y="1614"/>
                    <a:pt x="560" y="1614"/>
                  </a:cubicBezTo>
                  <a:lnTo>
                    <a:pt x="340" y="1614"/>
                  </a:lnTo>
                  <a:close/>
                  <a:moveTo>
                    <a:pt x="980" y="6141"/>
                  </a:moveTo>
                  <a:lnTo>
                    <a:pt x="980" y="6141"/>
                  </a:lnTo>
                  <a:cubicBezTo>
                    <a:pt x="754" y="6141"/>
                    <a:pt x="754" y="6141"/>
                    <a:pt x="754" y="6141"/>
                  </a:cubicBezTo>
                  <a:cubicBezTo>
                    <a:pt x="754" y="5726"/>
                    <a:pt x="754" y="5726"/>
                    <a:pt x="754" y="5726"/>
                  </a:cubicBezTo>
                  <a:cubicBezTo>
                    <a:pt x="980" y="5726"/>
                    <a:pt x="980" y="5726"/>
                    <a:pt x="980" y="5726"/>
                  </a:cubicBezTo>
                  <a:lnTo>
                    <a:pt x="980" y="6141"/>
                  </a:lnTo>
                  <a:close/>
                  <a:moveTo>
                    <a:pt x="980" y="5511"/>
                  </a:moveTo>
                  <a:lnTo>
                    <a:pt x="980" y="5511"/>
                  </a:lnTo>
                  <a:cubicBezTo>
                    <a:pt x="754" y="5511"/>
                    <a:pt x="754" y="5511"/>
                    <a:pt x="754" y="5511"/>
                  </a:cubicBezTo>
                  <a:cubicBezTo>
                    <a:pt x="754" y="5097"/>
                    <a:pt x="754" y="5097"/>
                    <a:pt x="754" y="5097"/>
                  </a:cubicBezTo>
                  <a:cubicBezTo>
                    <a:pt x="980" y="5097"/>
                    <a:pt x="980" y="5097"/>
                    <a:pt x="980" y="5097"/>
                  </a:cubicBezTo>
                  <a:lnTo>
                    <a:pt x="980" y="5511"/>
                  </a:lnTo>
                  <a:close/>
                  <a:moveTo>
                    <a:pt x="980" y="4844"/>
                  </a:moveTo>
                  <a:lnTo>
                    <a:pt x="980" y="4844"/>
                  </a:lnTo>
                  <a:cubicBezTo>
                    <a:pt x="754" y="4844"/>
                    <a:pt x="754" y="4844"/>
                    <a:pt x="754" y="4844"/>
                  </a:cubicBezTo>
                  <a:cubicBezTo>
                    <a:pt x="754" y="4429"/>
                    <a:pt x="754" y="4429"/>
                    <a:pt x="754" y="4429"/>
                  </a:cubicBezTo>
                  <a:cubicBezTo>
                    <a:pt x="980" y="4429"/>
                    <a:pt x="980" y="4429"/>
                    <a:pt x="980" y="4429"/>
                  </a:cubicBezTo>
                  <a:lnTo>
                    <a:pt x="980" y="4844"/>
                  </a:lnTo>
                  <a:close/>
                  <a:moveTo>
                    <a:pt x="980" y="4214"/>
                  </a:moveTo>
                  <a:lnTo>
                    <a:pt x="980" y="4214"/>
                  </a:lnTo>
                  <a:cubicBezTo>
                    <a:pt x="754" y="4214"/>
                    <a:pt x="754" y="4214"/>
                    <a:pt x="754" y="4214"/>
                  </a:cubicBezTo>
                  <a:cubicBezTo>
                    <a:pt x="754" y="3794"/>
                    <a:pt x="754" y="3794"/>
                    <a:pt x="754" y="3794"/>
                  </a:cubicBezTo>
                  <a:cubicBezTo>
                    <a:pt x="980" y="3794"/>
                    <a:pt x="980" y="3794"/>
                    <a:pt x="980" y="3794"/>
                  </a:cubicBezTo>
                  <a:lnTo>
                    <a:pt x="980" y="4214"/>
                  </a:lnTo>
                  <a:close/>
                  <a:moveTo>
                    <a:pt x="980" y="3546"/>
                  </a:moveTo>
                  <a:lnTo>
                    <a:pt x="980" y="3546"/>
                  </a:lnTo>
                  <a:cubicBezTo>
                    <a:pt x="754" y="3546"/>
                    <a:pt x="754" y="3546"/>
                    <a:pt x="754" y="3546"/>
                  </a:cubicBezTo>
                  <a:cubicBezTo>
                    <a:pt x="754" y="3126"/>
                    <a:pt x="754" y="3126"/>
                    <a:pt x="754" y="3126"/>
                  </a:cubicBezTo>
                  <a:cubicBezTo>
                    <a:pt x="980" y="3126"/>
                    <a:pt x="980" y="3126"/>
                    <a:pt x="980" y="3126"/>
                  </a:cubicBezTo>
                  <a:lnTo>
                    <a:pt x="980" y="3546"/>
                  </a:lnTo>
                  <a:close/>
                  <a:moveTo>
                    <a:pt x="980" y="2911"/>
                  </a:moveTo>
                  <a:lnTo>
                    <a:pt x="980" y="2911"/>
                  </a:lnTo>
                  <a:cubicBezTo>
                    <a:pt x="754" y="2911"/>
                    <a:pt x="754" y="2911"/>
                    <a:pt x="754" y="2911"/>
                  </a:cubicBezTo>
                  <a:cubicBezTo>
                    <a:pt x="754" y="2475"/>
                    <a:pt x="754" y="2475"/>
                    <a:pt x="754" y="2475"/>
                  </a:cubicBezTo>
                  <a:cubicBezTo>
                    <a:pt x="980" y="2475"/>
                    <a:pt x="980" y="2475"/>
                    <a:pt x="980" y="2475"/>
                  </a:cubicBezTo>
                  <a:lnTo>
                    <a:pt x="980" y="2911"/>
                  </a:lnTo>
                  <a:close/>
                  <a:moveTo>
                    <a:pt x="980" y="2243"/>
                  </a:moveTo>
                  <a:lnTo>
                    <a:pt x="980" y="2243"/>
                  </a:lnTo>
                  <a:cubicBezTo>
                    <a:pt x="754" y="2243"/>
                    <a:pt x="754" y="2243"/>
                    <a:pt x="754" y="2243"/>
                  </a:cubicBezTo>
                  <a:cubicBezTo>
                    <a:pt x="754" y="1829"/>
                    <a:pt x="754" y="1829"/>
                    <a:pt x="754" y="1829"/>
                  </a:cubicBezTo>
                  <a:cubicBezTo>
                    <a:pt x="980" y="1829"/>
                    <a:pt x="980" y="1829"/>
                    <a:pt x="980" y="1829"/>
                  </a:cubicBezTo>
                  <a:lnTo>
                    <a:pt x="980" y="2243"/>
                  </a:lnTo>
                  <a:close/>
                  <a:moveTo>
                    <a:pt x="754" y="1614"/>
                  </a:moveTo>
                  <a:lnTo>
                    <a:pt x="754" y="1614"/>
                  </a:lnTo>
                  <a:cubicBezTo>
                    <a:pt x="754" y="1178"/>
                    <a:pt x="754" y="1178"/>
                    <a:pt x="754" y="1178"/>
                  </a:cubicBezTo>
                  <a:cubicBezTo>
                    <a:pt x="980" y="1178"/>
                    <a:pt x="980" y="1178"/>
                    <a:pt x="980" y="1178"/>
                  </a:cubicBezTo>
                  <a:cubicBezTo>
                    <a:pt x="980" y="1614"/>
                    <a:pt x="980" y="1614"/>
                    <a:pt x="980" y="1614"/>
                  </a:cubicBezTo>
                  <a:lnTo>
                    <a:pt x="754" y="1614"/>
                  </a:lnTo>
                  <a:close/>
                  <a:moveTo>
                    <a:pt x="1422" y="6141"/>
                  </a:moveTo>
                  <a:lnTo>
                    <a:pt x="1422" y="6141"/>
                  </a:lnTo>
                  <a:cubicBezTo>
                    <a:pt x="1174" y="6141"/>
                    <a:pt x="1174" y="6141"/>
                    <a:pt x="1174" y="6141"/>
                  </a:cubicBezTo>
                  <a:cubicBezTo>
                    <a:pt x="1174" y="5726"/>
                    <a:pt x="1174" y="5726"/>
                    <a:pt x="1174" y="5726"/>
                  </a:cubicBezTo>
                  <a:cubicBezTo>
                    <a:pt x="1422" y="5726"/>
                    <a:pt x="1422" y="5726"/>
                    <a:pt x="1422" y="5726"/>
                  </a:cubicBezTo>
                  <a:lnTo>
                    <a:pt x="1422" y="6141"/>
                  </a:lnTo>
                  <a:close/>
                  <a:moveTo>
                    <a:pt x="1422" y="5511"/>
                  </a:moveTo>
                  <a:lnTo>
                    <a:pt x="1422" y="5511"/>
                  </a:lnTo>
                  <a:cubicBezTo>
                    <a:pt x="1174" y="5511"/>
                    <a:pt x="1174" y="5511"/>
                    <a:pt x="1174" y="5511"/>
                  </a:cubicBezTo>
                  <a:cubicBezTo>
                    <a:pt x="1174" y="5097"/>
                    <a:pt x="1174" y="5097"/>
                    <a:pt x="1174" y="5097"/>
                  </a:cubicBezTo>
                  <a:cubicBezTo>
                    <a:pt x="1422" y="5097"/>
                    <a:pt x="1422" y="5097"/>
                    <a:pt x="1422" y="5097"/>
                  </a:cubicBezTo>
                  <a:lnTo>
                    <a:pt x="1422" y="5511"/>
                  </a:lnTo>
                  <a:close/>
                  <a:moveTo>
                    <a:pt x="1422" y="4844"/>
                  </a:moveTo>
                  <a:lnTo>
                    <a:pt x="1422" y="4844"/>
                  </a:lnTo>
                  <a:cubicBezTo>
                    <a:pt x="1174" y="4844"/>
                    <a:pt x="1174" y="4844"/>
                    <a:pt x="1174" y="4844"/>
                  </a:cubicBezTo>
                  <a:cubicBezTo>
                    <a:pt x="1174" y="4429"/>
                    <a:pt x="1174" y="4429"/>
                    <a:pt x="1174" y="4429"/>
                  </a:cubicBezTo>
                  <a:cubicBezTo>
                    <a:pt x="1422" y="4429"/>
                    <a:pt x="1422" y="4429"/>
                    <a:pt x="1422" y="4429"/>
                  </a:cubicBezTo>
                  <a:lnTo>
                    <a:pt x="1422" y="4844"/>
                  </a:lnTo>
                  <a:close/>
                  <a:moveTo>
                    <a:pt x="1422" y="4214"/>
                  </a:moveTo>
                  <a:lnTo>
                    <a:pt x="1422" y="4214"/>
                  </a:lnTo>
                  <a:cubicBezTo>
                    <a:pt x="1174" y="4214"/>
                    <a:pt x="1174" y="4214"/>
                    <a:pt x="1174" y="4214"/>
                  </a:cubicBezTo>
                  <a:cubicBezTo>
                    <a:pt x="1174" y="3794"/>
                    <a:pt x="1174" y="3794"/>
                    <a:pt x="1174" y="3794"/>
                  </a:cubicBezTo>
                  <a:cubicBezTo>
                    <a:pt x="1422" y="3794"/>
                    <a:pt x="1422" y="3794"/>
                    <a:pt x="1422" y="3794"/>
                  </a:cubicBezTo>
                  <a:lnTo>
                    <a:pt x="1422" y="4214"/>
                  </a:lnTo>
                  <a:close/>
                  <a:moveTo>
                    <a:pt x="1422" y="3546"/>
                  </a:moveTo>
                  <a:lnTo>
                    <a:pt x="1422" y="3546"/>
                  </a:lnTo>
                  <a:cubicBezTo>
                    <a:pt x="1174" y="3546"/>
                    <a:pt x="1174" y="3546"/>
                    <a:pt x="1174" y="3546"/>
                  </a:cubicBezTo>
                  <a:cubicBezTo>
                    <a:pt x="1174" y="3126"/>
                    <a:pt x="1174" y="3126"/>
                    <a:pt x="1174" y="3126"/>
                  </a:cubicBezTo>
                  <a:cubicBezTo>
                    <a:pt x="1422" y="3126"/>
                    <a:pt x="1422" y="3126"/>
                    <a:pt x="1422" y="3126"/>
                  </a:cubicBezTo>
                  <a:lnTo>
                    <a:pt x="1422" y="3546"/>
                  </a:lnTo>
                  <a:close/>
                  <a:moveTo>
                    <a:pt x="1422" y="2911"/>
                  </a:moveTo>
                  <a:lnTo>
                    <a:pt x="1422" y="2911"/>
                  </a:lnTo>
                  <a:cubicBezTo>
                    <a:pt x="1174" y="2911"/>
                    <a:pt x="1174" y="2911"/>
                    <a:pt x="1174" y="2911"/>
                  </a:cubicBezTo>
                  <a:cubicBezTo>
                    <a:pt x="1174" y="2475"/>
                    <a:pt x="1174" y="2475"/>
                    <a:pt x="1174" y="2475"/>
                  </a:cubicBezTo>
                  <a:cubicBezTo>
                    <a:pt x="1422" y="2475"/>
                    <a:pt x="1422" y="2475"/>
                    <a:pt x="1422" y="2475"/>
                  </a:cubicBezTo>
                  <a:lnTo>
                    <a:pt x="1422" y="2911"/>
                  </a:lnTo>
                  <a:close/>
                  <a:moveTo>
                    <a:pt x="1422" y="2243"/>
                  </a:moveTo>
                  <a:lnTo>
                    <a:pt x="1422" y="2243"/>
                  </a:lnTo>
                  <a:cubicBezTo>
                    <a:pt x="1174" y="2243"/>
                    <a:pt x="1174" y="2243"/>
                    <a:pt x="1174" y="2243"/>
                  </a:cubicBezTo>
                  <a:cubicBezTo>
                    <a:pt x="1174" y="1829"/>
                    <a:pt x="1174" y="1829"/>
                    <a:pt x="1174" y="1829"/>
                  </a:cubicBezTo>
                  <a:cubicBezTo>
                    <a:pt x="1422" y="1829"/>
                    <a:pt x="1422" y="1829"/>
                    <a:pt x="1422" y="1829"/>
                  </a:cubicBezTo>
                  <a:lnTo>
                    <a:pt x="1422" y="2243"/>
                  </a:lnTo>
                  <a:close/>
                  <a:moveTo>
                    <a:pt x="1422" y="1614"/>
                  </a:moveTo>
                  <a:lnTo>
                    <a:pt x="1422" y="1614"/>
                  </a:lnTo>
                  <a:cubicBezTo>
                    <a:pt x="1174" y="1614"/>
                    <a:pt x="1174" y="1614"/>
                    <a:pt x="1174" y="1614"/>
                  </a:cubicBezTo>
                  <a:cubicBezTo>
                    <a:pt x="1174" y="1178"/>
                    <a:pt x="1174" y="1178"/>
                    <a:pt x="1174" y="1178"/>
                  </a:cubicBezTo>
                  <a:cubicBezTo>
                    <a:pt x="1422" y="1178"/>
                    <a:pt x="1422" y="1178"/>
                    <a:pt x="1422" y="1178"/>
                  </a:cubicBezTo>
                  <a:lnTo>
                    <a:pt x="1422" y="1614"/>
                  </a:lnTo>
                  <a:close/>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2" name="Freeform 105"/>
            <p:cNvSpPr>
              <a:spLocks noChangeArrowheads="1"/>
            </p:cNvSpPr>
            <p:nvPr/>
          </p:nvSpPr>
          <p:spPr bwMode="auto">
            <a:xfrm>
              <a:off x="7949721" y="7947626"/>
              <a:ext cx="143548" cy="284301"/>
            </a:xfrm>
            <a:custGeom>
              <a:avLst/>
              <a:gdLst>
                <a:gd name="T0" fmla="*/ 220 w 221"/>
                <a:gd name="T1" fmla="*/ 0 h 437"/>
                <a:gd name="T2" fmla="*/ 0 w 221"/>
                <a:gd name="T3" fmla="*/ 0 h 437"/>
                <a:gd name="T4" fmla="*/ 0 w 221"/>
                <a:gd name="T5" fmla="*/ 436 h 437"/>
                <a:gd name="T6" fmla="*/ 220 w 221"/>
                <a:gd name="T7" fmla="*/ 436 h 437"/>
                <a:gd name="T8" fmla="*/ 220 w 221"/>
                <a:gd name="T9" fmla="*/ 0 h 437"/>
              </a:gdLst>
              <a:ahLst/>
              <a:cxnLst>
                <a:cxn ang="0">
                  <a:pos x="T0" y="T1"/>
                </a:cxn>
                <a:cxn ang="0">
                  <a:pos x="T2" y="T3"/>
                </a:cxn>
                <a:cxn ang="0">
                  <a:pos x="T4" y="T5"/>
                </a:cxn>
                <a:cxn ang="0">
                  <a:pos x="T6" y="T7"/>
                </a:cxn>
                <a:cxn ang="0">
                  <a:pos x="T8" y="T9"/>
                </a:cxn>
              </a:cxnLst>
              <a:rect l="0" t="0" r="r" b="b"/>
              <a:pathLst>
                <a:path w="221" h="437">
                  <a:moveTo>
                    <a:pt x="220" y="0"/>
                  </a:moveTo>
                  <a:lnTo>
                    <a:pt x="0" y="0"/>
                  </a:lnTo>
                  <a:lnTo>
                    <a:pt x="0" y="436"/>
                  </a:lnTo>
                  <a:lnTo>
                    <a:pt x="220" y="436"/>
                  </a:lnTo>
                  <a:lnTo>
                    <a:pt x="220"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3" name="Freeform 106"/>
            <p:cNvSpPr>
              <a:spLocks noChangeArrowheads="1"/>
            </p:cNvSpPr>
            <p:nvPr/>
          </p:nvSpPr>
          <p:spPr bwMode="auto">
            <a:xfrm>
              <a:off x="8219591" y="7947626"/>
              <a:ext cx="146419" cy="284301"/>
            </a:xfrm>
            <a:custGeom>
              <a:avLst/>
              <a:gdLst>
                <a:gd name="T0" fmla="*/ 226 w 227"/>
                <a:gd name="T1" fmla="*/ 0 h 437"/>
                <a:gd name="T2" fmla="*/ 0 w 227"/>
                <a:gd name="T3" fmla="*/ 0 h 437"/>
                <a:gd name="T4" fmla="*/ 0 w 227"/>
                <a:gd name="T5" fmla="*/ 436 h 437"/>
                <a:gd name="T6" fmla="*/ 226 w 227"/>
                <a:gd name="T7" fmla="*/ 436 h 437"/>
                <a:gd name="T8" fmla="*/ 226 w 227"/>
                <a:gd name="T9" fmla="*/ 0 h 437"/>
              </a:gdLst>
              <a:ahLst/>
              <a:cxnLst>
                <a:cxn ang="0">
                  <a:pos x="T0" y="T1"/>
                </a:cxn>
                <a:cxn ang="0">
                  <a:pos x="T2" y="T3"/>
                </a:cxn>
                <a:cxn ang="0">
                  <a:pos x="T4" y="T5"/>
                </a:cxn>
                <a:cxn ang="0">
                  <a:pos x="T6" y="T7"/>
                </a:cxn>
                <a:cxn ang="0">
                  <a:pos x="T8" y="T9"/>
                </a:cxn>
              </a:cxnLst>
              <a:rect l="0" t="0" r="r" b="b"/>
              <a:pathLst>
                <a:path w="227" h="437">
                  <a:moveTo>
                    <a:pt x="226" y="0"/>
                  </a:moveTo>
                  <a:lnTo>
                    <a:pt x="0" y="0"/>
                  </a:lnTo>
                  <a:lnTo>
                    <a:pt x="0" y="436"/>
                  </a:lnTo>
                  <a:lnTo>
                    <a:pt x="226" y="436"/>
                  </a:lnTo>
                  <a:lnTo>
                    <a:pt x="226"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4" name="Freeform 107"/>
            <p:cNvSpPr>
              <a:spLocks noChangeArrowheads="1"/>
            </p:cNvSpPr>
            <p:nvPr/>
          </p:nvSpPr>
          <p:spPr bwMode="auto">
            <a:xfrm>
              <a:off x="8492333" y="7947626"/>
              <a:ext cx="160774" cy="284301"/>
            </a:xfrm>
            <a:custGeom>
              <a:avLst/>
              <a:gdLst>
                <a:gd name="T0" fmla="*/ 0 w 249"/>
                <a:gd name="T1" fmla="*/ 0 h 437"/>
                <a:gd name="T2" fmla="*/ 0 w 249"/>
                <a:gd name="T3" fmla="*/ 436 h 437"/>
                <a:gd name="T4" fmla="*/ 248 w 249"/>
                <a:gd name="T5" fmla="*/ 436 h 437"/>
                <a:gd name="T6" fmla="*/ 248 w 249"/>
                <a:gd name="T7" fmla="*/ 0 h 437"/>
                <a:gd name="T8" fmla="*/ 0 w 249"/>
                <a:gd name="T9" fmla="*/ 0 h 437"/>
              </a:gdLst>
              <a:ahLst/>
              <a:cxnLst>
                <a:cxn ang="0">
                  <a:pos x="T0" y="T1"/>
                </a:cxn>
                <a:cxn ang="0">
                  <a:pos x="T2" y="T3"/>
                </a:cxn>
                <a:cxn ang="0">
                  <a:pos x="T4" y="T5"/>
                </a:cxn>
                <a:cxn ang="0">
                  <a:pos x="T6" y="T7"/>
                </a:cxn>
                <a:cxn ang="0">
                  <a:pos x="T8" y="T9"/>
                </a:cxn>
              </a:cxnLst>
              <a:rect l="0" t="0" r="r" b="b"/>
              <a:pathLst>
                <a:path w="249" h="437">
                  <a:moveTo>
                    <a:pt x="0" y="0"/>
                  </a:moveTo>
                  <a:lnTo>
                    <a:pt x="0" y="436"/>
                  </a:lnTo>
                  <a:lnTo>
                    <a:pt x="248" y="436"/>
                  </a:lnTo>
                  <a:lnTo>
                    <a:pt x="248" y="0"/>
                  </a:lnTo>
                  <a:lnTo>
                    <a:pt x="0" y="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5" name="Freeform 108"/>
            <p:cNvSpPr>
              <a:spLocks noChangeArrowheads="1"/>
            </p:cNvSpPr>
            <p:nvPr/>
          </p:nvSpPr>
          <p:spPr bwMode="auto">
            <a:xfrm>
              <a:off x="7949721" y="8369770"/>
              <a:ext cx="143548" cy="269941"/>
            </a:xfrm>
            <a:custGeom>
              <a:avLst/>
              <a:gdLst>
                <a:gd name="T0" fmla="*/ 0 w 221"/>
                <a:gd name="T1" fmla="*/ 414 h 415"/>
                <a:gd name="T2" fmla="*/ 220 w 221"/>
                <a:gd name="T3" fmla="*/ 414 h 415"/>
                <a:gd name="T4" fmla="*/ 220 w 221"/>
                <a:gd name="T5" fmla="*/ 0 h 415"/>
                <a:gd name="T6" fmla="*/ 0 w 221"/>
                <a:gd name="T7" fmla="*/ 0 h 415"/>
                <a:gd name="T8" fmla="*/ 0 w 221"/>
                <a:gd name="T9" fmla="*/ 414 h 415"/>
              </a:gdLst>
              <a:ahLst/>
              <a:cxnLst>
                <a:cxn ang="0">
                  <a:pos x="T0" y="T1"/>
                </a:cxn>
                <a:cxn ang="0">
                  <a:pos x="T2" y="T3"/>
                </a:cxn>
                <a:cxn ang="0">
                  <a:pos x="T4" y="T5"/>
                </a:cxn>
                <a:cxn ang="0">
                  <a:pos x="T6" y="T7"/>
                </a:cxn>
                <a:cxn ang="0">
                  <a:pos x="T8" y="T9"/>
                </a:cxn>
              </a:cxnLst>
              <a:rect l="0" t="0" r="r" b="b"/>
              <a:pathLst>
                <a:path w="221" h="415">
                  <a:moveTo>
                    <a:pt x="0" y="414"/>
                  </a:moveTo>
                  <a:lnTo>
                    <a:pt x="220" y="414"/>
                  </a:lnTo>
                  <a:lnTo>
                    <a:pt x="220"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6" name="Freeform 109"/>
            <p:cNvSpPr>
              <a:spLocks noChangeArrowheads="1"/>
            </p:cNvSpPr>
            <p:nvPr/>
          </p:nvSpPr>
          <p:spPr bwMode="auto">
            <a:xfrm>
              <a:off x="8219591" y="8369770"/>
              <a:ext cx="146419" cy="269941"/>
            </a:xfrm>
            <a:custGeom>
              <a:avLst/>
              <a:gdLst>
                <a:gd name="T0" fmla="*/ 0 w 227"/>
                <a:gd name="T1" fmla="*/ 414 h 415"/>
                <a:gd name="T2" fmla="*/ 226 w 227"/>
                <a:gd name="T3" fmla="*/ 414 h 415"/>
                <a:gd name="T4" fmla="*/ 226 w 227"/>
                <a:gd name="T5" fmla="*/ 0 h 415"/>
                <a:gd name="T6" fmla="*/ 0 w 227"/>
                <a:gd name="T7" fmla="*/ 0 h 415"/>
                <a:gd name="T8" fmla="*/ 0 w 227"/>
                <a:gd name="T9" fmla="*/ 414 h 415"/>
              </a:gdLst>
              <a:ahLst/>
              <a:cxnLst>
                <a:cxn ang="0">
                  <a:pos x="T0" y="T1"/>
                </a:cxn>
                <a:cxn ang="0">
                  <a:pos x="T2" y="T3"/>
                </a:cxn>
                <a:cxn ang="0">
                  <a:pos x="T4" y="T5"/>
                </a:cxn>
                <a:cxn ang="0">
                  <a:pos x="T6" y="T7"/>
                </a:cxn>
                <a:cxn ang="0">
                  <a:pos x="T8" y="T9"/>
                </a:cxn>
              </a:cxnLst>
              <a:rect l="0" t="0" r="r" b="b"/>
              <a:pathLst>
                <a:path w="227" h="415">
                  <a:moveTo>
                    <a:pt x="0" y="414"/>
                  </a:moveTo>
                  <a:lnTo>
                    <a:pt x="226" y="414"/>
                  </a:lnTo>
                  <a:lnTo>
                    <a:pt x="226"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7" name="Freeform 110"/>
            <p:cNvSpPr>
              <a:spLocks noChangeArrowheads="1"/>
            </p:cNvSpPr>
            <p:nvPr/>
          </p:nvSpPr>
          <p:spPr bwMode="auto">
            <a:xfrm>
              <a:off x="8492333" y="8369770"/>
              <a:ext cx="160774" cy="269941"/>
            </a:xfrm>
            <a:custGeom>
              <a:avLst/>
              <a:gdLst>
                <a:gd name="T0" fmla="*/ 0 w 249"/>
                <a:gd name="T1" fmla="*/ 414 h 415"/>
                <a:gd name="T2" fmla="*/ 248 w 249"/>
                <a:gd name="T3" fmla="*/ 414 h 415"/>
                <a:gd name="T4" fmla="*/ 248 w 249"/>
                <a:gd name="T5" fmla="*/ 0 h 415"/>
                <a:gd name="T6" fmla="*/ 0 w 249"/>
                <a:gd name="T7" fmla="*/ 0 h 415"/>
                <a:gd name="T8" fmla="*/ 0 w 249"/>
                <a:gd name="T9" fmla="*/ 414 h 415"/>
              </a:gdLst>
              <a:ahLst/>
              <a:cxnLst>
                <a:cxn ang="0">
                  <a:pos x="T0" y="T1"/>
                </a:cxn>
                <a:cxn ang="0">
                  <a:pos x="T2" y="T3"/>
                </a:cxn>
                <a:cxn ang="0">
                  <a:pos x="T4" y="T5"/>
                </a:cxn>
                <a:cxn ang="0">
                  <a:pos x="T6" y="T7"/>
                </a:cxn>
                <a:cxn ang="0">
                  <a:pos x="T8" y="T9"/>
                </a:cxn>
              </a:cxnLst>
              <a:rect l="0" t="0" r="r" b="b"/>
              <a:pathLst>
                <a:path w="249" h="415">
                  <a:moveTo>
                    <a:pt x="0" y="414"/>
                  </a:moveTo>
                  <a:lnTo>
                    <a:pt x="248" y="414"/>
                  </a:lnTo>
                  <a:lnTo>
                    <a:pt x="248"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8" name="Freeform 111"/>
            <p:cNvSpPr>
              <a:spLocks noChangeArrowheads="1"/>
            </p:cNvSpPr>
            <p:nvPr/>
          </p:nvSpPr>
          <p:spPr bwMode="auto">
            <a:xfrm>
              <a:off x="7949721" y="8791912"/>
              <a:ext cx="143548" cy="284301"/>
            </a:xfrm>
            <a:custGeom>
              <a:avLst/>
              <a:gdLst>
                <a:gd name="T0" fmla="*/ 0 w 221"/>
                <a:gd name="T1" fmla="*/ 436 h 437"/>
                <a:gd name="T2" fmla="*/ 220 w 221"/>
                <a:gd name="T3" fmla="*/ 436 h 437"/>
                <a:gd name="T4" fmla="*/ 220 w 221"/>
                <a:gd name="T5" fmla="*/ 0 h 437"/>
                <a:gd name="T6" fmla="*/ 0 w 221"/>
                <a:gd name="T7" fmla="*/ 0 h 437"/>
                <a:gd name="T8" fmla="*/ 0 w 221"/>
                <a:gd name="T9" fmla="*/ 436 h 437"/>
              </a:gdLst>
              <a:ahLst/>
              <a:cxnLst>
                <a:cxn ang="0">
                  <a:pos x="T0" y="T1"/>
                </a:cxn>
                <a:cxn ang="0">
                  <a:pos x="T2" y="T3"/>
                </a:cxn>
                <a:cxn ang="0">
                  <a:pos x="T4" y="T5"/>
                </a:cxn>
                <a:cxn ang="0">
                  <a:pos x="T6" y="T7"/>
                </a:cxn>
                <a:cxn ang="0">
                  <a:pos x="T8" y="T9"/>
                </a:cxn>
              </a:cxnLst>
              <a:rect l="0" t="0" r="r" b="b"/>
              <a:pathLst>
                <a:path w="221" h="437">
                  <a:moveTo>
                    <a:pt x="0" y="436"/>
                  </a:moveTo>
                  <a:lnTo>
                    <a:pt x="220" y="436"/>
                  </a:lnTo>
                  <a:lnTo>
                    <a:pt x="220" y="0"/>
                  </a:lnTo>
                  <a:lnTo>
                    <a:pt x="0" y="0"/>
                  </a:lnTo>
                  <a:lnTo>
                    <a:pt x="0" y="43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29" name="Freeform 112"/>
            <p:cNvSpPr>
              <a:spLocks noChangeArrowheads="1"/>
            </p:cNvSpPr>
            <p:nvPr/>
          </p:nvSpPr>
          <p:spPr bwMode="auto">
            <a:xfrm>
              <a:off x="8219591" y="8791912"/>
              <a:ext cx="146419" cy="284301"/>
            </a:xfrm>
            <a:custGeom>
              <a:avLst/>
              <a:gdLst>
                <a:gd name="T0" fmla="*/ 0 w 227"/>
                <a:gd name="T1" fmla="*/ 436 h 437"/>
                <a:gd name="T2" fmla="*/ 226 w 227"/>
                <a:gd name="T3" fmla="*/ 436 h 437"/>
                <a:gd name="T4" fmla="*/ 226 w 227"/>
                <a:gd name="T5" fmla="*/ 0 h 437"/>
                <a:gd name="T6" fmla="*/ 0 w 227"/>
                <a:gd name="T7" fmla="*/ 0 h 437"/>
                <a:gd name="T8" fmla="*/ 0 w 227"/>
                <a:gd name="T9" fmla="*/ 436 h 437"/>
              </a:gdLst>
              <a:ahLst/>
              <a:cxnLst>
                <a:cxn ang="0">
                  <a:pos x="T0" y="T1"/>
                </a:cxn>
                <a:cxn ang="0">
                  <a:pos x="T2" y="T3"/>
                </a:cxn>
                <a:cxn ang="0">
                  <a:pos x="T4" y="T5"/>
                </a:cxn>
                <a:cxn ang="0">
                  <a:pos x="T6" y="T7"/>
                </a:cxn>
                <a:cxn ang="0">
                  <a:pos x="T8" y="T9"/>
                </a:cxn>
              </a:cxnLst>
              <a:rect l="0" t="0" r="r" b="b"/>
              <a:pathLst>
                <a:path w="227" h="437">
                  <a:moveTo>
                    <a:pt x="0" y="436"/>
                  </a:moveTo>
                  <a:lnTo>
                    <a:pt x="226" y="436"/>
                  </a:lnTo>
                  <a:lnTo>
                    <a:pt x="226" y="0"/>
                  </a:lnTo>
                  <a:lnTo>
                    <a:pt x="0" y="0"/>
                  </a:lnTo>
                  <a:lnTo>
                    <a:pt x="0" y="43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0" name="Freeform 113"/>
            <p:cNvSpPr>
              <a:spLocks noChangeArrowheads="1"/>
            </p:cNvSpPr>
            <p:nvPr/>
          </p:nvSpPr>
          <p:spPr bwMode="auto">
            <a:xfrm>
              <a:off x="8492333" y="8791912"/>
              <a:ext cx="160774" cy="284301"/>
            </a:xfrm>
            <a:custGeom>
              <a:avLst/>
              <a:gdLst>
                <a:gd name="T0" fmla="*/ 0 w 249"/>
                <a:gd name="T1" fmla="*/ 436 h 437"/>
                <a:gd name="T2" fmla="*/ 248 w 249"/>
                <a:gd name="T3" fmla="*/ 436 h 437"/>
                <a:gd name="T4" fmla="*/ 248 w 249"/>
                <a:gd name="T5" fmla="*/ 0 h 437"/>
                <a:gd name="T6" fmla="*/ 0 w 249"/>
                <a:gd name="T7" fmla="*/ 0 h 437"/>
                <a:gd name="T8" fmla="*/ 0 w 249"/>
                <a:gd name="T9" fmla="*/ 436 h 437"/>
              </a:gdLst>
              <a:ahLst/>
              <a:cxnLst>
                <a:cxn ang="0">
                  <a:pos x="T0" y="T1"/>
                </a:cxn>
                <a:cxn ang="0">
                  <a:pos x="T2" y="T3"/>
                </a:cxn>
                <a:cxn ang="0">
                  <a:pos x="T4" y="T5"/>
                </a:cxn>
                <a:cxn ang="0">
                  <a:pos x="T6" y="T7"/>
                </a:cxn>
                <a:cxn ang="0">
                  <a:pos x="T8" y="T9"/>
                </a:cxn>
              </a:cxnLst>
              <a:rect l="0" t="0" r="r" b="b"/>
              <a:pathLst>
                <a:path w="249" h="437">
                  <a:moveTo>
                    <a:pt x="0" y="436"/>
                  </a:moveTo>
                  <a:lnTo>
                    <a:pt x="248" y="436"/>
                  </a:lnTo>
                  <a:lnTo>
                    <a:pt x="248" y="0"/>
                  </a:lnTo>
                  <a:lnTo>
                    <a:pt x="0" y="0"/>
                  </a:lnTo>
                  <a:lnTo>
                    <a:pt x="0" y="43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1" name="Freeform 114"/>
            <p:cNvSpPr>
              <a:spLocks noChangeArrowheads="1"/>
            </p:cNvSpPr>
            <p:nvPr/>
          </p:nvSpPr>
          <p:spPr bwMode="auto">
            <a:xfrm>
              <a:off x="7949721" y="9214054"/>
              <a:ext cx="143548" cy="272812"/>
            </a:xfrm>
            <a:custGeom>
              <a:avLst/>
              <a:gdLst>
                <a:gd name="T0" fmla="*/ 0 w 221"/>
                <a:gd name="T1" fmla="*/ 420 h 421"/>
                <a:gd name="T2" fmla="*/ 220 w 221"/>
                <a:gd name="T3" fmla="*/ 420 h 421"/>
                <a:gd name="T4" fmla="*/ 220 w 221"/>
                <a:gd name="T5" fmla="*/ 0 h 421"/>
                <a:gd name="T6" fmla="*/ 0 w 221"/>
                <a:gd name="T7" fmla="*/ 0 h 421"/>
                <a:gd name="T8" fmla="*/ 0 w 221"/>
                <a:gd name="T9" fmla="*/ 420 h 421"/>
              </a:gdLst>
              <a:ahLst/>
              <a:cxnLst>
                <a:cxn ang="0">
                  <a:pos x="T0" y="T1"/>
                </a:cxn>
                <a:cxn ang="0">
                  <a:pos x="T2" y="T3"/>
                </a:cxn>
                <a:cxn ang="0">
                  <a:pos x="T4" y="T5"/>
                </a:cxn>
                <a:cxn ang="0">
                  <a:pos x="T6" y="T7"/>
                </a:cxn>
                <a:cxn ang="0">
                  <a:pos x="T8" y="T9"/>
                </a:cxn>
              </a:cxnLst>
              <a:rect l="0" t="0" r="r" b="b"/>
              <a:pathLst>
                <a:path w="221" h="421">
                  <a:moveTo>
                    <a:pt x="0" y="420"/>
                  </a:moveTo>
                  <a:lnTo>
                    <a:pt x="220" y="420"/>
                  </a:lnTo>
                  <a:lnTo>
                    <a:pt x="220"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2" name="Freeform 115"/>
            <p:cNvSpPr>
              <a:spLocks noChangeArrowheads="1"/>
            </p:cNvSpPr>
            <p:nvPr/>
          </p:nvSpPr>
          <p:spPr bwMode="auto">
            <a:xfrm>
              <a:off x="8219591" y="9214054"/>
              <a:ext cx="146419" cy="272812"/>
            </a:xfrm>
            <a:custGeom>
              <a:avLst/>
              <a:gdLst>
                <a:gd name="T0" fmla="*/ 0 w 227"/>
                <a:gd name="T1" fmla="*/ 420 h 421"/>
                <a:gd name="T2" fmla="*/ 226 w 227"/>
                <a:gd name="T3" fmla="*/ 420 h 421"/>
                <a:gd name="T4" fmla="*/ 226 w 227"/>
                <a:gd name="T5" fmla="*/ 0 h 421"/>
                <a:gd name="T6" fmla="*/ 0 w 227"/>
                <a:gd name="T7" fmla="*/ 0 h 421"/>
                <a:gd name="T8" fmla="*/ 0 w 227"/>
                <a:gd name="T9" fmla="*/ 420 h 421"/>
              </a:gdLst>
              <a:ahLst/>
              <a:cxnLst>
                <a:cxn ang="0">
                  <a:pos x="T0" y="T1"/>
                </a:cxn>
                <a:cxn ang="0">
                  <a:pos x="T2" y="T3"/>
                </a:cxn>
                <a:cxn ang="0">
                  <a:pos x="T4" y="T5"/>
                </a:cxn>
                <a:cxn ang="0">
                  <a:pos x="T6" y="T7"/>
                </a:cxn>
                <a:cxn ang="0">
                  <a:pos x="T8" y="T9"/>
                </a:cxn>
              </a:cxnLst>
              <a:rect l="0" t="0" r="r" b="b"/>
              <a:pathLst>
                <a:path w="227" h="421">
                  <a:moveTo>
                    <a:pt x="0" y="420"/>
                  </a:moveTo>
                  <a:lnTo>
                    <a:pt x="226" y="420"/>
                  </a:lnTo>
                  <a:lnTo>
                    <a:pt x="226"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3" name="Freeform 116"/>
            <p:cNvSpPr>
              <a:spLocks noChangeArrowheads="1"/>
            </p:cNvSpPr>
            <p:nvPr/>
          </p:nvSpPr>
          <p:spPr bwMode="auto">
            <a:xfrm>
              <a:off x="8492333" y="9214054"/>
              <a:ext cx="160774" cy="272812"/>
            </a:xfrm>
            <a:custGeom>
              <a:avLst/>
              <a:gdLst>
                <a:gd name="T0" fmla="*/ 0 w 249"/>
                <a:gd name="T1" fmla="*/ 420 h 421"/>
                <a:gd name="T2" fmla="*/ 248 w 249"/>
                <a:gd name="T3" fmla="*/ 420 h 421"/>
                <a:gd name="T4" fmla="*/ 248 w 249"/>
                <a:gd name="T5" fmla="*/ 0 h 421"/>
                <a:gd name="T6" fmla="*/ 0 w 249"/>
                <a:gd name="T7" fmla="*/ 0 h 421"/>
                <a:gd name="T8" fmla="*/ 0 w 249"/>
                <a:gd name="T9" fmla="*/ 420 h 421"/>
              </a:gdLst>
              <a:ahLst/>
              <a:cxnLst>
                <a:cxn ang="0">
                  <a:pos x="T0" y="T1"/>
                </a:cxn>
                <a:cxn ang="0">
                  <a:pos x="T2" y="T3"/>
                </a:cxn>
                <a:cxn ang="0">
                  <a:pos x="T4" y="T5"/>
                </a:cxn>
                <a:cxn ang="0">
                  <a:pos x="T6" y="T7"/>
                </a:cxn>
                <a:cxn ang="0">
                  <a:pos x="T8" y="T9"/>
                </a:cxn>
              </a:cxnLst>
              <a:rect l="0" t="0" r="r" b="b"/>
              <a:pathLst>
                <a:path w="249" h="421">
                  <a:moveTo>
                    <a:pt x="0" y="420"/>
                  </a:moveTo>
                  <a:lnTo>
                    <a:pt x="248" y="420"/>
                  </a:lnTo>
                  <a:lnTo>
                    <a:pt x="248"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4" name="Freeform 117"/>
            <p:cNvSpPr>
              <a:spLocks noChangeArrowheads="1"/>
            </p:cNvSpPr>
            <p:nvPr/>
          </p:nvSpPr>
          <p:spPr bwMode="auto">
            <a:xfrm>
              <a:off x="7949721" y="9650556"/>
              <a:ext cx="143548" cy="272812"/>
            </a:xfrm>
            <a:custGeom>
              <a:avLst/>
              <a:gdLst>
                <a:gd name="T0" fmla="*/ 0 w 221"/>
                <a:gd name="T1" fmla="*/ 420 h 421"/>
                <a:gd name="T2" fmla="*/ 220 w 221"/>
                <a:gd name="T3" fmla="*/ 420 h 421"/>
                <a:gd name="T4" fmla="*/ 220 w 221"/>
                <a:gd name="T5" fmla="*/ 0 h 421"/>
                <a:gd name="T6" fmla="*/ 0 w 221"/>
                <a:gd name="T7" fmla="*/ 0 h 421"/>
                <a:gd name="T8" fmla="*/ 0 w 221"/>
                <a:gd name="T9" fmla="*/ 420 h 421"/>
              </a:gdLst>
              <a:ahLst/>
              <a:cxnLst>
                <a:cxn ang="0">
                  <a:pos x="T0" y="T1"/>
                </a:cxn>
                <a:cxn ang="0">
                  <a:pos x="T2" y="T3"/>
                </a:cxn>
                <a:cxn ang="0">
                  <a:pos x="T4" y="T5"/>
                </a:cxn>
                <a:cxn ang="0">
                  <a:pos x="T6" y="T7"/>
                </a:cxn>
                <a:cxn ang="0">
                  <a:pos x="T8" y="T9"/>
                </a:cxn>
              </a:cxnLst>
              <a:rect l="0" t="0" r="r" b="b"/>
              <a:pathLst>
                <a:path w="221" h="421">
                  <a:moveTo>
                    <a:pt x="0" y="420"/>
                  </a:moveTo>
                  <a:lnTo>
                    <a:pt x="220" y="420"/>
                  </a:lnTo>
                  <a:lnTo>
                    <a:pt x="220"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5" name="Freeform 118"/>
            <p:cNvSpPr>
              <a:spLocks noChangeArrowheads="1"/>
            </p:cNvSpPr>
            <p:nvPr/>
          </p:nvSpPr>
          <p:spPr bwMode="auto">
            <a:xfrm>
              <a:off x="8219591" y="9650556"/>
              <a:ext cx="146419" cy="272812"/>
            </a:xfrm>
            <a:custGeom>
              <a:avLst/>
              <a:gdLst>
                <a:gd name="T0" fmla="*/ 0 w 227"/>
                <a:gd name="T1" fmla="*/ 420 h 421"/>
                <a:gd name="T2" fmla="*/ 226 w 227"/>
                <a:gd name="T3" fmla="*/ 420 h 421"/>
                <a:gd name="T4" fmla="*/ 226 w 227"/>
                <a:gd name="T5" fmla="*/ 0 h 421"/>
                <a:gd name="T6" fmla="*/ 0 w 227"/>
                <a:gd name="T7" fmla="*/ 0 h 421"/>
                <a:gd name="T8" fmla="*/ 0 w 227"/>
                <a:gd name="T9" fmla="*/ 420 h 421"/>
              </a:gdLst>
              <a:ahLst/>
              <a:cxnLst>
                <a:cxn ang="0">
                  <a:pos x="T0" y="T1"/>
                </a:cxn>
                <a:cxn ang="0">
                  <a:pos x="T2" y="T3"/>
                </a:cxn>
                <a:cxn ang="0">
                  <a:pos x="T4" y="T5"/>
                </a:cxn>
                <a:cxn ang="0">
                  <a:pos x="T6" y="T7"/>
                </a:cxn>
                <a:cxn ang="0">
                  <a:pos x="T8" y="T9"/>
                </a:cxn>
              </a:cxnLst>
              <a:rect l="0" t="0" r="r" b="b"/>
              <a:pathLst>
                <a:path w="227" h="421">
                  <a:moveTo>
                    <a:pt x="0" y="420"/>
                  </a:moveTo>
                  <a:lnTo>
                    <a:pt x="226" y="420"/>
                  </a:lnTo>
                  <a:lnTo>
                    <a:pt x="226"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6" name="Freeform 119"/>
            <p:cNvSpPr>
              <a:spLocks noChangeArrowheads="1"/>
            </p:cNvSpPr>
            <p:nvPr/>
          </p:nvSpPr>
          <p:spPr bwMode="auto">
            <a:xfrm>
              <a:off x="8492333" y="9650556"/>
              <a:ext cx="160774" cy="272812"/>
            </a:xfrm>
            <a:custGeom>
              <a:avLst/>
              <a:gdLst>
                <a:gd name="T0" fmla="*/ 0 w 249"/>
                <a:gd name="T1" fmla="*/ 420 h 421"/>
                <a:gd name="T2" fmla="*/ 248 w 249"/>
                <a:gd name="T3" fmla="*/ 420 h 421"/>
                <a:gd name="T4" fmla="*/ 248 w 249"/>
                <a:gd name="T5" fmla="*/ 0 h 421"/>
                <a:gd name="T6" fmla="*/ 0 w 249"/>
                <a:gd name="T7" fmla="*/ 0 h 421"/>
                <a:gd name="T8" fmla="*/ 0 w 249"/>
                <a:gd name="T9" fmla="*/ 420 h 421"/>
              </a:gdLst>
              <a:ahLst/>
              <a:cxnLst>
                <a:cxn ang="0">
                  <a:pos x="T0" y="T1"/>
                </a:cxn>
                <a:cxn ang="0">
                  <a:pos x="T2" y="T3"/>
                </a:cxn>
                <a:cxn ang="0">
                  <a:pos x="T4" y="T5"/>
                </a:cxn>
                <a:cxn ang="0">
                  <a:pos x="T6" y="T7"/>
                </a:cxn>
                <a:cxn ang="0">
                  <a:pos x="T8" y="T9"/>
                </a:cxn>
              </a:cxnLst>
              <a:rect l="0" t="0" r="r" b="b"/>
              <a:pathLst>
                <a:path w="249" h="421">
                  <a:moveTo>
                    <a:pt x="0" y="420"/>
                  </a:moveTo>
                  <a:lnTo>
                    <a:pt x="248" y="420"/>
                  </a:lnTo>
                  <a:lnTo>
                    <a:pt x="248" y="0"/>
                  </a:lnTo>
                  <a:lnTo>
                    <a:pt x="0" y="0"/>
                  </a:lnTo>
                  <a:lnTo>
                    <a:pt x="0" y="42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7" name="Freeform 120"/>
            <p:cNvSpPr>
              <a:spLocks noChangeArrowheads="1"/>
            </p:cNvSpPr>
            <p:nvPr/>
          </p:nvSpPr>
          <p:spPr bwMode="auto">
            <a:xfrm>
              <a:off x="7949721" y="10064084"/>
              <a:ext cx="143548" cy="269941"/>
            </a:xfrm>
            <a:custGeom>
              <a:avLst/>
              <a:gdLst>
                <a:gd name="T0" fmla="*/ 0 w 221"/>
                <a:gd name="T1" fmla="*/ 415 h 416"/>
                <a:gd name="T2" fmla="*/ 220 w 221"/>
                <a:gd name="T3" fmla="*/ 415 h 416"/>
                <a:gd name="T4" fmla="*/ 220 w 221"/>
                <a:gd name="T5" fmla="*/ 0 h 416"/>
                <a:gd name="T6" fmla="*/ 0 w 221"/>
                <a:gd name="T7" fmla="*/ 0 h 416"/>
                <a:gd name="T8" fmla="*/ 0 w 221"/>
                <a:gd name="T9" fmla="*/ 415 h 416"/>
              </a:gdLst>
              <a:ahLst/>
              <a:cxnLst>
                <a:cxn ang="0">
                  <a:pos x="T0" y="T1"/>
                </a:cxn>
                <a:cxn ang="0">
                  <a:pos x="T2" y="T3"/>
                </a:cxn>
                <a:cxn ang="0">
                  <a:pos x="T4" y="T5"/>
                </a:cxn>
                <a:cxn ang="0">
                  <a:pos x="T6" y="T7"/>
                </a:cxn>
                <a:cxn ang="0">
                  <a:pos x="T8" y="T9"/>
                </a:cxn>
              </a:cxnLst>
              <a:rect l="0" t="0" r="r" b="b"/>
              <a:pathLst>
                <a:path w="221" h="416">
                  <a:moveTo>
                    <a:pt x="0" y="415"/>
                  </a:moveTo>
                  <a:lnTo>
                    <a:pt x="220" y="415"/>
                  </a:lnTo>
                  <a:lnTo>
                    <a:pt x="220"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8" name="Freeform 121"/>
            <p:cNvSpPr>
              <a:spLocks noChangeArrowheads="1"/>
            </p:cNvSpPr>
            <p:nvPr/>
          </p:nvSpPr>
          <p:spPr bwMode="auto">
            <a:xfrm>
              <a:off x="8219591" y="10064084"/>
              <a:ext cx="146419" cy="269941"/>
            </a:xfrm>
            <a:custGeom>
              <a:avLst/>
              <a:gdLst>
                <a:gd name="T0" fmla="*/ 0 w 227"/>
                <a:gd name="T1" fmla="*/ 415 h 416"/>
                <a:gd name="T2" fmla="*/ 226 w 227"/>
                <a:gd name="T3" fmla="*/ 415 h 416"/>
                <a:gd name="T4" fmla="*/ 226 w 227"/>
                <a:gd name="T5" fmla="*/ 0 h 416"/>
                <a:gd name="T6" fmla="*/ 0 w 227"/>
                <a:gd name="T7" fmla="*/ 0 h 416"/>
                <a:gd name="T8" fmla="*/ 0 w 227"/>
                <a:gd name="T9" fmla="*/ 415 h 416"/>
              </a:gdLst>
              <a:ahLst/>
              <a:cxnLst>
                <a:cxn ang="0">
                  <a:pos x="T0" y="T1"/>
                </a:cxn>
                <a:cxn ang="0">
                  <a:pos x="T2" y="T3"/>
                </a:cxn>
                <a:cxn ang="0">
                  <a:pos x="T4" y="T5"/>
                </a:cxn>
                <a:cxn ang="0">
                  <a:pos x="T6" y="T7"/>
                </a:cxn>
                <a:cxn ang="0">
                  <a:pos x="T8" y="T9"/>
                </a:cxn>
              </a:cxnLst>
              <a:rect l="0" t="0" r="r" b="b"/>
              <a:pathLst>
                <a:path w="227" h="416">
                  <a:moveTo>
                    <a:pt x="0" y="415"/>
                  </a:moveTo>
                  <a:lnTo>
                    <a:pt x="226" y="415"/>
                  </a:lnTo>
                  <a:lnTo>
                    <a:pt x="226"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39" name="Freeform 122"/>
            <p:cNvSpPr>
              <a:spLocks noChangeArrowheads="1"/>
            </p:cNvSpPr>
            <p:nvPr/>
          </p:nvSpPr>
          <p:spPr bwMode="auto">
            <a:xfrm>
              <a:off x="8492333" y="10064084"/>
              <a:ext cx="160774" cy="269941"/>
            </a:xfrm>
            <a:custGeom>
              <a:avLst/>
              <a:gdLst>
                <a:gd name="T0" fmla="*/ 0 w 249"/>
                <a:gd name="T1" fmla="*/ 415 h 416"/>
                <a:gd name="T2" fmla="*/ 248 w 249"/>
                <a:gd name="T3" fmla="*/ 415 h 416"/>
                <a:gd name="T4" fmla="*/ 248 w 249"/>
                <a:gd name="T5" fmla="*/ 0 h 416"/>
                <a:gd name="T6" fmla="*/ 0 w 249"/>
                <a:gd name="T7" fmla="*/ 0 h 416"/>
                <a:gd name="T8" fmla="*/ 0 w 249"/>
                <a:gd name="T9" fmla="*/ 415 h 416"/>
              </a:gdLst>
              <a:ahLst/>
              <a:cxnLst>
                <a:cxn ang="0">
                  <a:pos x="T0" y="T1"/>
                </a:cxn>
                <a:cxn ang="0">
                  <a:pos x="T2" y="T3"/>
                </a:cxn>
                <a:cxn ang="0">
                  <a:pos x="T4" y="T5"/>
                </a:cxn>
                <a:cxn ang="0">
                  <a:pos x="T6" y="T7"/>
                </a:cxn>
                <a:cxn ang="0">
                  <a:pos x="T8" y="T9"/>
                </a:cxn>
              </a:cxnLst>
              <a:rect l="0" t="0" r="r" b="b"/>
              <a:pathLst>
                <a:path w="249" h="416">
                  <a:moveTo>
                    <a:pt x="0" y="415"/>
                  </a:moveTo>
                  <a:lnTo>
                    <a:pt x="248" y="415"/>
                  </a:lnTo>
                  <a:lnTo>
                    <a:pt x="248"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0" name="Freeform 123"/>
            <p:cNvSpPr>
              <a:spLocks noChangeArrowheads="1"/>
            </p:cNvSpPr>
            <p:nvPr/>
          </p:nvSpPr>
          <p:spPr bwMode="auto">
            <a:xfrm>
              <a:off x="7949721" y="10497713"/>
              <a:ext cx="143548" cy="269941"/>
            </a:xfrm>
            <a:custGeom>
              <a:avLst/>
              <a:gdLst>
                <a:gd name="T0" fmla="*/ 0 w 221"/>
                <a:gd name="T1" fmla="*/ 414 h 415"/>
                <a:gd name="T2" fmla="*/ 220 w 221"/>
                <a:gd name="T3" fmla="*/ 414 h 415"/>
                <a:gd name="T4" fmla="*/ 220 w 221"/>
                <a:gd name="T5" fmla="*/ 0 h 415"/>
                <a:gd name="T6" fmla="*/ 0 w 221"/>
                <a:gd name="T7" fmla="*/ 0 h 415"/>
                <a:gd name="T8" fmla="*/ 0 w 221"/>
                <a:gd name="T9" fmla="*/ 414 h 415"/>
              </a:gdLst>
              <a:ahLst/>
              <a:cxnLst>
                <a:cxn ang="0">
                  <a:pos x="T0" y="T1"/>
                </a:cxn>
                <a:cxn ang="0">
                  <a:pos x="T2" y="T3"/>
                </a:cxn>
                <a:cxn ang="0">
                  <a:pos x="T4" y="T5"/>
                </a:cxn>
                <a:cxn ang="0">
                  <a:pos x="T6" y="T7"/>
                </a:cxn>
                <a:cxn ang="0">
                  <a:pos x="T8" y="T9"/>
                </a:cxn>
              </a:cxnLst>
              <a:rect l="0" t="0" r="r" b="b"/>
              <a:pathLst>
                <a:path w="221" h="415">
                  <a:moveTo>
                    <a:pt x="0" y="414"/>
                  </a:moveTo>
                  <a:lnTo>
                    <a:pt x="220" y="414"/>
                  </a:lnTo>
                  <a:lnTo>
                    <a:pt x="220"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1" name="Freeform 124"/>
            <p:cNvSpPr>
              <a:spLocks noChangeArrowheads="1"/>
            </p:cNvSpPr>
            <p:nvPr/>
          </p:nvSpPr>
          <p:spPr bwMode="auto">
            <a:xfrm>
              <a:off x="8219591" y="10497713"/>
              <a:ext cx="146419" cy="269941"/>
            </a:xfrm>
            <a:custGeom>
              <a:avLst/>
              <a:gdLst>
                <a:gd name="T0" fmla="*/ 0 w 227"/>
                <a:gd name="T1" fmla="*/ 414 h 415"/>
                <a:gd name="T2" fmla="*/ 226 w 227"/>
                <a:gd name="T3" fmla="*/ 414 h 415"/>
                <a:gd name="T4" fmla="*/ 226 w 227"/>
                <a:gd name="T5" fmla="*/ 0 h 415"/>
                <a:gd name="T6" fmla="*/ 0 w 227"/>
                <a:gd name="T7" fmla="*/ 0 h 415"/>
                <a:gd name="T8" fmla="*/ 0 w 227"/>
                <a:gd name="T9" fmla="*/ 414 h 415"/>
              </a:gdLst>
              <a:ahLst/>
              <a:cxnLst>
                <a:cxn ang="0">
                  <a:pos x="T0" y="T1"/>
                </a:cxn>
                <a:cxn ang="0">
                  <a:pos x="T2" y="T3"/>
                </a:cxn>
                <a:cxn ang="0">
                  <a:pos x="T4" y="T5"/>
                </a:cxn>
                <a:cxn ang="0">
                  <a:pos x="T6" y="T7"/>
                </a:cxn>
                <a:cxn ang="0">
                  <a:pos x="T8" y="T9"/>
                </a:cxn>
              </a:cxnLst>
              <a:rect l="0" t="0" r="r" b="b"/>
              <a:pathLst>
                <a:path w="227" h="415">
                  <a:moveTo>
                    <a:pt x="0" y="414"/>
                  </a:moveTo>
                  <a:lnTo>
                    <a:pt x="226" y="414"/>
                  </a:lnTo>
                  <a:lnTo>
                    <a:pt x="226"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2" name="Freeform 125"/>
            <p:cNvSpPr>
              <a:spLocks noChangeArrowheads="1"/>
            </p:cNvSpPr>
            <p:nvPr/>
          </p:nvSpPr>
          <p:spPr bwMode="auto">
            <a:xfrm>
              <a:off x="8492333" y="10497713"/>
              <a:ext cx="160774" cy="269941"/>
            </a:xfrm>
            <a:custGeom>
              <a:avLst/>
              <a:gdLst>
                <a:gd name="T0" fmla="*/ 0 w 249"/>
                <a:gd name="T1" fmla="*/ 414 h 415"/>
                <a:gd name="T2" fmla="*/ 248 w 249"/>
                <a:gd name="T3" fmla="*/ 414 h 415"/>
                <a:gd name="T4" fmla="*/ 248 w 249"/>
                <a:gd name="T5" fmla="*/ 0 h 415"/>
                <a:gd name="T6" fmla="*/ 0 w 249"/>
                <a:gd name="T7" fmla="*/ 0 h 415"/>
                <a:gd name="T8" fmla="*/ 0 w 249"/>
                <a:gd name="T9" fmla="*/ 414 h 415"/>
              </a:gdLst>
              <a:ahLst/>
              <a:cxnLst>
                <a:cxn ang="0">
                  <a:pos x="T0" y="T1"/>
                </a:cxn>
                <a:cxn ang="0">
                  <a:pos x="T2" y="T3"/>
                </a:cxn>
                <a:cxn ang="0">
                  <a:pos x="T4" y="T5"/>
                </a:cxn>
                <a:cxn ang="0">
                  <a:pos x="T6" y="T7"/>
                </a:cxn>
                <a:cxn ang="0">
                  <a:pos x="T8" y="T9"/>
                </a:cxn>
              </a:cxnLst>
              <a:rect l="0" t="0" r="r" b="b"/>
              <a:pathLst>
                <a:path w="249" h="415">
                  <a:moveTo>
                    <a:pt x="0" y="414"/>
                  </a:moveTo>
                  <a:lnTo>
                    <a:pt x="248" y="414"/>
                  </a:lnTo>
                  <a:lnTo>
                    <a:pt x="248" y="0"/>
                  </a:lnTo>
                  <a:lnTo>
                    <a:pt x="0" y="0"/>
                  </a:lnTo>
                  <a:lnTo>
                    <a:pt x="0" y="4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3" name="Freeform 126"/>
            <p:cNvSpPr>
              <a:spLocks noChangeArrowheads="1"/>
            </p:cNvSpPr>
            <p:nvPr/>
          </p:nvSpPr>
          <p:spPr bwMode="auto">
            <a:xfrm>
              <a:off x="7949721" y="10908370"/>
              <a:ext cx="143548" cy="269941"/>
            </a:xfrm>
            <a:custGeom>
              <a:avLst/>
              <a:gdLst>
                <a:gd name="T0" fmla="*/ 0 w 221"/>
                <a:gd name="T1" fmla="*/ 415 h 416"/>
                <a:gd name="T2" fmla="*/ 220 w 221"/>
                <a:gd name="T3" fmla="*/ 415 h 416"/>
                <a:gd name="T4" fmla="*/ 220 w 221"/>
                <a:gd name="T5" fmla="*/ 0 h 416"/>
                <a:gd name="T6" fmla="*/ 0 w 221"/>
                <a:gd name="T7" fmla="*/ 0 h 416"/>
                <a:gd name="T8" fmla="*/ 0 w 221"/>
                <a:gd name="T9" fmla="*/ 415 h 416"/>
              </a:gdLst>
              <a:ahLst/>
              <a:cxnLst>
                <a:cxn ang="0">
                  <a:pos x="T0" y="T1"/>
                </a:cxn>
                <a:cxn ang="0">
                  <a:pos x="T2" y="T3"/>
                </a:cxn>
                <a:cxn ang="0">
                  <a:pos x="T4" y="T5"/>
                </a:cxn>
                <a:cxn ang="0">
                  <a:pos x="T6" y="T7"/>
                </a:cxn>
                <a:cxn ang="0">
                  <a:pos x="T8" y="T9"/>
                </a:cxn>
              </a:cxnLst>
              <a:rect l="0" t="0" r="r" b="b"/>
              <a:pathLst>
                <a:path w="221" h="416">
                  <a:moveTo>
                    <a:pt x="0" y="415"/>
                  </a:moveTo>
                  <a:lnTo>
                    <a:pt x="220" y="415"/>
                  </a:lnTo>
                  <a:lnTo>
                    <a:pt x="220"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4" name="Freeform 127"/>
            <p:cNvSpPr>
              <a:spLocks noChangeArrowheads="1"/>
            </p:cNvSpPr>
            <p:nvPr/>
          </p:nvSpPr>
          <p:spPr bwMode="auto">
            <a:xfrm>
              <a:off x="8219591" y="10908370"/>
              <a:ext cx="146419" cy="269941"/>
            </a:xfrm>
            <a:custGeom>
              <a:avLst/>
              <a:gdLst>
                <a:gd name="T0" fmla="*/ 0 w 227"/>
                <a:gd name="T1" fmla="*/ 415 h 416"/>
                <a:gd name="T2" fmla="*/ 226 w 227"/>
                <a:gd name="T3" fmla="*/ 415 h 416"/>
                <a:gd name="T4" fmla="*/ 226 w 227"/>
                <a:gd name="T5" fmla="*/ 0 h 416"/>
                <a:gd name="T6" fmla="*/ 0 w 227"/>
                <a:gd name="T7" fmla="*/ 0 h 416"/>
                <a:gd name="T8" fmla="*/ 0 w 227"/>
                <a:gd name="T9" fmla="*/ 415 h 416"/>
              </a:gdLst>
              <a:ahLst/>
              <a:cxnLst>
                <a:cxn ang="0">
                  <a:pos x="T0" y="T1"/>
                </a:cxn>
                <a:cxn ang="0">
                  <a:pos x="T2" y="T3"/>
                </a:cxn>
                <a:cxn ang="0">
                  <a:pos x="T4" y="T5"/>
                </a:cxn>
                <a:cxn ang="0">
                  <a:pos x="T6" y="T7"/>
                </a:cxn>
                <a:cxn ang="0">
                  <a:pos x="T8" y="T9"/>
                </a:cxn>
              </a:cxnLst>
              <a:rect l="0" t="0" r="r" b="b"/>
              <a:pathLst>
                <a:path w="227" h="416">
                  <a:moveTo>
                    <a:pt x="0" y="415"/>
                  </a:moveTo>
                  <a:lnTo>
                    <a:pt x="226" y="415"/>
                  </a:lnTo>
                  <a:lnTo>
                    <a:pt x="226"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45" name="Freeform 128"/>
            <p:cNvSpPr>
              <a:spLocks noChangeArrowheads="1"/>
            </p:cNvSpPr>
            <p:nvPr/>
          </p:nvSpPr>
          <p:spPr bwMode="auto">
            <a:xfrm>
              <a:off x="8492333" y="10908370"/>
              <a:ext cx="160774" cy="269941"/>
            </a:xfrm>
            <a:custGeom>
              <a:avLst/>
              <a:gdLst>
                <a:gd name="T0" fmla="*/ 0 w 249"/>
                <a:gd name="T1" fmla="*/ 415 h 416"/>
                <a:gd name="T2" fmla="*/ 248 w 249"/>
                <a:gd name="T3" fmla="*/ 415 h 416"/>
                <a:gd name="T4" fmla="*/ 248 w 249"/>
                <a:gd name="T5" fmla="*/ 0 h 416"/>
                <a:gd name="T6" fmla="*/ 0 w 249"/>
                <a:gd name="T7" fmla="*/ 0 h 416"/>
                <a:gd name="T8" fmla="*/ 0 w 249"/>
                <a:gd name="T9" fmla="*/ 415 h 416"/>
              </a:gdLst>
              <a:ahLst/>
              <a:cxnLst>
                <a:cxn ang="0">
                  <a:pos x="T0" y="T1"/>
                </a:cxn>
                <a:cxn ang="0">
                  <a:pos x="T2" y="T3"/>
                </a:cxn>
                <a:cxn ang="0">
                  <a:pos x="T4" y="T5"/>
                </a:cxn>
                <a:cxn ang="0">
                  <a:pos x="T6" y="T7"/>
                </a:cxn>
                <a:cxn ang="0">
                  <a:pos x="T8" y="T9"/>
                </a:cxn>
              </a:cxnLst>
              <a:rect l="0" t="0" r="r" b="b"/>
              <a:pathLst>
                <a:path w="249" h="416">
                  <a:moveTo>
                    <a:pt x="0" y="415"/>
                  </a:moveTo>
                  <a:lnTo>
                    <a:pt x="248" y="415"/>
                  </a:lnTo>
                  <a:lnTo>
                    <a:pt x="248" y="0"/>
                  </a:lnTo>
                  <a:lnTo>
                    <a:pt x="0" y="0"/>
                  </a:lnTo>
                  <a:lnTo>
                    <a:pt x="0" y="415"/>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30" name="Group 29"/>
          <p:cNvGrpSpPr/>
          <p:nvPr/>
        </p:nvGrpSpPr>
        <p:grpSpPr>
          <a:xfrm>
            <a:off x="13828487" y="9013035"/>
            <a:ext cx="3780022" cy="2390435"/>
            <a:chOff x="13828487" y="9013035"/>
            <a:chExt cx="3780022" cy="2390435"/>
          </a:xfrm>
        </p:grpSpPr>
        <p:grpSp>
          <p:nvGrpSpPr>
            <p:cNvPr id="29" name="Group 28"/>
            <p:cNvGrpSpPr/>
            <p:nvPr/>
          </p:nvGrpSpPr>
          <p:grpSpPr>
            <a:xfrm>
              <a:off x="13828487" y="9306081"/>
              <a:ext cx="3637378" cy="2097389"/>
              <a:chOff x="13828487" y="9306081"/>
              <a:chExt cx="3637378" cy="2097389"/>
            </a:xfrm>
          </p:grpSpPr>
          <p:sp>
            <p:nvSpPr>
              <p:cNvPr id="762" name="Freeform 157"/>
              <p:cNvSpPr>
                <a:spLocks noChangeArrowheads="1"/>
              </p:cNvSpPr>
              <p:nvPr/>
            </p:nvSpPr>
            <p:spPr bwMode="auto">
              <a:xfrm>
                <a:off x="17366016" y="9313216"/>
                <a:ext cx="96282" cy="2086686"/>
              </a:xfrm>
              <a:custGeom>
                <a:avLst/>
                <a:gdLst>
                  <a:gd name="T0" fmla="*/ 120 w 121"/>
                  <a:gd name="T1" fmla="*/ 2580 h 2581"/>
                  <a:gd name="T2" fmla="*/ 0 w 121"/>
                  <a:gd name="T3" fmla="*/ 2580 h 2581"/>
                  <a:gd name="T4" fmla="*/ 0 w 121"/>
                  <a:gd name="T5" fmla="*/ 0 h 2581"/>
                  <a:gd name="T6" fmla="*/ 120 w 121"/>
                  <a:gd name="T7" fmla="*/ 0 h 2581"/>
                  <a:gd name="T8" fmla="*/ 120 w 121"/>
                  <a:gd name="T9" fmla="*/ 2580 h 2581"/>
                </a:gdLst>
                <a:ahLst/>
                <a:cxnLst>
                  <a:cxn ang="0">
                    <a:pos x="T0" y="T1"/>
                  </a:cxn>
                  <a:cxn ang="0">
                    <a:pos x="T2" y="T3"/>
                  </a:cxn>
                  <a:cxn ang="0">
                    <a:pos x="T4" y="T5"/>
                  </a:cxn>
                  <a:cxn ang="0">
                    <a:pos x="T6" y="T7"/>
                  </a:cxn>
                  <a:cxn ang="0">
                    <a:pos x="T8" y="T9"/>
                  </a:cxn>
                </a:cxnLst>
                <a:rect l="0" t="0" r="r" b="b"/>
                <a:pathLst>
                  <a:path w="121" h="2581">
                    <a:moveTo>
                      <a:pt x="120" y="2580"/>
                    </a:moveTo>
                    <a:lnTo>
                      <a:pt x="0" y="2580"/>
                    </a:lnTo>
                    <a:lnTo>
                      <a:pt x="0" y="0"/>
                    </a:lnTo>
                    <a:lnTo>
                      <a:pt x="120" y="0"/>
                    </a:lnTo>
                    <a:lnTo>
                      <a:pt x="120" y="2580"/>
                    </a:lnTo>
                  </a:path>
                </a:pathLst>
              </a:custGeom>
              <a:solidFill>
                <a:srgbClr val="BD8C3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3" name="Freeform 158"/>
              <p:cNvSpPr>
                <a:spLocks noChangeArrowheads="1"/>
              </p:cNvSpPr>
              <p:nvPr/>
            </p:nvSpPr>
            <p:spPr bwMode="auto">
              <a:xfrm>
                <a:off x="17366016" y="9313216"/>
                <a:ext cx="96282" cy="2086686"/>
              </a:xfrm>
              <a:custGeom>
                <a:avLst/>
                <a:gdLst>
                  <a:gd name="T0" fmla="*/ 120 w 121"/>
                  <a:gd name="T1" fmla="*/ 2580 h 2581"/>
                  <a:gd name="T2" fmla="*/ 0 w 121"/>
                  <a:gd name="T3" fmla="*/ 2580 h 2581"/>
                  <a:gd name="T4" fmla="*/ 0 w 121"/>
                  <a:gd name="T5" fmla="*/ 0 h 2581"/>
                  <a:gd name="T6" fmla="*/ 120 w 121"/>
                  <a:gd name="T7" fmla="*/ 0 h 2581"/>
                  <a:gd name="T8" fmla="*/ 120 w 121"/>
                  <a:gd name="T9" fmla="*/ 2580 h 2581"/>
                </a:gdLst>
                <a:ahLst/>
                <a:cxnLst>
                  <a:cxn ang="0">
                    <a:pos x="T0" y="T1"/>
                  </a:cxn>
                  <a:cxn ang="0">
                    <a:pos x="T2" y="T3"/>
                  </a:cxn>
                  <a:cxn ang="0">
                    <a:pos x="T4" y="T5"/>
                  </a:cxn>
                  <a:cxn ang="0">
                    <a:pos x="T6" y="T7"/>
                  </a:cxn>
                  <a:cxn ang="0">
                    <a:pos x="T8" y="T9"/>
                  </a:cxn>
                </a:cxnLst>
                <a:rect l="0" t="0" r="r" b="b"/>
                <a:pathLst>
                  <a:path w="121" h="2581">
                    <a:moveTo>
                      <a:pt x="120" y="2580"/>
                    </a:moveTo>
                    <a:lnTo>
                      <a:pt x="0" y="2580"/>
                    </a:lnTo>
                    <a:lnTo>
                      <a:pt x="0" y="0"/>
                    </a:lnTo>
                    <a:lnTo>
                      <a:pt x="120" y="0"/>
                    </a:lnTo>
                    <a:lnTo>
                      <a:pt x="120" y="2580"/>
                    </a:lnTo>
                  </a:path>
                </a:pathLst>
              </a:custGeom>
              <a:solidFill>
                <a:srgbClr val="BD8C3B"/>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4" name="Freeform 159"/>
              <p:cNvSpPr>
                <a:spLocks noChangeArrowheads="1"/>
              </p:cNvSpPr>
              <p:nvPr/>
            </p:nvSpPr>
            <p:spPr bwMode="auto">
              <a:xfrm>
                <a:off x="13832053" y="9352451"/>
                <a:ext cx="3533964" cy="2047450"/>
              </a:xfrm>
              <a:custGeom>
                <a:avLst/>
                <a:gdLst>
                  <a:gd name="T0" fmla="*/ 4371 w 4372"/>
                  <a:gd name="T1" fmla="*/ 2529 h 2530"/>
                  <a:gd name="T2" fmla="*/ 0 w 4372"/>
                  <a:gd name="T3" fmla="*/ 2529 h 2530"/>
                  <a:gd name="T4" fmla="*/ 0 w 4372"/>
                  <a:gd name="T5" fmla="*/ 0 h 2530"/>
                  <a:gd name="T6" fmla="*/ 4371 w 4372"/>
                  <a:gd name="T7" fmla="*/ 0 h 2530"/>
                  <a:gd name="T8" fmla="*/ 4371 w 4372"/>
                  <a:gd name="T9" fmla="*/ 2529 h 2530"/>
                </a:gdLst>
                <a:ahLst/>
                <a:cxnLst>
                  <a:cxn ang="0">
                    <a:pos x="T0" y="T1"/>
                  </a:cxn>
                  <a:cxn ang="0">
                    <a:pos x="T2" y="T3"/>
                  </a:cxn>
                  <a:cxn ang="0">
                    <a:pos x="T4" y="T5"/>
                  </a:cxn>
                  <a:cxn ang="0">
                    <a:pos x="T6" y="T7"/>
                  </a:cxn>
                  <a:cxn ang="0">
                    <a:pos x="T8" y="T9"/>
                  </a:cxn>
                </a:cxnLst>
                <a:rect l="0" t="0" r="r" b="b"/>
                <a:pathLst>
                  <a:path w="4372" h="2530">
                    <a:moveTo>
                      <a:pt x="4371" y="2529"/>
                    </a:moveTo>
                    <a:lnTo>
                      <a:pt x="0" y="2529"/>
                    </a:lnTo>
                    <a:lnTo>
                      <a:pt x="0" y="0"/>
                    </a:lnTo>
                    <a:lnTo>
                      <a:pt x="4371" y="0"/>
                    </a:lnTo>
                    <a:lnTo>
                      <a:pt x="4371" y="2529"/>
                    </a:lnTo>
                  </a:path>
                </a:pathLst>
              </a:custGeom>
              <a:solidFill>
                <a:srgbClr val="EABE6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5" name="Freeform 160"/>
              <p:cNvSpPr>
                <a:spLocks noChangeArrowheads="1"/>
              </p:cNvSpPr>
              <p:nvPr/>
            </p:nvSpPr>
            <p:spPr bwMode="auto">
              <a:xfrm>
                <a:off x="13832053" y="9352451"/>
                <a:ext cx="3533964" cy="2047450"/>
              </a:xfrm>
              <a:custGeom>
                <a:avLst/>
                <a:gdLst>
                  <a:gd name="T0" fmla="*/ 4371 w 4372"/>
                  <a:gd name="T1" fmla="*/ 2529 h 2530"/>
                  <a:gd name="T2" fmla="*/ 0 w 4372"/>
                  <a:gd name="T3" fmla="*/ 2529 h 2530"/>
                  <a:gd name="T4" fmla="*/ 0 w 4372"/>
                  <a:gd name="T5" fmla="*/ 0 h 2530"/>
                  <a:gd name="T6" fmla="*/ 4371 w 4372"/>
                  <a:gd name="T7" fmla="*/ 0 h 2530"/>
                  <a:gd name="T8" fmla="*/ 4371 w 4372"/>
                  <a:gd name="T9" fmla="*/ 2529 h 2530"/>
                </a:gdLst>
                <a:ahLst/>
                <a:cxnLst>
                  <a:cxn ang="0">
                    <a:pos x="T0" y="T1"/>
                  </a:cxn>
                  <a:cxn ang="0">
                    <a:pos x="T2" y="T3"/>
                  </a:cxn>
                  <a:cxn ang="0">
                    <a:pos x="T4" y="T5"/>
                  </a:cxn>
                  <a:cxn ang="0">
                    <a:pos x="T6" y="T7"/>
                  </a:cxn>
                  <a:cxn ang="0">
                    <a:pos x="T8" y="T9"/>
                  </a:cxn>
                </a:cxnLst>
                <a:rect l="0" t="0" r="r" b="b"/>
                <a:pathLst>
                  <a:path w="4372" h="2530">
                    <a:moveTo>
                      <a:pt x="4371" y="2529"/>
                    </a:moveTo>
                    <a:lnTo>
                      <a:pt x="0" y="2529"/>
                    </a:lnTo>
                    <a:lnTo>
                      <a:pt x="0" y="0"/>
                    </a:lnTo>
                    <a:lnTo>
                      <a:pt x="4371" y="0"/>
                    </a:lnTo>
                    <a:lnTo>
                      <a:pt x="4371" y="2529"/>
                    </a:lnTo>
                  </a:path>
                </a:pathLst>
              </a:custGeom>
              <a:solidFill>
                <a:srgbClr val="EABE6B"/>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6" name="Freeform 161"/>
              <p:cNvSpPr>
                <a:spLocks noChangeArrowheads="1"/>
              </p:cNvSpPr>
              <p:nvPr/>
            </p:nvSpPr>
            <p:spPr bwMode="auto">
              <a:xfrm>
                <a:off x="14202923" y="10308404"/>
                <a:ext cx="834458" cy="1091498"/>
              </a:xfrm>
              <a:custGeom>
                <a:avLst/>
                <a:gdLst>
                  <a:gd name="T0" fmla="*/ 0 w 1031"/>
                  <a:gd name="T1" fmla="*/ 1350 h 1351"/>
                  <a:gd name="T2" fmla="*/ 0 w 1031"/>
                  <a:gd name="T3" fmla="*/ 0 h 1351"/>
                  <a:gd name="T4" fmla="*/ 1030 w 1031"/>
                  <a:gd name="T5" fmla="*/ 0 h 1351"/>
                  <a:gd name="T6" fmla="*/ 1030 w 1031"/>
                  <a:gd name="T7" fmla="*/ 1350 h 1351"/>
                  <a:gd name="T8" fmla="*/ 0 w 1031"/>
                  <a:gd name="T9" fmla="*/ 1350 h 1351"/>
                </a:gdLst>
                <a:ahLst/>
                <a:cxnLst>
                  <a:cxn ang="0">
                    <a:pos x="T0" y="T1"/>
                  </a:cxn>
                  <a:cxn ang="0">
                    <a:pos x="T2" y="T3"/>
                  </a:cxn>
                  <a:cxn ang="0">
                    <a:pos x="T4" y="T5"/>
                  </a:cxn>
                  <a:cxn ang="0">
                    <a:pos x="T6" y="T7"/>
                  </a:cxn>
                  <a:cxn ang="0">
                    <a:pos x="T8" y="T9"/>
                  </a:cxn>
                </a:cxnLst>
                <a:rect l="0" t="0" r="r" b="b"/>
                <a:pathLst>
                  <a:path w="1031" h="1351">
                    <a:moveTo>
                      <a:pt x="0" y="1350"/>
                    </a:moveTo>
                    <a:lnTo>
                      <a:pt x="0" y="0"/>
                    </a:lnTo>
                    <a:lnTo>
                      <a:pt x="1030" y="0"/>
                    </a:lnTo>
                    <a:lnTo>
                      <a:pt x="1030" y="1350"/>
                    </a:lnTo>
                    <a:lnTo>
                      <a:pt x="0" y="1350"/>
                    </a:lnTo>
                  </a:path>
                </a:pathLst>
              </a:custGeom>
              <a:solidFill>
                <a:srgbClr val="D4EA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7" name="Freeform 162"/>
              <p:cNvSpPr>
                <a:spLocks noChangeArrowheads="1"/>
              </p:cNvSpPr>
              <p:nvPr/>
            </p:nvSpPr>
            <p:spPr bwMode="auto">
              <a:xfrm>
                <a:off x="14202923" y="10308404"/>
                <a:ext cx="834458" cy="1091498"/>
              </a:xfrm>
              <a:custGeom>
                <a:avLst/>
                <a:gdLst>
                  <a:gd name="T0" fmla="*/ 0 w 1031"/>
                  <a:gd name="T1" fmla="*/ 1350 h 1351"/>
                  <a:gd name="T2" fmla="*/ 0 w 1031"/>
                  <a:gd name="T3" fmla="*/ 0 h 1351"/>
                  <a:gd name="T4" fmla="*/ 1030 w 1031"/>
                  <a:gd name="T5" fmla="*/ 0 h 1351"/>
                  <a:gd name="T6" fmla="*/ 1030 w 1031"/>
                  <a:gd name="T7" fmla="*/ 1350 h 1351"/>
                </a:gdLst>
                <a:ahLst/>
                <a:cxnLst>
                  <a:cxn ang="0">
                    <a:pos x="T0" y="T1"/>
                  </a:cxn>
                  <a:cxn ang="0">
                    <a:pos x="T2" y="T3"/>
                  </a:cxn>
                  <a:cxn ang="0">
                    <a:pos x="T4" y="T5"/>
                  </a:cxn>
                  <a:cxn ang="0">
                    <a:pos x="T6" y="T7"/>
                  </a:cxn>
                </a:cxnLst>
                <a:rect l="0" t="0" r="r" b="b"/>
                <a:pathLst>
                  <a:path w="1031" h="1351">
                    <a:moveTo>
                      <a:pt x="0" y="1350"/>
                    </a:moveTo>
                    <a:lnTo>
                      <a:pt x="0" y="0"/>
                    </a:lnTo>
                    <a:lnTo>
                      <a:pt x="1030" y="0"/>
                    </a:lnTo>
                    <a:lnTo>
                      <a:pt x="1030" y="1350"/>
                    </a:lnTo>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52366" tIns="76183" rIns="152366" bIns="76183"/>
              <a:lstStyle/>
              <a:p>
                <a:endParaRPr lang="en-US" dirty="0">
                  <a:latin typeface="微软雅黑" panose="020B0503020204020204" pitchFamily="34" charset="-122"/>
                </a:endParaRPr>
              </a:p>
            </p:txBody>
          </p:sp>
          <p:sp>
            <p:nvSpPr>
              <p:cNvPr id="768" name="Freeform 163"/>
              <p:cNvSpPr>
                <a:spLocks noChangeArrowheads="1"/>
              </p:cNvSpPr>
              <p:nvPr/>
            </p:nvSpPr>
            <p:spPr bwMode="auto">
              <a:xfrm>
                <a:off x="14177961" y="10283436"/>
                <a:ext cx="880815" cy="1116466"/>
              </a:xfrm>
              <a:custGeom>
                <a:avLst/>
                <a:gdLst>
                  <a:gd name="T0" fmla="*/ 1087 w 1088"/>
                  <a:gd name="T1" fmla="*/ 1379 h 1380"/>
                  <a:gd name="T2" fmla="*/ 1035 w 1088"/>
                  <a:gd name="T3" fmla="*/ 1379 h 1380"/>
                  <a:gd name="T4" fmla="*/ 1035 w 1088"/>
                  <a:gd name="T5" fmla="*/ 52 h 1380"/>
                  <a:gd name="T6" fmla="*/ 57 w 1088"/>
                  <a:gd name="T7" fmla="*/ 52 h 1380"/>
                  <a:gd name="T8" fmla="*/ 57 w 1088"/>
                  <a:gd name="T9" fmla="*/ 1379 h 1380"/>
                  <a:gd name="T10" fmla="*/ 0 w 1088"/>
                  <a:gd name="T11" fmla="*/ 1379 h 1380"/>
                  <a:gd name="T12" fmla="*/ 0 w 1088"/>
                  <a:gd name="T13" fmla="*/ 0 h 1380"/>
                  <a:gd name="T14" fmla="*/ 1087 w 1088"/>
                  <a:gd name="T15" fmla="*/ 0 h 1380"/>
                  <a:gd name="T16" fmla="*/ 1087 w 1088"/>
                  <a:gd name="T17" fmla="*/ 137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8" h="1380">
                    <a:moveTo>
                      <a:pt x="1087" y="1379"/>
                    </a:moveTo>
                    <a:lnTo>
                      <a:pt x="1035" y="1379"/>
                    </a:lnTo>
                    <a:lnTo>
                      <a:pt x="1035" y="52"/>
                    </a:lnTo>
                    <a:lnTo>
                      <a:pt x="57" y="52"/>
                    </a:lnTo>
                    <a:lnTo>
                      <a:pt x="57" y="1379"/>
                    </a:lnTo>
                    <a:lnTo>
                      <a:pt x="0" y="1379"/>
                    </a:lnTo>
                    <a:lnTo>
                      <a:pt x="0" y="0"/>
                    </a:lnTo>
                    <a:lnTo>
                      <a:pt x="1087" y="0"/>
                    </a:lnTo>
                    <a:lnTo>
                      <a:pt x="1087" y="1379"/>
                    </a:lnTo>
                  </a:path>
                </a:pathLst>
              </a:custGeom>
              <a:solidFill>
                <a:srgbClr val="5250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9" name="Freeform 164"/>
              <p:cNvSpPr>
                <a:spLocks noChangeArrowheads="1"/>
              </p:cNvSpPr>
              <p:nvPr/>
            </p:nvSpPr>
            <p:spPr bwMode="auto">
              <a:xfrm>
                <a:off x="15279872" y="10308404"/>
                <a:ext cx="1718840" cy="1091498"/>
              </a:xfrm>
              <a:custGeom>
                <a:avLst/>
                <a:gdLst>
                  <a:gd name="T0" fmla="*/ 0 w 2124"/>
                  <a:gd name="T1" fmla="*/ 1350 h 1351"/>
                  <a:gd name="T2" fmla="*/ 0 w 2124"/>
                  <a:gd name="T3" fmla="*/ 0 h 1351"/>
                  <a:gd name="T4" fmla="*/ 2123 w 2124"/>
                  <a:gd name="T5" fmla="*/ 0 h 1351"/>
                  <a:gd name="T6" fmla="*/ 2123 w 2124"/>
                  <a:gd name="T7" fmla="*/ 1350 h 1351"/>
                  <a:gd name="T8" fmla="*/ 0 w 2124"/>
                  <a:gd name="T9" fmla="*/ 1350 h 1351"/>
                </a:gdLst>
                <a:ahLst/>
                <a:cxnLst>
                  <a:cxn ang="0">
                    <a:pos x="T0" y="T1"/>
                  </a:cxn>
                  <a:cxn ang="0">
                    <a:pos x="T2" y="T3"/>
                  </a:cxn>
                  <a:cxn ang="0">
                    <a:pos x="T4" y="T5"/>
                  </a:cxn>
                  <a:cxn ang="0">
                    <a:pos x="T6" y="T7"/>
                  </a:cxn>
                  <a:cxn ang="0">
                    <a:pos x="T8" y="T9"/>
                  </a:cxn>
                </a:cxnLst>
                <a:rect l="0" t="0" r="r" b="b"/>
                <a:pathLst>
                  <a:path w="2124" h="1351">
                    <a:moveTo>
                      <a:pt x="0" y="1350"/>
                    </a:moveTo>
                    <a:lnTo>
                      <a:pt x="0" y="0"/>
                    </a:lnTo>
                    <a:lnTo>
                      <a:pt x="2123" y="0"/>
                    </a:lnTo>
                    <a:lnTo>
                      <a:pt x="2123" y="1350"/>
                    </a:lnTo>
                    <a:lnTo>
                      <a:pt x="0" y="1350"/>
                    </a:lnTo>
                  </a:path>
                </a:pathLst>
              </a:custGeom>
              <a:solidFill>
                <a:srgbClr val="D4EA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0" name="Freeform 165"/>
              <p:cNvSpPr>
                <a:spLocks noChangeArrowheads="1"/>
              </p:cNvSpPr>
              <p:nvPr/>
            </p:nvSpPr>
            <p:spPr bwMode="auto">
              <a:xfrm>
                <a:off x="15279872" y="10308404"/>
                <a:ext cx="1718840" cy="1091498"/>
              </a:xfrm>
              <a:custGeom>
                <a:avLst/>
                <a:gdLst>
                  <a:gd name="T0" fmla="*/ 0 w 2124"/>
                  <a:gd name="T1" fmla="*/ 1350 h 1351"/>
                  <a:gd name="T2" fmla="*/ 0 w 2124"/>
                  <a:gd name="T3" fmla="*/ 0 h 1351"/>
                  <a:gd name="T4" fmla="*/ 2123 w 2124"/>
                  <a:gd name="T5" fmla="*/ 0 h 1351"/>
                  <a:gd name="T6" fmla="*/ 2123 w 2124"/>
                  <a:gd name="T7" fmla="*/ 1350 h 1351"/>
                  <a:gd name="T8" fmla="*/ 0 w 2124"/>
                  <a:gd name="T9" fmla="*/ 1350 h 1351"/>
                </a:gdLst>
                <a:ahLst/>
                <a:cxnLst>
                  <a:cxn ang="0">
                    <a:pos x="T0" y="T1"/>
                  </a:cxn>
                  <a:cxn ang="0">
                    <a:pos x="T2" y="T3"/>
                  </a:cxn>
                  <a:cxn ang="0">
                    <a:pos x="T4" y="T5"/>
                  </a:cxn>
                  <a:cxn ang="0">
                    <a:pos x="T6" y="T7"/>
                  </a:cxn>
                  <a:cxn ang="0">
                    <a:pos x="T8" y="T9"/>
                  </a:cxn>
                </a:cxnLst>
                <a:rect l="0" t="0" r="r" b="b"/>
                <a:pathLst>
                  <a:path w="2124" h="1351">
                    <a:moveTo>
                      <a:pt x="0" y="1350"/>
                    </a:moveTo>
                    <a:lnTo>
                      <a:pt x="0" y="0"/>
                    </a:lnTo>
                    <a:lnTo>
                      <a:pt x="2123" y="0"/>
                    </a:lnTo>
                    <a:lnTo>
                      <a:pt x="2123" y="1350"/>
                    </a:lnTo>
                    <a:lnTo>
                      <a:pt x="0" y="1350"/>
                    </a:lnTo>
                  </a:path>
                </a:pathLst>
              </a:custGeom>
              <a:solidFill>
                <a:srgbClr val="D4EAE5"/>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1" name="Freeform 166"/>
              <p:cNvSpPr>
                <a:spLocks noChangeArrowheads="1"/>
              </p:cNvSpPr>
              <p:nvPr/>
            </p:nvSpPr>
            <p:spPr bwMode="auto">
              <a:xfrm>
                <a:off x="15262044" y="10283436"/>
                <a:ext cx="1758065" cy="1116466"/>
              </a:xfrm>
              <a:custGeom>
                <a:avLst/>
                <a:gdLst>
                  <a:gd name="T0" fmla="*/ 2174 w 2175"/>
                  <a:gd name="T1" fmla="*/ 1379 h 1380"/>
                  <a:gd name="T2" fmla="*/ 2123 w 2175"/>
                  <a:gd name="T3" fmla="*/ 1379 h 1380"/>
                  <a:gd name="T4" fmla="*/ 2123 w 2175"/>
                  <a:gd name="T5" fmla="*/ 52 h 1380"/>
                  <a:gd name="T6" fmla="*/ 52 w 2175"/>
                  <a:gd name="T7" fmla="*/ 52 h 1380"/>
                  <a:gd name="T8" fmla="*/ 52 w 2175"/>
                  <a:gd name="T9" fmla="*/ 1379 h 1380"/>
                  <a:gd name="T10" fmla="*/ 0 w 2175"/>
                  <a:gd name="T11" fmla="*/ 1379 h 1380"/>
                  <a:gd name="T12" fmla="*/ 0 w 2175"/>
                  <a:gd name="T13" fmla="*/ 0 h 1380"/>
                  <a:gd name="T14" fmla="*/ 2174 w 2175"/>
                  <a:gd name="T15" fmla="*/ 0 h 1380"/>
                  <a:gd name="T16" fmla="*/ 2174 w 2175"/>
                  <a:gd name="T17" fmla="*/ 137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5" h="1380">
                    <a:moveTo>
                      <a:pt x="2174" y="1379"/>
                    </a:moveTo>
                    <a:lnTo>
                      <a:pt x="2123" y="1379"/>
                    </a:lnTo>
                    <a:lnTo>
                      <a:pt x="2123" y="52"/>
                    </a:lnTo>
                    <a:lnTo>
                      <a:pt x="52" y="52"/>
                    </a:lnTo>
                    <a:lnTo>
                      <a:pt x="52" y="1379"/>
                    </a:lnTo>
                    <a:lnTo>
                      <a:pt x="0" y="1379"/>
                    </a:lnTo>
                    <a:lnTo>
                      <a:pt x="0" y="0"/>
                    </a:lnTo>
                    <a:lnTo>
                      <a:pt x="2174" y="0"/>
                    </a:lnTo>
                    <a:lnTo>
                      <a:pt x="2174" y="1379"/>
                    </a:lnTo>
                  </a:path>
                </a:pathLst>
              </a:custGeom>
              <a:solidFill>
                <a:srgbClr val="5250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2" name="Freeform 167"/>
              <p:cNvSpPr>
                <a:spLocks noChangeArrowheads="1"/>
              </p:cNvSpPr>
              <p:nvPr/>
            </p:nvSpPr>
            <p:spPr bwMode="auto">
              <a:xfrm>
                <a:off x="15262044" y="10283436"/>
                <a:ext cx="1758065" cy="1116466"/>
              </a:xfrm>
              <a:custGeom>
                <a:avLst/>
                <a:gdLst>
                  <a:gd name="T0" fmla="*/ 2174 w 2175"/>
                  <a:gd name="T1" fmla="*/ 1379 h 1380"/>
                  <a:gd name="T2" fmla="*/ 2123 w 2175"/>
                  <a:gd name="T3" fmla="*/ 1379 h 1380"/>
                  <a:gd name="T4" fmla="*/ 2123 w 2175"/>
                  <a:gd name="T5" fmla="*/ 52 h 1380"/>
                  <a:gd name="T6" fmla="*/ 52 w 2175"/>
                  <a:gd name="T7" fmla="*/ 52 h 1380"/>
                  <a:gd name="T8" fmla="*/ 52 w 2175"/>
                  <a:gd name="T9" fmla="*/ 1379 h 1380"/>
                  <a:gd name="T10" fmla="*/ 0 w 2175"/>
                  <a:gd name="T11" fmla="*/ 1379 h 1380"/>
                  <a:gd name="T12" fmla="*/ 0 w 2175"/>
                  <a:gd name="T13" fmla="*/ 0 h 1380"/>
                  <a:gd name="T14" fmla="*/ 2174 w 2175"/>
                  <a:gd name="T15" fmla="*/ 0 h 1380"/>
                  <a:gd name="T16" fmla="*/ 2174 w 2175"/>
                  <a:gd name="T17" fmla="*/ 137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5" h="1380">
                    <a:moveTo>
                      <a:pt x="2174" y="1379"/>
                    </a:moveTo>
                    <a:lnTo>
                      <a:pt x="2123" y="1379"/>
                    </a:lnTo>
                    <a:lnTo>
                      <a:pt x="2123" y="52"/>
                    </a:lnTo>
                    <a:lnTo>
                      <a:pt x="52" y="52"/>
                    </a:lnTo>
                    <a:lnTo>
                      <a:pt x="52" y="1379"/>
                    </a:lnTo>
                    <a:lnTo>
                      <a:pt x="0" y="1379"/>
                    </a:lnTo>
                    <a:lnTo>
                      <a:pt x="0" y="0"/>
                    </a:lnTo>
                    <a:lnTo>
                      <a:pt x="2174" y="0"/>
                    </a:lnTo>
                    <a:lnTo>
                      <a:pt x="2174" y="1379"/>
                    </a:lnTo>
                  </a:path>
                </a:pathLst>
              </a:custGeom>
              <a:solidFill>
                <a:srgbClr val="52505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3" name="Freeform 168"/>
              <p:cNvSpPr>
                <a:spLocks noChangeArrowheads="1"/>
              </p:cNvSpPr>
              <p:nvPr/>
            </p:nvSpPr>
            <p:spPr bwMode="auto">
              <a:xfrm>
                <a:off x="16107197" y="10287001"/>
                <a:ext cx="60624" cy="1112900"/>
              </a:xfrm>
              <a:custGeom>
                <a:avLst/>
                <a:gdLst>
                  <a:gd name="T0" fmla="*/ 75 w 76"/>
                  <a:gd name="T1" fmla="*/ 1373 h 1374"/>
                  <a:gd name="T2" fmla="*/ 0 w 76"/>
                  <a:gd name="T3" fmla="*/ 1373 h 1374"/>
                  <a:gd name="T4" fmla="*/ 0 w 76"/>
                  <a:gd name="T5" fmla="*/ 0 h 1374"/>
                  <a:gd name="T6" fmla="*/ 75 w 76"/>
                  <a:gd name="T7" fmla="*/ 0 h 1374"/>
                  <a:gd name="T8" fmla="*/ 75 w 76"/>
                  <a:gd name="T9" fmla="*/ 1373 h 1374"/>
                </a:gdLst>
                <a:ahLst/>
                <a:cxnLst>
                  <a:cxn ang="0">
                    <a:pos x="T0" y="T1"/>
                  </a:cxn>
                  <a:cxn ang="0">
                    <a:pos x="T2" y="T3"/>
                  </a:cxn>
                  <a:cxn ang="0">
                    <a:pos x="T4" y="T5"/>
                  </a:cxn>
                  <a:cxn ang="0">
                    <a:pos x="T6" y="T7"/>
                  </a:cxn>
                  <a:cxn ang="0">
                    <a:pos x="T8" y="T9"/>
                  </a:cxn>
                </a:cxnLst>
                <a:rect l="0" t="0" r="r" b="b"/>
                <a:pathLst>
                  <a:path w="76" h="1374">
                    <a:moveTo>
                      <a:pt x="75" y="1373"/>
                    </a:moveTo>
                    <a:lnTo>
                      <a:pt x="0" y="1373"/>
                    </a:lnTo>
                    <a:lnTo>
                      <a:pt x="0" y="0"/>
                    </a:lnTo>
                    <a:lnTo>
                      <a:pt x="75" y="0"/>
                    </a:lnTo>
                    <a:lnTo>
                      <a:pt x="75" y="1373"/>
                    </a:lnTo>
                  </a:path>
                </a:pathLst>
              </a:custGeom>
              <a:solidFill>
                <a:srgbClr val="5250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4" name="Freeform 169"/>
              <p:cNvSpPr>
                <a:spLocks noChangeArrowheads="1"/>
              </p:cNvSpPr>
              <p:nvPr/>
            </p:nvSpPr>
            <p:spPr bwMode="auto">
              <a:xfrm>
                <a:off x="15279872" y="10308403"/>
                <a:ext cx="1718840" cy="89176"/>
              </a:xfrm>
              <a:custGeom>
                <a:avLst/>
                <a:gdLst>
                  <a:gd name="T0" fmla="*/ 2123 w 2124"/>
                  <a:gd name="T1" fmla="*/ 109 h 110"/>
                  <a:gd name="T2" fmla="*/ 0 w 2124"/>
                  <a:gd name="T3" fmla="*/ 109 h 110"/>
                  <a:gd name="T4" fmla="*/ 0 w 2124"/>
                  <a:gd name="T5" fmla="*/ 0 h 110"/>
                  <a:gd name="T6" fmla="*/ 2123 w 2124"/>
                  <a:gd name="T7" fmla="*/ 0 h 110"/>
                  <a:gd name="T8" fmla="*/ 2123 w 2124"/>
                  <a:gd name="T9" fmla="*/ 109 h 110"/>
                </a:gdLst>
                <a:ahLst/>
                <a:cxnLst>
                  <a:cxn ang="0">
                    <a:pos x="T0" y="T1"/>
                  </a:cxn>
                  <a:cxn ang="0">
                    <a:pos x="T2" y="T3"/>
                  </a:cxn>
                  <a:cxn ang="0">
                    <a:pos x="T4" y="T5"/>
                  </a:cxn>
                  <a:cxn ang="0">
                    <a:pos x="T6" y="T7"/>
                  </a:cxn>
                  <a:cxn ang="0">
                    <a:pos x="T8" y="T9"/>
                  </a:cxn>
                </a:cxnLst>
                <a:rect l="0" t="0" r="r" b="b"/>
                <a:pathLst>
                  <a:path w="2124" h="110">
                    <a:moveTo>
                      <a:pt x="2123" y="109"/>
                    </a:moveTo>
                    <a:lnTo>
                      <a:pt x="0" y="109"/>
                    </a:lnTo>
                    <a:lnTo>
                      <a:pt x="0" y="0"/>
                    </a:lnTo>
                    <a:lnTo>
                      <a:pt x="2123" y="0"/>
                    </a:lnTo>
                    <a:lnTo>
                      <a:pt x="2123" y="109"/>
                    </a:lnTo>
                  </a:path>
                </a:pathLst>
              </a:custGeom>
              <a:solidFill>
                <a:srgbClr val="5250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5" name="Freeform 170"/>
              <p:cNvSpPr>
                <a:spLocks noChangeArrowheads="1"/>
              </p:cNvSpPr>
              <p:nvPr/>
            </p:nvSpPr>
            <p:spPr bwMode="auto">
              <a:xfrm>
                <a:off x="15279872" y="10308403"/>
                <a:ext cx="1718840" cy="89176"/>
              </a:xfrm>
              <a:custGeom>
                <a:avLst/>
                <a:gdLst>
                  <a:gd name="T0" fmla="*/ 2123 w 2124"/>
                  <a:gd name="T1" fmla="*/ 109 h 110"/>
                  <a:gd name="T2" fmla="*/ 0 w 2124"/>
                  <a:gd name="T3" fmla="*/ 109 h 110"/>
                  <a:gd name="T4" fmla="*/ 0 w 2124"/>
                  <a:gd name="T5" fmla="*/ 0 h 110"/>
                  <a:gd name="T6" fmla="*/ 2123 w 2124"/>
                  <a:gd name="T7" fmla="*/ 0 h 110"/>
                  <a:gd name="T8" fmla="*/ 2123 w 2124"/>
                  <a:gd name="T9" fmla="*/ 109 h 110"/>
                </a:gdLst>
                <a:ahLst/>
                <a:cxnLst>
                  <a:cxn ang="0">
                    <a:pos x="T0" y="T1"/>
                  </a:cxn>
                  <a:cxn ang="0">
                    <a:pos x="T2" y="T3"/>
                  </a:cxn>
                  <a:cxn ang="0">
                    <a:pos x="T4" y="T5"/>
                  </a:cxn>
                  <a:cxn ang="0">
                    <a:pos x="T6" y="T7"/>
                  </a:cxn>
                  <a:cxn ang="0">
                    <a:pos x="T8" y="T9"/>
                  </a:cxn>
                </a:cxnLst>
                <a:rect l="0" t="0" r="r" b="b"/>
                <a:pathLst>
                  <a:path w="2124" h="110">
                    <a:moveTo>
                      <a:pt x="2123" y="109"/>
                    </a:moveTo>
                    <a:lnTo>
                      <a:pt x="0" y="109"/>
                    </a:lnTo>
                    <a:lnTo>
                      <a:pt x="0" y="0"/>
                    </a:lnTo>
                    <a:lnTo>
                      <a:pt x="2123" y="0"/>
                    </a:lnTo>
                    <a:lnTo>
                      <a:pt x="2123" y="109"/>
                    </a:lnTo>
                  </a:path>
                </a:pathLst>
              </a:custGeom>
              <a:solidFill>
                <a:srgbClr val="52505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6" name="Freeform 171"/>
              <p:cNvSpPr>
                <a:spLocks noChangeArrowheads="1"/>
              </p:cNvSpPr>
              <p:nvPr/>
            </p:nvSpPr>
            <p:spPr bwMode="auto">
              <a:xfrm>
                <a:off x="13828487" y="9306081"/>
                <a:ext cx="3637378" cy="60637"/>
              </a:xfrm>
              <a:custGeom>
                <a:avLst/>
                <a:gdLst>
                  <a:gd name="T0" fmla="*/ 0 w 4498"/>
                  <a:gd name="T1" fmla="*/ 75 h 76"/>
                  <a:gd name="T2" fmla="*/ 109 w 4498"/>
                  <a:gd name="T3" fmla="*/ 0 h 76"/>
                  <a:gd name="T4" fmla="*/ 4497 w 4498"/>
                  <a:gd name="T5" fmla="*/ 0 h 76"/>
                  <a:gd name="T6" fmla="*/ 4377 w 4498"/>
                  <a:gd name="T7" fmla="*/ 75 h 76"/>
                  <a:gd name="T8" fmla="*/ 0 w 4498"/>
                  <a:gd name="T9" fmla="*/ 75 h 76"/>
                </a:gdLst>
                <a:ahLst/>
                <a:cxnLst>
                  <a:cxn ang="0">
                    <a:pos x="T0" y="T1"/>
                  </a:cxn>
                  <a:cxn ang="0">
                    <a:pos x="T2" y="T3"/>
                  </a:cxn>
                  <a:cxn ang="0">
                    <a:pos x="T4" y="T5"/>
                  </a:cxn>
                  <a:cxn ang="0">
                    <a:pos x="T6" y="T7"/>
                  </a:cxn>
                  <a:cxn ang="0">
                    <a:pos x="T8" y="T9"/>
                  </a:cxn>
                </a:cxnLst>
                <a:rect l="0" t="0" r="r" b="b"/>
                <a:pathLst>
                  <a:path w="4498" h="76">
                    <a:moveTo>
                      <a:pt x="0" y="75"/>
                    </a:moveTo>
                    <a:lnTo>
                      <a:pt x="109" y="0"/>
                    </a:lnTo>
                    <a:lnTo>
                      <a:pt x="4497" y="0"/>
                    </a:lnTo>
                    <a:lnTo>
                      <a:pt x="4377" y="75"/>
                    </a:lnTo>
                    <a:lnTo>
                      <a:pt x="0" y="75"/>
                    </a:lnTo>
                  </a:path>
                </a:pathLst>
              </a:custGeom>
              <a:solidFill>
                <a:srgbClr val="D3A34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7" name="Freeform 172"/>
              <p:cNvSpPr>
                <a:spLocks noChangeArrowheads="1"/>
              </p:cNvSpPr>
              <p:nvPr/>
            </p:nvSpPr>
            <p:spPr bwMode="auto">
              <a:xfrm>
                <a:off x="14566662" y="9709150"/>
                <a:ext cx="2175295" cy="310329"/>
              </a:xfrm>
              <a:custGeom>
                <a:avLst/>
                <a:gdLst>
                  <a:gd name="T0" fmla="*/ 2689 w 2690"/>
                  <a:gd name="T1" fmla="*/ 383 h 384"/>
                  <a:gd name="T2" fmla="*/ 0 w 2690"/>
                  <a:gd name="T3" fmla="*/ 383 h 384"/>
                  <a:gd name="T4" fmla="*/ 0 w 2690"/>
                  <a:gd name="T5" fmla="*/ 0 h 384"/>
                  <a:gd name="T6" fmla="*/ 2689 w 2690"/>
                  <a:gd name="T7" fmla="*/ 0 h 384"/>
                  <a:gd name="T8" fmla="*/ 2689 w 2690"/>
                  <a:gd name="T9" fmla="*/ 383 h 384"/>
                </a:gdLst>
                <a:ahLst/>
                <a:cxnLst>
                  <a:cxn ang="0">
                    <a:pos x="T0" y="T1"/>
                  </a:cxn>
                  <a:cxn ang="0">
                    <a:pos x="T2" y="T3"/>
                  </a:cxn>
                  <a:cxn ang="0">
                    <a:pos x="T4" y="T5"/>
                  </a:cxn>
                  <a:cxn ang="0">
                    <a:pos x="T6" y="T7"/>
                  </a:cxn>
                  <a:cxn ang="0">
                    <a:pos x="T8" y="T9"/>
                  </a:cxn>
                </a:cxnLst>
                <a:rect l="0" t="0" r="r" b="b"/>
                <a:pathLst>
                  <a:path w="2690" h="384">
                    <a:moveTo>
                      <a:pt x="2689" y="383"/>
                    </a:moveTo>
                    <a:lnTo>
                      <a:pt x="0" y="383"/>
                    </a:lnTo>
                    <a:lnTo>
                      <a:pt x="0" y="0"/>
                    </a:lnTo>
                    <a:lnTo>
                      <a:pt x="2689" y="0"/>
                    </a:lnTo>
                    <a:lnTo>
                      <a:pt x="2689" y="383"/>
                    </a:lnTo>
                  </a:path>
                </a:pathLst>
              </a:custGeom>
              <a:solidFill>
                <a:srgbClr val="F8F7F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8" name="Freeform 173"/>
              <p:cNvSpPr>
                <a:spLocks noChangeArrowheads="1"/>
              </p:cNvSpPr>
              <p:nvPr/>
            </p:nvSpPr>
            <p:spPr bwMode="auto">
              <a:xfrm>
                <a:off x="14566662" y="9709150"/>
                <a:ext cx="2175295" cy="310329"/>
              </a:xfrm>
              <a:custGeom>
                <a:avLst/>
                <a:gdLst>
                  <a:gd name="T0" fmla="*/ 2689 w 2690"/>
                  <a:gd name="T1" fmla="*/ 383 h 384"/>
                  <a:gd name="T2" fmla="*/ 0 w 2690"/>
                  <a:gd name="T3" fmla="*/ 383 h 384"/>
                  <a:gd name="T4" fmla="*/ 0 w 2690"/>
                  <a:gd name="T5" fmla="*/ 0 h 384"/>
                  <a:gd name="T6" fmla="*/ 2689 w 2690"/>
                  <a:gd name="T7" fmla="*/ 0 h 384"/>
                  <a:gd name="T8" fmla="*/ 2689 w 2690"/>
                  <a:gd name="T9" fmla="*/ 383 h 384"/>
                </a:gdLst>
                <a:ahLst/>
                <a:cxnLst>
                  <a:cxn ang="0">
                    <a:pos x="T0" y="T1"/>
                  </a:cxn>
                  <a:cxn ang="0">
                    <a:pos x="T2" y="T3"/>
                  </a:cxn>
                  <a:cxn ang="0">
                    <a:pos x="T4" y="T5"/>
                  </a:cxn>
                  <a:cxn ang="0">
                    <a:pos x="T6" y="T7"/>
                  </a:cxn>
                  <a:cxn ang="0">
                    <a:pos x="T8" y="T9"/>
                  </a:cxn>
                </a:cxnLst>
                <a:rect l="0" t="0" r="r" b="b"/>
                <a:pathLst>
                  <a:path w="2690" h="384">
                    <a:moveTo>
                      <a:pt x="2689" y="383"/>
                    </a:moveTo>
                    <a:lnTo>
                      <a:pt x="0" y="383"/>
                    </a:lnTo>
                    <a:lnTo>
                      <a:pt x="0" y="0"/>
                    </a:lnTo>
                    <a:lnTo>
                      <a:pt x="2689" y="0"/>
                    </a:lnTo>
                    <a:lnTo>
                      <a:pt x="2689" y="383"/>
                    </a:lnTo>
                  </a:path>
                </a:pathLst>
              </a:custGeom>
              <a:solidFill>
                <a:srgbClr val="F8F7F7"/>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79" name="Freeform 174"/>
              <p:cNvSpPr>
                <a:spLocks noChangeArrowheads="1"/>
              </p:cNvSpPr>
              <p:nvPr/>
            </p:nvSpPr>
            <p:spPr bwMode="auto">
              <a:xfrm>
                <a:off x="14748530" y="9780488"/>
                <a:ext cx="124811" cy="171215"/>
              </a:xfrm>
              <a:custGeom>
                <a:avLst/>
                <a:gdLst>
                  <a:gd name="T0" fmla="*/ 98 w 156"/>
                  <a:gd name="T1" fmla="*/ 148 h 212"/>
                  <a:gd name="T2" fmla="*/ 98 w 156"/>
                  <a:gd name="T3" fmla="*/ 148 h 212"/>
                  <a:gd name="T4" fmla="*/ 58 w 156"/>
                  <a:gd name="T5" fmla="*/ 126 h 212"/>
                  <a:gd name="T6" fmla="*/ 6 w 156"/>
                  <a:gd name="T7" fmla="*/ 63 h 212"/>
                  <a:gd name="T8" fmla="*/ 80 w 156"/>
                  <a:gd name="T9" fmla="*/ 0 h 212"/>
                  <a:gd name="T10" fmla="*/ 149 w 156"/>
                  <a:gd name="T11" fmla="*/ 68 h 212"/>
                  <a:gd name="T12" fmla="*/ 98 w 156"/>
                  <a:gd name="T13" fmla="*/ 68 h 212"/>
                  <a:gd name="T14" fmla="*/ 80 w 156"/>
                  <a:gd name="T15" fmla="*/ 45 h 212"/>
                  <a:gd name="T16" fmla="*/ 63 w 156"/>
                  <a:gd name="T17" fmla="*/ 57 h 212"/>
                  <a:gd name="T18" fmla="*/ 103 w 156"/>
                  <a:gd name="T19" fmla="*/ 86 h 212"/>
                  <a:gd name="T20" fmla="*/ 155 w 156"/>
                  <a:gd name="T21" fmla="*/ 148 h 212"/>
                  <a:gd name="T22" fmla="*/ 80 w 156"/>
                  <a:gd name="T23" fmla="*/ 211 h 212"/>
                  <a:gd name="T24" fmla="*/ 0 w 156"/>
                  <a:gd name="T25" fmla="*/ 143 h 212"/>
                  <a:gd name="T26" fmla="*/ 58 w 156"/>
                  <a:gd name="T27" fmla="*/ 137 h 212"/>
                  <a:gd name="T28" fmla="*/ 80 w 156"/>
                  <a:gd name="T29" fmla="*/ 166 h 212"/>
                  <a:gd name="T30" fmla="*/ 98 w 156"/>
                  <a:gd name="T31" fmla="*/ 14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212">
                    <a:moveTo>
                      <a:pt x="98" y="148"/>
                    </a:moveTo>
                    <a:lnTo>
                      <a:pt x="98" y="148"/>
                    </a:lnTo>
                    <a:cubicBezTo>
                      <a:pt x="98" y="143"/>
                      <a:pt x="92" y="137"/>
                      <a:pt x="58" y="126"/>
                    </a:cubicBezTo>
                    <a:cubicBezTo>
                      <a:pt x="29" y="114"/>
                      <a:pt x="6" y="97"/>
                      <a:pt x="6" y="63"/>
                    </a:cubicBezTo>
                    <a:cubicBezTo>
                      <a:pt x="6" y="17"/>
                      <a:pt x="40" y="0"/>
                      <a:pt x="80" y="0"/>
                    </a:cubicBezTo>
                    <a:cubicBezTo>
                      <a:pt x="121" y="0"/>
                      <a:pt x="155" y="17"/>
                      <a:pt x="149" y="68"/>
                    </a:cubicBezTo>
                    <a:cubicBezTo>
                      <a:pt x="98" y="68"/>
                      <a:pt x="98" y="68"/>
                      <a:pt x="98" y="68"/>
                    </a:cubicBezTo>
                    <a:cubicBezTo>
                      <a:pt x="98" y="51"/>
                      <a:pt x="92" y="45"/>
                      <a:pt x="80" y="45"/>
                    </a:cubicBezTo>
                    <a:cubicBezTo>
                      <a:pt x="69" y="45"/>
                      <a:pt x="63" y="51"/>
                      <a:pt x="63" y="57"/>
                    </a:cubicBezTo>
                    <a:cubicBezTo>
                      <a:pt x="63" y="68"/>
                      <a:pt x="69" y="74"/>
                      <a:pt x="103" y="86"/>
                    </a:cubicBezTo>
                    <a:cubicBezTo>
                      <a:pt x="132" y="97"/>
                      <a:pt x="155" y="108"/>
                      <a:pt x="155" y="148"/>
                    </a:cubicBezTo>
                    <a:cubicBezTo>
                      <a:pt x="155" y="188"/>
                      <a:pt x="121" y="211"/>
                      <a:pt x="80" y="211"/>
                    </a:cubicBezTo>
                    <a:cubicBezTo>
                      <a:pt x="40" y="211"/>
                      <a:pt x="0" y="188"/>
                      <a:pt x="0" y="143"/>
                    </a:cubicBezTo>
                    <a:cubicBezTo>
                      <a:pt x="58" y="137"/>
                      <a:pt x="58" y="137"/>
                      <a:pt x="58" y="137"/>
                    </a:cubicBezTo>
                    <a:cubicBezTo>
                      <a:pt x="58" y="160"/>
                      <a:pt x="69" y="166"/>
                      <a:pt x="80" y="166"/>
                    </a:cubicBezTo>
                    <a:cubicBezTo>
                      <a:pt x="92" y="166"/>
                      <a:pt x="98" y="160"/>
                      <a:pt x="98" y="148"/>
                    </a:cubicBez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0" name="Freeform 175"/>
              <p:cNvSpPr>
                <a:spLocks noChangeArrowheads="1"/>
              </p:cNvSpPr>
              <p:nvPr/>
            </p:nvSpPr>
            <p:spPr bwMode="auto">
              <a:xfrm>
                <a:off x="14909003" y="9780488"/>
                <a:ext cx="124813" cy="171215"/>
              </a:xfrm>
              <a:custGeom>
                <a:avLst/>
                <a:gdLst>
                  <a:gd name="T0" fmla="*/ 154 w 155"/>
                  <a:gd name="T1" fmla="*/ 0 h 212"/>
                  <a:gd name="T2" fmla="*/ 154 w 155"/>
                  <a:gd name="T3" fmla="*/ 0 h 212"/>
                  <a:gd name="T4" fmla="*/ 154 w 155"/>
                  <a:gd name="T5" fmla="*/ 143 h 212"/>
                  <a:gd name="T6" fmla="*/ 74 w 155"/>
                  <a:gd name="T7" fmla="*/ 211 h 212"/>
                  <a:gd name="T8" fmla="*/ 0 w 155"/>
                  <a:gd name="T9" fmla="*/ 143 h 212"/>
                  <a:gd name="T10" fmla="*/ 0 w 155"/>
                  <a:gd name="T11" fmla="*/ 0 h 212"/>
                  <a:gd name="T12" fmla="*/ 57 w 155"/>
                  <a:gd name="T13" fmla="*/ 0 h 212"/>
                  <a:gd name="T14" fmla="*/ 57 w 155"/>
                  <a:gd name="T15" fmla="*/ 143 h 212"/>
                  <a:gd name="T16" fmla="*/ 80 w 155"/>
                  <a:gd name="T17" fmla="*/ 166 h 212"/>
                  <a:gd name="T18" fmla="*/ 97 w 155"/>
                  <a:gd name="T19" fmla="*/ 143 h 212"/>
                  <a:gd name="T20" fmla="*/ 97 w 155"/>
                  <a:gd name="T21" fmla="*/ 0 h 212"/>
                  <a:gd name="T22" fmla="*/ 154 w 155"/>
                  <a:gd name="T2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5" h="212">
                    <a:moveTo>
                      <a:pt x="154" y="0"/>
                    </a:moveTo>
                    <a:lnTo>
                      <a:pt x="154" y="0"/>
                    </a:lnTo>
                    <a:cubicBezTo>
                      <a:pt x="154" y="0"/>
                      <a:pt x="154" y="74"/>
                      <a:pt x="154" y="143"/>
                    </a:cubicBezTo>
                    <a:cubicBezTo>
                      <a:pt x="154" y="188"/>
                      <a:pt x="114" y="211"/>
                      <a:pt x="74" y="211"/>
                    </a:cubicBezTo>
                    <a:cubicBezTo>
                      <a:pt x="40" y="211"/>
                      <a:pt x="0" y="188"/>
                      <a:pt x="0" y="143"/>
                    </a:cubicBezTo>
                    <a:cubicBezTo>
                      <a:pt x="0" y="80"/>
                      <a:pt x="0" y="0"/>
                      <a:pt x="0" y="0"/>
                    </a:cubicBezTo>
                    <a:cubicBezTo>
                      <a:pt x="57" y="0"/>
                      <a:pt x="57" y="0"/>
                      <a:pt x="57" y="0"/>
                    </a:cubicBezTo>
                    <a:cubicBezTo>
                      <a:pt x="57" y="17"/>
                      <a:pt x="57" y="120"/>
                      <a:pt x="57" y="143"/>
                    </a:cubicBezTo>
                    <a:cubicBezTo>
                      <a:pt x="57" y="154"/>
                      <a:pt x="68" y="166"/>
                      <a:pt x="80" y="166"/>
                    </a:cubicBezTo>
                    <a:cubicBezTo>
                      <a:pt x="91" y="166"/>
                      <a:pt x="97" y="154"/>
                      <a:pt x="97" y="143"/>
                    </a:cubicBezTo>
                    <a:cubicBezTo>
                      <a:pt x="97" y="126"/>
                      <a:pt x="97" y="23"/>
                      <a:pt x="97" y="0"/>
                    </a:cubicBezTo>
                    <a:lnTo>
                      <a:pt x="154" y="0"/>
                    </a:ln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1" name="Freeform 176"/>
              <p:cNvSpPr>
                <a:spLocks noChangeArrowheads="1"/>
              </p:cNvSpPr>
              <p:nvPr/>
            </p:nvSpPr>
            <p:spPr bwMode="auto">
              <a:xfrm>
                <a:off x="15080174" y="9780489"/>
                <a:ext cx="124813" cy="167649"/>
              </a:xfrm>
              <a:custGeom>
                <a:avLst/>
                <a:gdLst>
                  <a:gd name="T0" fmla="*/ 0 w 156"/>
                  <a:gd name="T1" fmla="*/ 206 h 207"/>
                  <a:gd name="T2" fmla="*/ 0 w 156"/>
                  <a:gd name="T3" fmla="*/ 206 h 207"/>
                  <a:gd name="T4" fmla="*/ 0 w 156"/>
                  <a:gd name="T5" fmla="*/ 0 h 207"/>
                  <a:gd name="T6" fmla="*/ 46 w 156"/>
                  <a:gd name="T7" fmla="*/ 0 h 207"/>
                  <a:gd name="T8" fmla="*/ 155 w 156"/>
                  <a:gd name="T9" fmla="*/ 74 h 207"/>
                  <a:gd name="T10" fmla="*/ 75 w 156"/>
                  <a:gd name="T11" fmla="*/ 143 h 207"/>
                  <a:gd name="T12" fmla="*/ 58 w 156"/>
                  <a:gd name="T13" fmla="*/ 143 h 207"/>
                  <a:gd name="T14" fmla="*/ 58 w 156"/>
                  <a:gd name="T15" fmla="*/ 206 h 207"/>
                  <a:gd name="T16" fmla="*/ 0 w 156"/>
                  <a:gd name="T17" fmla="*/ 206 h 207"/>
                  <a:gd name="T18" fmla="*/ 58 w 156"/>
                  <a:gd name="T19" fmla="*/ 97 h 207"/>
                  <a:gd name="T20" fmla="*/ 58 w 156"/>
                  <a:gd name="T21" fmla="*/ 97 h 207"/>
                  <a:gd name="T22" fmla="*/ 63 w 156"/>
                  <a:gd name="T23" fmla="*/ 97 h 207"/>
                  <a:gd name="T24" fmla="*/ 92 w 156"/>
                  <a:gd name="T25" fmla="*/ 74 h 207"/>
                  <a:gd name="T26" fmla="*/ 63 w 156"/>
                  <a:gd name="T27" fmla="*/ 51 h 207"/>
                  <a:gd name="T28" fmla="*/ 58 w 156"/>
                  <a:gd name="T29" fmla="*/ 51 h 207"/>
                  <a:gd name="T30" fmla="*/ 58 w 156"/>
                  <a:gd name="T31" fmla="*/ 9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207">
                    <a:moveTo>
                      <a:pt x="0" y="206"/>
                    </a:moveTo>
                    <a:lnTo>
                      <a:pt x="0" y="206"/>
                    </a:lnTo>
                    <a:cubicBezTo>
                      <a:pt x="0" y="0"/>
                      <a:pt x="0" y="0"/>
                      <a:pt x="0" y="0"/>
                    </a:cubicBezTo>
                    <a:cubicBezTo>
                      <a:pt x="0" y="0"/>
                      <a:pt x="23" y="0"/>
                      <a:pt x="46" y="0"/>
                    </a:cubicBezTo>
                    <a:cubicBezTo>
                      <a:pt x="98" y="0"/>
                      <a:pt x="155" y="5"/>
                      <a:pt x="155" y="74"/>
                    </a:cubicBezTo>
                    <a:cubicBezTo>
                      <a:pt x="155" y="114"/>
                      <a:pt x="121" y="143"/>
                      <a:pt x="75" y="143"/>
                    </a:cubicBezTo>
                    <a:cubicBezTo>
                      <a:pt x="63" y="143"/>
                      <a:pt x="58" y="143"/>
                      <a:pt x="58" y="143"/>
                    </a:cubicBezTo>
                    <a:cubicBezTo>
                      <a:pt x="58" y="206"/>
                      <a:pt x="58" y="206"/>
                      <a:pt x="58" y="206"/>
                    </a:cubicBezTo>
                    <a:lnTo>
                      <a:pt x="0" y="206"/>
                    </a:lnTo>
                    <a:close/>
                    <a:moveTo>
                      <a:pt x="58" y="97"/>
                    </a:moveTo>
                    <a:lnTo>
                      <a:pt x="58" y="97"/>
                    </a:lnTo>
                    <a:cubicBezTo>
                      <a:pt x="58" y="97"/>
                      <a:pt x="58" y="97"/>
                      <a:pt x="63" y="97"/>
                    </a:cubicBezTo>
                    <a:cubicBezTo>
                      <a:pt x="80" y="97"/>
                      <a:pt x="92" y="91"/>
                      <a:pt x="92" y="74"/>
                    </a:cubicBezTo>
                    <a:cubicBezTo>
                      <a:pt x="92" y="57"/>
                      <a:pt x="86" y="51"/>
                      <a:pt x="63" y="51"/>
                    </a:cubicBezTo>
                    <a:cubicBezTo>
                      <a:pt x="58" y="51"/>
                      <a:pt x="58" y="51"/>
                      <a:pt x="58" y="51"/>
                    </a:cubicBezTo>
                    <a:lnTo>
                      <a:pt x="58" y="97"/>
                    </a:lnTo>
                    <a:close/>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2" name="Freeform 177"/>
              <p:cNvSpPr>
                <a:spLocks noChangeArrowheads="1"/>
              </p:cNvSpPr>
              <p:nvPr/>
            </p:nvSpPr>
            <p:spPr bwMode="auto">
              <a:xfrm>
                <a:off x="15240647" y="9780489"/>
                <a:ext cx="103414" cy="167649"/>
              </a:xfrm>
              <a:custGeom>
                <a:avLst/>
                <a:gdLst>
                  <a:gd name="T0" fmla="*/ 0 w 127"/>
                  <a:gd name="T1" fmla="*/ 0 h 207"/>
                  <a:gd name="T2" fmla="*/ 126 w 127"/>
                  <a:gd name="T3" fmla="*/ 0 h 207"/>
                  <a:gd name="T4" fmla="*/ 126 w 127"/>
                  <a:gd name="T5" fmla="*/ 51 h 207"/>
                  <a:gd name="T6" fmla="*/ 57 w 127"/>
                  <a:gd name="T7" fmla="*/ 51 h 207"/>
                  <a:gd name="T8" fmla="*/ 57 w 127"/>
                  <a:gd name="T9" fmla="*/ 80 h 207"/>
                  <a:gd name="T10" fmla="*/ 120 w 127"/>
                  <a:gd name="T11" fmla="*/ 80 h 207"/>
                  <a:gd name="T12" fmla="*/ 120 w 127"/>
                  <a:gd name="T13" fmla="*/ 126 h 207"/>
                  <a:gd name="T14" fmla="*/ 57 w 127"/>
                  <a:gd name="T15" fmla="*/ 126 h 207"/>
                  <a:gd name="T16" fmla="*/ 57 w 127"/>
                  <a:gd name="T17" fmla="*/ 160 h 207"/>
                  <a:gd name="T18" fmla="*/ 126 w 127"/>
                  <a:gd name="T19" fmla="*/ 160 h 207"/>
                  <a:gd name="T20" fmla="*/ 126 w 127"/>
                  <a:gd name="T21" fmla="*/ 206 h 207"/>
                  <a:gd name="T22" fmla="*/ 0 w 127"/>
                  <a:gd name="T23" fmla="*/ 206 h 207"/>
                  <a:gd name="T24" fmla="*/ 0 w 127"/>
                  <a:gd name="T2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207">
                    <a:moveTo>
                      <a:pt x="0" y="0"/>
                    </a:moveTo>
                    <a:lnTo>
                      <a:pt x="126" y="0"/>
                    </a:lnTo>
                    <a:lnTo>
                      <a:pt x="126" y="51"/>
                    </a:lnTo>
                    <a:lnTo>
                      <a:pt x="57" y="51"/>
                    </a:lnTo>
                    <a:lnTo>
                      <a:pt x="57" y="80"/>
                    </a:lnTo>
                    <a:lnTo>
                      <a:pt x="120" y="80"/>
                    </a:lnTo>
                    <a:lnTo>
                      <a:pt x="120" y="126"/>
                    </a:lnTo>
                    <a:lnTo>
                      <a:pt x="57" y="126"/>
                    </a:lnTo>
                    <a:lnTo>
                      <a:pt x="57" y="160"/>
                    </a:lnTo>
                    <a:lnTo>
                      <a:pt x="126" y="160"/>
                    </a:lnTo>
                    <a:lnTo>
                      <a:pt x="126" y="206"/>
                    </a:lnTo>
                    <a:lnTo>
                      <a:pt x="0" y="206"/>
                    </a:lnTo>
                    <a:lnTo>
                      <a:pt x="0" y="0"/>
                    </a:ln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3" name="Freeform 178"/>
              <p:cNvSpPr>
                <a:spLocks noChangeArrowheads="1"/>
              </p:cNvSpPr>
              <p:nvPr/>
            </p:nvSpPr>
            <p:spPr bwMode="auto">
              <a:xfrm>
                <a:off x="15386853" y="9780489"/>
                <a:ext cx="131945" cy="167649"/>
              </a:xfrm>
              <a:custGeom>
                <a:avLst/>
                <a:gdLst>
                  <a:gd name="T0" fmla="*/ 57 w 161"/>
                  <a:gd name="T1" fmla="*/ 131 h 207"/>
                  <a:gd name="T2" fmla="*/ 57 w 161"/>
                  <a:gd name="T3" fmla="*/ 131 h 207"/>
                  <a:gd name="T4" fmla="*/ 57 w 161"/>
                  <a:gd name="T5" fmla="*/ 206 h 207"/>
                  <a:gd name="T6" fmla="*/ 0 w 161"/>
                  <a:gd name="T7" fmla="*/ 206 h 207"/>
                  <a:gd name="T8" fmla="*/ 0 w 161"/>
                  <a:gd name="T9" fmla="*/ 0 h 207"/>
                  <a:gd name="T10" fmla="*/ 57 w 161"/>
                  <a:gd name="T11" fmla="*/ 0 h 207"/>
                  <a:gd name="T12" fmla="*/ 149 w 161"/>
                  <a:gd name="T13" fmla="*/ 57 h 207"/>
                  <a:gd name="T14" fmla="*/ 109 w 161"/>
                  <a:gd name="T15" fmla="*/ 114 h 207"/>
                  <a:gd name="T16" fmla="*/ 126 w 161"/>
                  <a:gd name="T17" fmla="*/ 131 h 207"/>
                  <a:gd name="T18" fmla="*/ 160 w 161"/>
                  <a:gd name="T19" fmla="*/ 206 h 207"/>
                  <a:gd name="T20" fmla="*/ 97 w 161"/>
                  <a:gd name="T21" fmla="*/ 206 h 207"/>
                  <a:gd name="T22" fmla="*/ 63 w 161"/>
                  <a:gd name="T23" fmla="*/ 131 h 207"/>
                  <a:gd name="T24" fmla="*/ 57 w 161"/>
                  <a:gd name="T25" fmla="*/ 131 h 207"/>
                  <a:gd name="T26" fmla="*/ 63 w 161"/>
                  <a:gd name="T27" fmla="*/ 45 h 207"/>
                  <a:gd name="T28" fmla="*/ 63 w 161"/>
                  <a:gd name="T29" fmla="*/ 45 h 207"/>
                  <a:gd name="T30" fmla="*/ 57 w 161"/>
                  <a:gd name="T31" fmla="*/ 45 h 207"/>
                  <a:gd name="T32" fmla="*/ 57 w 161"/>
                  <a:gd name="T33" fmla="*/ 91 h 207"/>
                  <a:gd name="T34" fmla="*/ 63 w 161"/>
                  <a:gd name="T35" fmla="*/ 91 h 207"/>
                  <a:gd name="T36" fmla="*/ 91 w 161"/>
                  <a:gd name="T37" fmla="*/ 68 h 207"/>
                  <a:gd name="T38" fmla="*/ 63 w 161"/>
                  <a:gd name="T39" fmla="*/ 4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207">
                    <a:moveTo>
                      <a:pt x="57" y="131"/>
                    </a:moveTo>
                    <a:lnTo>
                      <a:pt x="57" y="131"/>
                    </a:lnTo>
                    <a:cubicBezTo>
                      <a:pt x="57" y="206"/>
                      <a:pt x="57" y="206"/>
                      <a:pt x="57" y="206"/>
                    </a:cubicBezTo>
                    <a:cubicBezTo>
                      <a:pt x="0" y="206"/>
                      <a:pt x="0" y="206"/>
                      <a:pt x="0" y="206"/>
                    </a:cubicBezTo>
                    <a:cubicBezTo>
                      <a:pt x="0" y="0"/>
                      <a:pt x="0" y="0"/>
                      <a:pt x="0" y="0"/>
                    </a:cubicBezTo>
                    <a:cubicBezTo>
                      <a:pt x="0" y="0"/>
                      <a:pt x="28" y="0"/>
                      <a:pt x="57" y="0"/>
                    </a:cubicBezTo>
                    <a:cubicBezTo>
                      <a:pt x="109" y="0"/>
                      <a:pt x="149" y="11"/>
                      <a:pt x="149" y="57"/>
                    </a:cubicBezTo>
                    <a:cubicBezTo>
                      <a:pt x="149" y="86"/>
                      <a:pt x="132" y="108"/>
                      <a:pt x="109" y="114"/>
                    </a:cubicBezTo>
                    <a:cubicBezTo>
                      <a:pt x="114" y="120"/>
                      <a:pt x="120" y="120"/>
                      <a:pt x="126" y="131"/>
                    </a:cubicBezTo>
                    <a:cubicBezTo>
                      <a:pt x="137" y="154"/>
                      <a:pt x="160" y="206"/>
                      <a:pt x="160" y="206"/>
                    </a:cubicBezTo>
                    <a:cubicBezTo>
                      <a:pt x="97" y="206"/>
                      <a:pt x="97" y="206"/>
                      <a:pt x="97" y="206"/>
                    </a:cubicBezTo>
                    <a:cubicBezTo>
                      <a:pt x="63" y="131"/>
                      <a:pt x="63" y="131"/>
                      <a:pt x="63" y="131"/>
                    </a:cubicBezTo>
                    <a:lnTo>
                      <a:pt x="57" y="131"/>
                    </a:lnTo>
                    <a:close/>
                    <a:moveTo>
                      <a:pt x="63" y="45"/>
                    </a:moveTo>
                    <a:lnTo>
                      <a:pt x="63" y="45"/>
                    </a:lnTo>
                    <a:cubicBezTo>
                      <a:pt x="57" y="45"/>
                      <a:pt x="57" y="45"/>
                      <a:pt x="57" y="45"/>
                    </a:cubicBezTo>
                    <a:cubicBezTo>
                      <a:pt x="57" y="91"/>
                      <a:pt x="57" y="91"/>
                      <a:pt x="57" y="91"/>
                    </a:cubicBezTo>
                    <a:cubicBezTo>
                      <a:pt x="57" y="91"/>
                      <a:pt x="57" y="91"/>
                      <a:pt x="63" y="91"/>
                    </a:cubicBezTo>
                    <a:cubicBezTo>
                      <a:pt x="74" y="91"/>
                      <a:pt x="91" y="86"/>
                      <a:pt x="91" y="68"/>
                    </a:cubicBezTo>
                    <a:cubicBezTo>
                      <a:pt x="91" y="51"/>
                      <a:pt x="86" y="45"/>
                      <a:pt x="63" y="45"/>
                    </a:cubicBezTo>
                    <a:close/>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4" name="Freeform 179"/>
              <p:cNvSpPr>
                <a:spLocks noChangeArrowheads="1"/>
              </p:cNvSpPr>
              <p:nvPr/>
            </p:nvSpPr>
            <p:spPr bwMode="auto">
              <a:xfrm>
                <a:off x="15547328" y="9780489"/>
                <a:ext cx="156906" cy="167649"/>
              </a:xfrm>
              <a:custGeom>
                <a:avLst/>
                <a:gdLst>
                  <a:gd name="T0" fmla="*/ 86 w 196"/>
                  <a:gd name="T1" fmla="*/ 171 h 207"/>
                  <a:gd name="T2" fmla="*/ 63 w 196"/>
                  <a:gd name="T3" fmla="*/ 120 h 207"/>
                  <a:gd name="T4" fmla="*/ 52 w 196"/>
                  <a:gd name="T5" fmla="*/ 91 h 207"/>
                  <a:gd name="T6" fmla="*/ 52 w 196"/>
                  <a:gd name="T7" fmla="*/ 91 h 207"/>
                  <a:gd name="T8" fmla="*/ 52 w 196"/>
                  <a:gd name="T9" fmla="*/ 120 h 207"/>
                  <a:gd name="T10" fmla="*/ 57 w 196"/>
                  <a:gd name="T11" fmla="*/ 206 h 207"/>
                  <a:gd name="T12" fmla="*/ 0 w 196"/>
                  <a:gd name="T13" fmla="*/ 206 h 207"/>
                  <a:gd name="T14" fmla="*/ 0 w 196"/>
                  <a:gd name="T15" fmla="*/ 0 h 207"/>
                  <a:gd name="T16" fmla="*/ 57 w 196"/>
                  <a:gd name="T17" fmla="*/ 0 h 207"/>
                  <a:gd name="T18" fmla="*/ 86 w 196"/>
                  <a:gd name="T19" fmla="*/ 80 h 207"/>
                  <a:gd name="T20" fmla="*/ 97 w 196"/>
                  <a:gd name="T21" fmla="*/ 103 h 207"/>
                  <a:gd name="T22" fmla="*/ 97 w 196"/>
                  <a:gd name="T23" fmla="*/ 103 h 207"/>
                  <a:gd name="T24" fmla="*/ 103 w 196"/>
                  <a:gd name="T25" fmla="*/ 80 h 207"/>
                  <a:gd name="T26" fmla="*/ 138 w 196"/>
                  <a:gd name="T27" fmla="*/ 0 h 207"/>
                  <a:gd name="T28" fmla="*/ 195 w 196"/>
                  <a:gd name="T29" fmla="*/ 0 h 207"/>
                  <a:gd name="T30" fmla="*/ 195 w 196"/>
                  <a:gd name="T31" fmla="*/ 206 h 207"/>
                  <a:gd name="T32" fmla="*/ 138 w 196"/>
                  <a:gd name="T33" fmla="*/ 206 h 207"/>
                  <a:gd name="T34" fmla="*/ 138 w 196"/>
                  <a:gd name="T35" fmla="*/ 120 h 207"/>
                  <a:gd name="T36" fmla="*/ 138 w 196"/>
                  <a:gd name="T37" fmla="*/ 91 h 207"/>
                  <a:gd name="T38" fmla="*/ 138 w 196"/>
                  <a:gd name="T39" fmla="*/ 91 h 207"/>
                  <a:gd name="T40" fmla="*/ 126 w 196"/>
                  <a:gd name="T41" fmla="*/ 120 h 207"/>
                  <a:gd name="T42" fmla="*/ 103 w 196"/>
                  <a:gd name="T43" fmla="*/ 171 h 207"/>
                  <a:gd name="T44" fmla="*/ 86 w 196"/>
                  <a:gd name="T45"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207">
                    <a:moveTo>
                      <a:pt x="86" y="171"/>
                    </a:moveTo>
                    <a:lnTo>
                      <a:pt x="63" y="120"/>
                    </a:lnTo>
                    <a:lnTo>
                      <a:pt x="52" y="91"/>
                    </a:lnTo>
                    <a:lnTo>
                      <a:pt x="52" y="91"/>
                    </a:lnTo>
                    <a:lnTo>
                      <a:pt x="52" y="120"/>
                    </a:lnTo>
                    <a:lnTo>
                      <a:pt x="57" y="206"/>
                    </a:lnTo>
                    <a:lnTo>
                      <a:pt x="0" y="206"/>
                    </a:lnTo>
                    <a:lnTo>
                      <a:pt x="0" y="0"/>
                    </a:lnTo>
                    <a:lnTo>
                      <a:pt x="57" y="0"/>
                    </a:lnTo>
                    <a:lnTo>
                      <a:pt x="86" y="80"/>
                    </a:lnTo>
                    <a:lnTo>
                      <a:pt x="97" y="103"/>
                    </a:lnTo>
                    <a:lnTo>
                      <a:pt x="97" y="103"/>
                    </a:lnTo>
                    <a:lnTo>
                      <a:pt x="103" y="80"/>
                    </a:lnTo>
                    <a:lnTo>
                      <a:pt x="138" y="0"/>
                    </a:lnTo>
                    <a:lnTo>
                      <a:pt x="195" y="0"/>
                    </a:lnTo>
                    <a:lnTo>
                      <a:pt x="195" y="206"/>
                    </a:lnTo>
                    <a:lnTo>
                      <a:pt x="138" y="206"/>
                    </a:lnTo>
                    <a:lnTo>
                      <a:pt x="138" y="120"/>
                    </a:lnTo>
                    <a:lnTo>
                      <a:pt x="138" y="91"/>
                    </a:lnTo>
                    <a:lnTo>
                      <a:pt x="138" y="91"/>
                    </a:lnTo>
                    <a:lnTo>
                      <a:pt x="126" y="120"/>
                    </a:lnTo>
                    <a:lnTo>
                      <a:pt x="103" y="171"/>
                    </a:lnTo>
                    <a:lnTo>
                      <a:pt x="86" y="171"/>
                    </a:ln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5" name="Freeform 180"/>
              <p:cNvSpPr>
                <a:spLocks noChangeArrowheads="1"/>
              </p:cNvSpPr>
              <p:nvPr/>
            </p:nvSpPr>
            <p:spPr bwMode="auto">
              <a:xfrm>
                <a:off x="15739895" y="9780489"/>
                <a:ext cx="149774" cy="167649"/>
              </a:xfrm>
              <a:custGeom>
                <a:avLst/>
                <a:gdLst>
                  <a:gd name="T0" fmla="*/ 114 w 184"/>
                  <a:gd name="T1" fmla="*/ 171 h 207"/>
                  <a:gd name="T2" fmla="*/ 63 w 184"/>
                  <a:gd name="T3" fmla="*/ 171 h 207"/>
                  <a:gd name="T4" fmla="*/ 57 w 184"/>
                  <a:gd name="T5" fmla="*/ 206 h 207"/>
                  <a:gd name="T6" fmla="*/ 0 w 184"/>
                  <a:gd name="T7" fmla="*/ 206 h 207"/>
                  <a:gd name="T8" fmla="*/ 46 w 184"/>
                  <a:gd name="T9" fmla="*/ 11 h 207"/>
                  <a:gd name="T10" fmla="*/ 46 w 184"/>
                  <a:gd name="T11" fmla="*/ 0 h 207"/>
                  <a:gd name="T12" fmla="*/ 131 w 184"/>
                  <a:gd name="T13" fmla="*/ 0 h 207"/>
                  <a:gd name="T14" fmla="*/ 183 w 184"/>
                  <a:gd name="T15" fmla="*/ 206 h 207"/>
                  <a:gd name="T16" fmla="*/ 120 w 184"/>
                  <a:gd name="T17" fmla="*/ 206 h 207"/>
                  <a:gd name="T18" fmla="*/ 114 w 184"/>
                  <a:gd name="T19" fmla="*/ 171 h 207"/>
                  <a:gd name="T20" fmla="*/ 74 w 184"/>
                  <a:gd name="T21" fmla="*/ 126 h 207"/>
                  <a:gd name="T22" fmla="*/ 108 w 184"/>
                  <a:gd name="T23" fmla="*/ 126 h 207"/>
                  <a:gd name="T24" fmla="*/ 97 w 184"/>
                  <a:gd name="T25" fmla="*/ 63 h 207"/>
                  <a:gd name="T26" fmla="*/ 91 w 184"/>
                  <a:gd name="T27" fmla="*/ 40 h 207"/>
                  <a:gd name="T28" fmla="*/ 86 w 184"/>
                  <a:gd name="T29" fmla="*/ 63 h 207"/>
                  <a:gd name="T30" fmla="*/ 74 w 184"/>
                  <a:gd name="T31" fmla="*/ 12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07">
                    <a:moveTo>
                      <a:pt x="114" y="171"/>
                    </a:moveTo>
                    <a:lnTo>
                      <a:pt x="63" y="171"/>
                    </a:lnTo>
                    <a:lnTo>
                      <a:pt x="57" y="206"/>
                    </a:lnTo>
                    <a:lnTo>
                      <a:pt x="0" y="206"/>
                    </a:lnTo>
                    <a:lnTo>
                      <a:pt x="46" y="11"/>
                    </a:lnTo>
                    <a:lnTo>
                      <a:pt x="46" y="0"/>
                    </a:lnTo>
                    <a:lnTo>
                      <a:pt x="131" y="0"/>
                    </a:lnTo>
                    <a:lnTo>
                      <a:pt x="183" y="206"/>
                    </a:lnTo>
                    <a:lnTo>
                      <a:pt x="120" y="206"/>
                    </a:lnTo>
                    <a:lnTo>
                      <a:pt x="114" y="171"/>
                    </a:lnTo>
                    <a:close/>
                    <a:moveTo>
                      <a:pt x="74" y="126"/>
                    </a:moveTo>
                    <a:lnTo>
                      <a:pt x="108" y="126"/>
                    </a:lnTo>
                    <a:lnTo>
                      <a:pt x="97" y="63"/>
                    </a:lnTo>
                    <a:lnTo>
                      <a:pt x="91" y="40"/>
                    </a:lnTo>
                    <a:lnTo>
                      <a:pt x="86" y="63"/>
                    </a:lnTo>
                    <a:lnTo>
                      <a:pt x="74" y="126"/>
                    </a:lnTo>
                    <a:close/>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6" name="Freeform 181"/>
              <p:cNvSpPr>
                <a:spLocks noChangeArrowheads="1"/>
              </p:cNvSpPr>
              <p:nvPr/>
            </p:nvSpPr>
            <p:spPr bwMode="auto">
              <a:xfrm>
                <a:off x="15918198" y="9780489"/>
                <a:ext cx="131944" cy="167649"/>
              </a:xfrm>
              <a:custGeom>
                <a:avLst/>
                <a:gdLst>
                  <a:gd name="T0" fmla="*/ 57 w 161"/>
                  <a:gd name="T1" fmla="*/ 131 h 207"/>
                  <a:gd name="T2" fmla="*/ 57 w 161"/>
                  <a:gd name="T3" fmla="*/ 131 h 207"/>
                  <a:gd name="T4" fmla="*/ 57 w 161"/>
                  <a:gd name="T5" fmla="*/ 206 h 207"/>
                  <a:gd name="T6" fmla="*/ 0 w 161"/>
                  <a:gd name="T7" fmla="*/ 206 h 207"/>
                  <a:gd name="T8" fmla="*/ 0 w 161"/>
                  <a:gd name="T9" fmla="*/ 0 h 207"/>
                  <a:gd name="T10" fmla="*/ 63 w 161"/>
                  <a:gd name="T11" fmla="*/ 0 h 207"/>
                  <a:gd name="T12" fmla="*/ 154 w 161"/>
                  <a:gd name="T13" fmla="*/ 57 h 207"/>
                  <a:gd name="T14" fmla="*/ 114 w 161"/>
                  <a:gd name="T15" fmla="*/ 114 h 207"/>
                  <a:gd name="T16" fmla="*/ 132 w 161"/>
                  <a:gd name="T17" fmla="*/ 131 h 207"/>
                  <a:gd name="T18" fmla="*/ 160 w 161"/>
                  <a:gd name="T19" fmla="*/ 206 h 207"/>
                  <a:gd name="T20" fmla="*/ 103 w 161"/>
                  <a:gd name="T21" fmla="*/ 206 h 207"/>
                  <a:gd name="T22" fmla="*/ 69 w 161"/>
                  <a:gd name="T23" fmla="*/ 131 h 207"/>
                  <a:gd name="T24" fmla="*/ 57 w 161"/>
                  <a:gd name="T25" fmla="*/ 131 h 207"/>
                  <a:gd name="T26" fmla="*/ 69 w 161"/>
                  <a:gd name="T27" fmla="*/ 45 h 207"/>
                  <a:gd name="T28" fmla="*/ 69 w 161"/>
                  <a:gd name="T29" fmla="*/ 45 h 207"/>
                  <a:gd name="T30" fmla="*/ 57 w 161"/>
                  <a:gd name="T31" fmla="*/ 45 h 207"/>
                  <a:gd name="T32" fmla="*/ 57 w 161"/>
                  <a:gd name="T33" fmla="*/ 91 h 207"/>
                  <a:gd name="T34" fmla="*/ 69 w 161"/>
                  <a:gd name="T35" fmla="*/ 91 h 207"/>
                  <a:gd name="T36" fmla="*/ 97 w 161"/>
                  <a:gd name="T37" fmla="*/ 68 h 207"/>
                  <a:gd name="T38" fmla="*/ 69 w 161"/>
                  <a:gd name="T39" fmla="*/ 4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207">
                    <a:moveTo>
                      <a:pt x="57" y="131"/>
                    </a:moveTo>
                    <a:lnTo>
                      <a:pt x="57" y="131"/>
                    </a:lnTo>
                    <a:cubicBezTo>
                      <a:pt x="57" y="206"/>
                      <a:pt x="57" y="206"/>
                      <a:pt x="57" y="206"/>
                    </a:cubicBezTo>
                    <a:cubicBezTo>
                      <a:pt x="0" y="206"/>
                      <a:pt x="0" y="206"/>
                      <a:pt x="0" y="206"/>
                    </a:cubicBezTo>
                    <a:cubicBezTo>
                      <a:pt x="0" y="0"/>
                      <a:pt x="0" y="0"/>
                      <a:pt x="0" y="0"/>
                    </a:cubicBezTo>
                    <a:cubicBezTo>
                      <a:pt x="0" y="0"/>
                      <a:pt x="28" y="0"/>
                      <a:pt x="63" y="0"/>
                    </a:cubicBezTo>
                    <a:cubicBezTo>
                      <a:pt x="114" y="0"/>
                      <a:pt x="154" y="11"/>
                      <a:pt x="154" y="57"/>
                    </a:cubicBezTo>
                    <a:cubicBezTo>
                      <a:pt x="154" y="86"/>
                      <a:pt x="137" y="108"/>
                      <a:pt x="114" y="114"/>
                    </a:cubicBezTo>
                    <a:cubicBezTo>
                      <a:pt x="120" y="120"/>
                      <a:pt x="126" y="120"/>
                      <a:pt x="132" y="131"/>
                    </a:cubicBezTo>
                    <a:cubicBezTo>
                      <a:pt x="143" y="154"/>
                      <a:pt x="160" y="206"/>
                      <a:pt x="160" y="206"/>
                    </a:cubicBezTo>
                    <a:cubicBezTo>
                      <a:pt x="103" y="206"/>
                      <a:pt x="103" y="206"/>
                      <a:pt x="103" y="206"/>
                    </a:cubicBezTo>
                    <a:cubicBezTo>
                      <a:pt x="69" y="131"/>
                      <a:pt x="69" y="131"/>
                      <a:pt x="69" y="131"/>
                    </a:cubicBezTo>
                    <a:lnTo>
                      <a:pt x="57" y="131"/>
                    </a:lnTo>
                    <a:close/>
                    <a:moveTo>
                      <a:pt x="69" y="45"/>
                    </a:moveTo>
                    <a:lnTo>
                      <a:pt x="69" y="45"/>
                    </a:lnTo>
                    <a:cubicBezTo>
                      <a:pt x="63" y="45"/>
                      <a:pt x="57" y="45"/>
                      <a:pt x="57" y="45"/>
                    </a:cubicBezTo>
                    <a:cubicBezTo>
                      <a:pt x="57" y="91"/>
                      <a:pt x="57" y="91"/>
                      <a:pt x="57" y="91"/>
                    </a:cubicBezTo>
                    <a:cubicBezTo>
                      <a:pt x="57" y="91"/>
                      <a:pt x="63" y="91"/>
                      <a:pt x="69" y="91"/>
                    </a:cubicBezTo>
                    <a:cubicBezTo>
                      <a:pt x="80" y="91"/>
                      <a:pt x="97" y="86"/>
                      <a:pt x="97" y="68"/>
                    </a:cubicBezTo>
                    <a:cubicBezTo>
                      <a:pt x="97" y="51"/>
                      <a:pt x="86" y="45"/>
                      <a:pt x="69" y="45"/>
                    </a:cubicBezTo>
                    <a:close/>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7" name="Freeform 182"/>
              <p:cNvSpPr>
                <a:spLocks noChangeArrowheads="1"/>
              </p:cNvSpPr>
              <p:nvPr/>
            </p:nvSpPr>
            <p:spPr bwMode="auto">
              <a:xfrm>
                <a:off x="16085803" y="9780489"/>
                <a:ext cx="135510" cy="167649"/>
              </a:xfrm>
              <a:custGeom>
                <a:avLst/>
                <a:gdLst>
                  <a:gd name="T0" fmla="*/ 57 w 167"/>
                  <a:gd name="T1" fmla="*/ 206 h 207"/>
                  <a:gd name="T2" fmla="*/ 0 w 167"/>
                  <a:gd name="T3" fmla="*/ 206 h 207"/>
                  <a:gd name="T4" fmla="*/ 0 w 167"/>
                  <a:gd name="T5" fmla="*/ 0 h 207"/>
                  <a:gd name="T6" fmla="*/ 57 w 167"/>
                  <a:gd name="T7" fmla="*/ 0 h 207"/>
                  <a:gd name="T8" fmla="*/ 57 w 167"/>
                  <a:gd name="T9" fmla="*/ 206 h 207"/>
                  <a:gd name="T10" fmla="*/ 103 w 167"/>
                  <a:gd name="T11" fmla="*/ 206 h 207"/>
                  <a:gd name="T12" fmla="*/ 57 w 167"/>
                  <a:gd name="T13" fmla="*/ 103 h 207"/>
                  <a:gd name="T14" fmla="*/ 103 w 167"/>
                  <a:gd name="T15" fmla="*/ 0 h 207"/>
                  <a:gd name="T16" fmla="*/ 166 w 167"/>
                  <a:gd name="T17" fmla="*/ 0 h 207"/>
                  <a:gd name="T18" fmla="*/ 114 w 167"/>
                  <a:gd name="T19" fmla="*/ 97 h 207"/>
                  <a:gd name="T20" fmla="*/ 166 w 167"/>
                  <a:gd name="T21" fmla="*/ 206 h 207"/>
                  <a:gd name="T22" fmla="*/ 103 w 167"/>
                  <a:gd name="T23" fmla="*/ 20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207">
                    <a:moveTo>
                      <a:pt x="57" y="206"/>
                    </a:moveTo>
                    <a:lnTo>
                      <a:pt x="0" y="206"/>
                    </a:lnTo>
                    <a:lnTo>
                      <a:pt x="0" y="0"/>
                    </a:lnTo>
                    <a:lnTo>
                      <a:pt x="57" y="0"/>
                    </a:lnTo>
                    <a:lnTo>
                      <a:pt x="57" y="206"/>
                    </a:lnTo>
                    <a:close/>
                    <a:moveTo>
                      <a:pt x="103" y="206"/>
                    </a:moveTo>
                    <a:lnTo>
                      <a:pt x="57" y="103"/>
                    </a:lnTo>
                    <a:lnTo>
                      <a:pt x="103" y="0"/>
                    </a:lnTo>
                    <a:lnTo>
                      <a:pt x="166" y="0"/>
                    </a:lnTo>
                    <a:lnTo>
                      <a:pt x="114" y="97"/>
                    </a:lnTo>
                    <a:lnTo>
                      <a:pt x="166" y="206"/>
                    </a:lnTo>
                    <a:lnTo>
                      <a:pt x="103" y="206"/>
                    </a:lnTo>
                    <a:close/>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8" name="Freeform 183"/>
              <p:cNvSpPr>
                <a:spLocks noChangeArrowheads="1"/>
              </p:cNvSpPr>
              <p:nvPr/>
            </p:nvSpPr>
            <p:spPr bwMode="auto">
              <a:xfrm>
                <a:off x="16256972" y="9780489"/>
                <a:ext cx="96285" cy="167649"/>
              </a:xfrm>
              <a:custGeom>
                <a:avLst/>
                <a:gdLst>
                  <a:gd name="T0" fmla="*/ 0 w 121"/>
                  <a:gd name="T1" fmla="*/ 0 h 207"/>
                  <a:gd name="T2" fmla="*/ 120 w 121"/>
                  <a:gd name="T3" fmla="*/ 0 h 207"/>
                  <a:gd name="T4" fmla="*/ 120 w 121"/>
                  <a:gd name="T5" fmla="*/ 51 h 207"/>
                  <a:gd name="T6" fmla="*/ 57 w 121"/>
                  <a:gd name="T7" fmla="*/ 51 h 207"/>
                  <a:gd name="T8" fmla="*/ 57 w 121"/>
                  <a:gd name="T9" fmla="*/ 80 h 207"/>
                  <a:gd name="T10" fmla="*/ 114 w 121"/>
                  <a:gd name="T11" fmla="*/ 80 h 207"/>
                  <a:gd name="T12" fmla="*/ 114 w 121"/>
                  <a:gd name="T13" fmla="*/ 126 h 207"/>
                  <a:gd name="T14" fmla="*/ 57 w 121"/>
                  <a:gd name="T15" fmla="*/ 126 h 207"/>
                  <a:gd name="T16" fmla="*/ 57 w 121"/>
                  <a:gd name="T17" fmla="*/ 160 h 207"/>
                  <a:gd name="T18" fmla="*/ 120 w 121"/>
                  <a:gd name="T19" fmla="*/ 160 h 207"/>
                  <a:gd name="T20" fmla="*/ 120 w 121"/>
                  <a:gd name="T21" fmla="*/ 206 h 207"/>
                  <a:gd name="T22" fmla="*/ 0 w 121"/>
                  <a:gd name="T23" fmla="*/ 206 h 207"/>
                  <a:gd name="T24" fmla="*/ 0 w 121"/>
                  <a:gd name="T2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207">
                    <a:moveTo>
                      <a:pt x="0" y="0"/>
                    </a:moveTo>
                    <a:lnTo>
                      <a:pt x="120" y="0"/>
                    </a:lnTo>
                    <a:lnTo>
                      <a:pt x="120" y="51"/>
                    </a:lnTo>
                    <a:lnTo>
                      <a:pt x="57" y="51"/>
                    </a:lnTo>
                    <a:lnTo>
                      <a:pt x="57" y="80"/>
                    </a:lnTo>
                    <a:lnTo>
                      <a:pt x="114" y="80"/>
                    </a:lnTo>
                    <a:lnTo>
                      <a:pt x="114" y="126"/>
                    </a:lnTo>
                    <a:lnTo>
                      <a:pt x="57" y="126"/>
                    </a:lnTo>
                    <a:lnTo>
                      <a:pt x="57" y="160"/>
                    </a:lnTo>
                    <a:lnTo>
                      <a:pt x="120" y="160"/>
                    </a:lnTo>
                    <a:lnTo>
                      <a:pt x="120" y="206"/>
                    </a:lnTo>
                    <a:lnTo>
                      <a:pt x="0" y="206"/>
                    </a:lnTo>
                    <a:lnTo>
                      <a:pt x="0" y="0"/>
                    </a:ln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89" name="Freeform 184"/>
              <p:cNvSpPr>
                <a:spLocks noChangeArrowheads="1"/>
              </p:cNvSpPr>
              <p:nvPr/>
            </p:nvSpPr>
            <p:spPr bwMode="auto">
              <a:xfrm>
                <a:off x="16385350" y="9780489"/>
                <a:ext cx="121246" cy="167649"/>
              </a:xfrm>
              <a:custGeom>
                <a:avLst/>
                <a:gdLst>
                  <a:gd name="T0" fmla="*/ 45 w 150"/>
                  <a:gd name="T1" fmla="*/ 51 h 207"/>
                  <a:gd name="T2" fmla="*/ 0 w 150"/>
                  <a:gd name="T3" fmla="*/ 51 h 207"/>
                  <a:gd name="T4" fmla="*/ 0 w 150"/>
                  <a:gd name="T5" fmla="*/ 0 h 207"/>
                  <a:gd name="T6" fmla="*/ 149 w 150"/>
                  <a:gd name="T7" fmla="*/ 0 h 207"/>
                  <a:gd name="T8" fmla="*/ 149 w 150"/>
                  <a:gd name="T9" fmla="*/ 51 h 207"/>
                  <a:gd name="T10" fmla="*/ 103 w 150"/>
                  <a:gd name="T11" fmla="*/ 51 h 207"/>
                  <a:gd name="T12" fmla="*/ 103 w 150"/>
                  <a:gd name="T13" fmla="*/ 206 h 207"/>
                  <a:gd name="T14" fmla="*/ 45 w 150"/>
                  <a:gd name="T15" fmla="*/ 206 h 207"/>
                  <a:gd name="T16" fmla="*/ 45 w 150"/>
                  <a:gd name="T17" fmla="*/ 5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07">
                    <a:moveTo>
                      <a:pt x="45" y="51"/>
                    </a:moveTo>
                    <a:lnTo>
                      <a:pt x="0" y="51"/>
                    </a:lnTo>
                    <a:lnTo>
                      <a:pt x="0" y="0"/>
                    </a:lnTo>
                    <a:lnTo>
                      <a:pt x="149" y="0"/>
                    </a:lnTo>
                    <a:lnTo>
                      <a:pt x="149" y="51"/>
                    </a:lnTo>
                    <a:lnTo>
                      <a:pt x="103" y="51"/>
                    </a:lnTo>
                    <a:lnTo>
                      <a:pt x="103" y="206"/>
                    </a:lnTo>
                    <a:lnTo>
                      <a:pt x="45" y="206"/>
                    </a:lnTo>
                    <a:lnTo>
                      <a:pt x="45" y="51"/>
                    </a:lnTo>
                  </a:path>
                </a:pathLst>
              </a:custGeom>
              <a:solidFill>
                <a:srgbClr val="E66A5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0" name="Freeform 195"/>
              <p:cNvSpPr>
                <a:spLocks noChangeArrowheads="1"/>
              </p:cNvSpPr>
              <p:nvPr/>
            </p:nvSpPr>
            <p:spPr bwMode="auto">
              <a:xfrm>
                <a:off x="16353256" y="11399901"/>
                <a:ext cx="609795" cy="3569"/>
              </a:xfrm>
              <a:custGeom>
                <a:avLst/>
                <a:gdLst>
                  <a:gd name="T0" fmla="*/ 755 w 756"/>
                  <a:gd name="T1" fmla="*/ 0 h 1"/>
                  <a:gd name="T2" fmla="*/ 0 w 756"/>
                  <a:gd name="T3" fmla="*/ 0 h 1"/>
                  <a:gd name="T4" fmla="*/ 0 w 756"/>
                  <a:gd name="T5" fmla="*/ 0 h 1"/>
                  <a:gd name="T6" fmla="*/ 755 w 756"/>
                  <a:gd name="T7" fmla="*/ 0 h 1"/>
                </a:gdLst>
                <a:ahLst/>
                <a:cxnLst>
                  <a:cxn ang="0">
                    <a:pos x="T0" y="T1"/>
                  </a:cxn>
                  <a:cxn ang="0">
                    <a:pos x="T2" y="T3"/>
                  </a:cxn>
                  <a:cxn ang="0">
                    <a:pos x="T4" y="T5"/>
                  </a:cxn>
                  <a:cxn ang="0">
                    <a:pos x="T6" y="T7"/>
                  </a:cxn>
                </a:cxnLst>
                <a:rect l="0" t="0" r="r" b="b"/>
                <a:pathLst>
                  <a:path w="756" h="1">
                    <a:moveTo>
                      <a:pt x="755" y="0"/>
                    </a:moveTo>
                    <a:lnTo>
                      <a:pt x="0" y="0"/>
                    </a:lnTo>
                    <a:lnTo>
                      <a:pt x="0" y="0"/>
                    </a:lnTo>
                    <a:lnTo>
                      <a:pt x="755" y="0"/>
                    </a:lnTo>
                  </a:path>
                </a:pathLst>
              </a:custGeom>
              <a:solidFill>
                <a:srgbClr val="98979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1" name="Freeform 196"/>
              <p:cNvSpPr>
                <a:spLocks noChangeArrowheads="1"/>
              </p:cNvSpPr>
              <p:nvPr/>
            </p:nvSpPr>
            <p:spPr bwMode="auto">
              <a:xfrm>
                <a:off x="16353256" y="11399901"/>
                <a:ext cx="609795" cy="3569"/>
              </a:xfrm>
              <a:custGeom>
                <a:avLst/>
                <a:gdLst>
                  <a:gd name="T0" fmla="*/ 755 w 756"/>
                  <a:gd name="T1" fmla="*/ 0 h 1"/>
                  <a:gd name="T2" fmla="*/ 0 w 756"/>
                  <a:gd name="T3" fmla="*/ 0 h 1"/>
                  <a:gd name="T4" fmla="*/ 0 w 756"/>
                  <a:gd name="T5" fmla="*/ 0 h 1"/>
                  <a:gd name="T6" fmla="*/ 755 w 756"/>
                  <a:gd name="T7" fmla="*/ 0 h 1"/>
                </a:gdLst>
                <a:ahLst/>
                <a:cxnLst>
                  <a:cxn ang="0">
                    <a:pos x="T0" y="T1"/>
                  </a:cxn>
                  <a:cxn ang="0">
                    <a:pos x="T2" y="T3"/>
                  </a:cxn>
                  <a:cxn ang="0">
                    <a:pos x="T4" y="T5"/>
                  </a:cxn>
                  <a:cxn ang="0">
                    <a:pos x="T6" y="T7"/>
                  </a:cxn>
                </a:cxnLst>
                <a:rect l="0" t="0" r="r" b="b"/>
                <a:pathLst>
                  <a:path w="756" h="1">
                    <a:moveTo>
                      <a:pt x="755" y="0"/>
                    </a:moveTo>
                    <a:lnTo>
                      <a:pt x="0" y="0"/>
                    </a:lnTo>
                    <a:lnTo>
                      <a:pt x="0" y="0"/>
                    </a:lnTo>
                    <a:lnTo>
                      <a:pt x="755" y="0"/>
                    </a:lnTo>
                  </a:path>
                </a:pathLst>
              </a:custGeom>
              <a:solidFill>
                <a:srgbClr val="989798"/>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2" name="Freeform 197"/>
              <p:cNvSpPr>
                <a:spLocks noChangeArrowheads="1"/>
              </p:cNvSpPr>
              <p:nvPr/>
            </p:nvSpPr>
            <p:spPr bwMode="auto">
              <a:xfrm>
                <a:off x="17366016" y="11399901"/>
                <a:ext cx="96282" cy="3569"/>
              </a:xfrm>
              <a:custGeom>
                <a:avLst/>
                <a:gdLst>
                  <a:gd name="T0" fmla="*/ 120 w 121"/>
                  <a:gd name="T1" fmla="*/ 0 h 1"/>
                  <a:gd name="T2" fmla="*/ 0 w 121"/>
                  <a:gd name="T3" fmla="*/ 0 h 1"/>
                  <a:gd name="T4" fmla="*/ 0 w 121"/>
                  <a:gd name="T5" fmla="*/ 0 h 1"/>
                  <a:gd name="T6" fmla="*/ 120 w 121"/>
                  <a:gd name="T7" fmla="*/ 0 h 1"/>
                </a:gdLst>
                <a:ahLst/>
                <a:cxnLst>
                  <a:cxn ang="0">
                    <a:pos x="T0" y="T1"/>
                  </a:cxn>
                  <a:cxn ang="0">
                    <a:pos x="T2" y="T3"/>
                  </a:cxn>
                  <a:cxn ang="0">
                    <a:pos x="T4" y="T5"/>
                  </a:cxn>
                  <a:cxn ang="0">
                    <a:pos x="T6" y="T7"/>
                  </a:cxn>
                </a:cxnLst>
                <a:rect l="0" t="0" r="r" b="b"/>
                <a:pathLst>
                  <a:path w="121" h="1">
                    <a:moveTo>
                      <a:pt x="120" y="0"/>
                    </a:moveTo>
                    <a:lnTo>
                      <a:pt x="0" y="0"/>
                    </a:lnTo>
                    <a:lnTo>
                      <a:pt x="0" y="0"/>
                    </a:lnTo>
                    <a:lnTo>
                      <a:pt x="120" y="0"/>
                    </a:lnTo>
                  </a:path>
                </a:pathLst>
              </a:custGeom>
              <a:solidFill>
                <a:srgbClr val="A8B98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3" name="Freeform 198"/>
              <p:cNvSpPr>
                <a:spLocks noChangeArrowheads="1"/>
              </p:cNvSpPr>
              <p:nvPr/>
            </p:nvSpPr>
            <p:spPr bwMode="auto">
              <a:xfrm>
                <a:off x="17366016" y="11399901"/>
                <a:ext cx="96282" cy="3569"/>
              </a:xfrm>
              <a:custGeom>
                <a:avLst/>
                <a:gdLst>
                  <a:gd name="T0" fmla="*/ 120 w 121"/>
                  <a:gd name="T1" fmla="*/ 0 h 1"/>
                  <a:gd name="T2" fmla="*/ 0 w 121"/>
                  <a:gd name="T3" fmla="*/ 0 h 1"/>
                  <a:gd name="T4" fmla="*/ 0 w 121"/>
                  <a:gd name="T5" fmla="*/ 0 h 1"/>
                  <a:gd name="T6" fmla="*/ 120 w 121"/>
                  <a:gd name="T7" fmla="*/ 0 h 1"/>
                </a:gdLst>
                <a:ahLst/>
                <a:cxnLst>
                  <a:cxn ang="0">
                    <a:pos x="T0" y="T1"/>
                  </a:cxn>
                  <a:cxn ang="0">
                    <a:pos x="T2" y="T3"/>
                  </a:cxn>
                  <a:cxn ang="0">
                    <a:pos x="T4" y="T5"/>
                  </a:cxn>
                  <a:cxn ang="0">
                    <a:pos x="T6" y="T7"/>
                  </a:cxn>
                </a:cxnLst>
                <a:rect l="0" t="0" r="r" b="b"/>
                <a:pathLst>
                  <a:path w="121" h="1">
                    <a:moveTo>
                      <a:pt x="120" y="0"/>
                    </a:moveTo>
                    <a:lnTo>
                      <a:pt x="0" y="0"/>
                    </a:lnTo>
                    <a:lnTo>
                      <a:pt x="0" y="0"/>
                    </a:lnTo>
                    <a:lnTo>
                      <a:pt x="120" y="0"/>
                    </a:lnTo>
                  </a:path>
                </a:pathLst>
              </a:custGeom>
              <a:solidFill>
                <a:srgbClr val="A8B98A"/>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4" name="Freeform 199"/>
              <p:cNvSpPr>
                <a:spLocks noChangeArrowheads="1"/>
              </p:cNvSpPr>
              <p:nvPr/>
            </p:nvSpPr>
            <p:spPr bwMode="auto">
              <a:xfrm>
                <a:off x="17366016" y="10843451"/>
                <a:ext cx="96282" cy="556450"/>
              </a:xfrm>
              <a:custGeom>
                <a:avLst/>
                <a:gdLst>
                  <a:gd name="T0" fmla="*/ 0 w 121"/>
                  <a:gd name="T1" fmla="*/ 0 h 688"/>
                  <a:gd name="T2" fmla="*/ 0 w 121"/>
                  <a:gd name="T3" fmla="*/ 687 h 688"/>
                  <a:gd name="T4" fmla="*/ 120 w 121"/>
                  <a:gd name="T5" fmla="*/ 687 h 688"/>
                  <a:gd name="T6" fmla="*/ 0 w 121"/>
                  <a:gd name="T7" fmla="*/ 0 h 688"/>
                </a:gdLst>
                <a:ahLst/>
                <a:cxnLst>
                  <a:cxn ang="0">
                    <a:pos x="T0" y="T1"/>
                  </a:cxn>
                  <a:cxn ang="0">
                    <a:pos x="T2" y="T3"/>
                  </a:cxn>
                  <a:cxn ang="0">
                    <a:pos x="T4" y="T5"/>
                  </a:cxn>
                  <a:cxn ang="0">
                    <a:pos x="T6" y="T7"/>
                  </a:cxn>
                </a:cxnLst>
                <a:rect l="0" t="0" r="r" b="b"/>
                <a:pathLst>
                  <a:path w="121" h="688">
                    <a:moveTo>
                      <a:pt x="0" y="0"/>
                    </a:moveTo>
                    <a:lnTo>
                      <a:pt x="0" y="687"/>
                    </a:lnTo>
                    <a:lnTo>
                      <a:pt x="120" y="687"/>
                    </a:lnTo>
                    <a:lnTo>
                      <a:pt x="0" y="0"/>
                    </a:lnTo>
                  </a:path>
                </a:pathLst>
              </a:custGeom>
              <a:solidFill>
                <a:srgbClr val="D0B0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05" name="Freeform 200"/>
              <p:cNvSpPr>
                <a:spLocks noChangeArrowheads="1"/>
              </p:cNvSpPr>
              <p:nvPr/>
            </p:nvSpPr>
            <p:spPr bwMode="auto">
              <a:xfrm>
                <a:off x="17366016" y="10843451"/>
                <a:ext cx="96282" cy="556450"/>
              </a:xfrm>
              <a:custGeom>
                <a:avLst/>
                <a:gdLst>
                  <a:gd name="T0" fmla="*/ 0 w 121"/>
                  <a:gd name="T1" fmla="*/ 0 h 688"/>
                  <a:gd name="T2" fmla="*/ 0 w 121"/>
                  <a:gd name="T3" fmla="*/ 687 h 688"/>
                  <a:gd name="T4" fmla="*/ 120 w 121"/>
                  <a:gd name="T5" fmla="*/ 687 h 688"/>
                  <a:gd name="T6" fmla="*/ 0 w 121"/>
                  <a:gd name="T7" fmla="*/ 0 h 688"/>
                </a:gdLst>
                <a:ahLst/>
                <a:cxnLst>
                  <a:cxn ang="0">
                    <a:pos x="T0" y="T1"/>
                  </a:cxn>
                  <a:cxn ang="0">
                    <a:pos x="T2" y="T3"/>
                  </a:cxn>
                  <a:cxn ang="0">
                    <a:pos x="T4" y="T5"/>
                  </a:cxn>
                  <a:cxn ang="0">
                    <a:pos x="T6" y="T7"/>
                  </a:cxn>
                </a:cxnLst>
                <a:rect l="0" t="0" r="r" b="b"/>
                <a:pathLst>
                  <a:path w="121" h="688">
                    <a:moveTo>
                      <a:pt x="0" y="0"/>
                    </a:moveTo>
                    <a:lnTo>
                      <a:pt x="0" y="687"/>
                    </a:lnTo>
                    <a:lnTo>
                      <a:pt x="120" y="687"/>
                    </a:lnTo>
                    <a:lnTo>
                      <a:pt x="0" y="0"/>
                    </a:lnTo>
                  </a:path>
                </a:pathLst>
              </a:custGeom>
              <a:solidFill>
                <a:srgbClr val="D0B07D"/>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14" name="Freeform 209"/>
              <p:cNvSpPr>
                <a:spLocks noChangeArrowheads="1"/>
              </p:cNvSpPr>
              <p:nvPr/>
            </p:nvSpPr>
            <p:spPr bwMode="auto">
              <a:xfrm>
                <a:off x="16588616" y="9709150"/>
                <a:ext cx="153339" cy="310329"/>
              </a:xfrm>
              <a:custGeom>
                <a:avLst/>
                <a:gdLst>
                  <a:gd name="T0" fmla="*/ 189 w 190"/>
                  <a:gd name="T1" fmla="*/ 0 h 384"/>
                  <a:gd name="T2" fmla="*/ 63 w 190"/>
                  <a:gd name="T3" fmla="*/ 0 h 384"/>
                  <a:gd name="T4" fmla="*/ 0 w 190"/>
                  <a:gd name="T5" fmla="*/ 383 h 384"/>
                  <a:gd name="T6" fmla="*/ 189 w 190"/>
                  <a:gd name="T7" fmla="*/ 383 h 384"/>
                  <a:gd name="T8" fmla="*/ 189 w 190"/>
                  <a:gd name="T9" fmla="*/ 0 h 384"/>
                </a:gdLst>
                <a:ahLst/>
                <a:cxnLst>
                  <a:cxn ang="0">
                    <a:pos x="T0" y="T1"/>
                  </a:cxn>
                  <a:cxn ang="0">
                    <a:pos x="T2" y="T3"/>
                  </a:cxn>
                  <a:cxn ang="0">
                    <a:pos x="T4" y="T5"/>
                  </a:cxn>
                  <a:cxn ang="0">
                    <a:pos x="T6" y="T7"/>
                  </a:cxn>
                  <a:cxn ang="0">
                    <a:pos x="T8" y="T9"/>
                  </a:cxn>
                </a:cxnLst>
                <a:rect l="0" t="0" r="r" b="b"/>
                <a:pathLst>
                  <a:path w="190" h="384">
                    <a:moveTo>
                      <a:pt x="189" y="0"/>
                    </a:moveTo>
                    <a:lnTo>
                      <a:pt x="63" y="0"/>
                    </a:lnTo>
                    <a:lnTo>
                      <a:pt x="0" y="383"/>
                    </a:lnTo>
                    <a:lnTo>
                      <a:pt x="189" y="383"/>
                    </a:lnTo>
                    <a:lnTo>
                      <a:pt x="189" y="0"/>
                    </a:lnTo>
                  </a:path>
                </a:pathLst>
              </a:custGeom>
              <a:solidFill>
                <a:srgbClr val="F6F7F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15" name="Freeform 210"/>
              <p:cNvSpPr>
                <a:spLocks noChangeArrowheads="1"/>
              </p:cNvSpPr>
              <p:nvPr/>
            </p:nvSpPr>
            <p:spPr bwMode="auto">
              <a:xfrm>
                <a:off x="16588616" y="9709150"/>
                <a:ext cx="153339" cy="310329"/>
              </a:xfrm>
              <a:custGeom>
                <a:avLst/>
                <a:gdLst>
                  <a:gd name="T0" fmla="*/ 189 w 190"/>
                  <a:gd name="T1" fmla="*/ 0 h 384"/>
                  <a:gd name="T2" fmla="*/ 63 w 190"/>
                  <a:gd name="T3" fmla="*/ 0 h 384"/>
                  <a:gd name="T4" fmla="*/ 0 w 190"/>
                  <a:gd name="T5" fmla="*/ 383 h 384"/>
                  <a:gd name="T6" fmla="*/ 189 w 190"/>
                  <a:gd name="T7" fmla="*/ 383 h 384"/>
                  <a:gd name="T8" fmla="*/ 189 w 190"/>
                  <a:gd name="T9" fmla="*/ 0 h 384"/>
                </a:gdLst>
                <a:ahLst/>
                <a:cxnLst>
                  <a:cxn ang="0">
                    <a:pos x="T0" y="T1"/>
                  </a:cxn>
                  <a:cxn ang="0">
                    <a:pos x="T2" y="T3"/>
                  </a:cxn>
                  <a:cxn ang="0">
                    <a:pos x="T4" y="T5"/>
                  </a:cxn>
                  <a:cxn ang="0">
                    <a:pos x="T6" y="T7"/>
                  </a:cxn>
                  <a:cxn ang="0">
                    <a:pos x="T8" y="T9"/>
                  </a:cxn>
                </a:cxnLst>
                <a:rect l="0" t="0" r="r" b="b"/>
                <a:pathLst>
                  <a:path w="190" h="384">
                    <a:moveTo>
                      <a:pt x="189" y="0"/>
                    </a:moveTo>
                    <a:lnTo>
                      <a:pt x="63" y="0"/>
                    </a:lnTo>
                    <a:lnTo>
                      <a:pt x="0" y="383"/>
                    </a:lnTo>
                    <a:lnTo>
                      <a:pt x="189" y="383"/>
                    </a:lnTo>
                    <a:lnTo>
                      <a:pt x="189" y="0"/>
                    </a:lnTo>
                  </a:path>
                </a:pathLst>
              </a:custGeom>
              <a:solidFill>
                <a:srgbClr val="F6F7F7"/>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46" name="Group 1245"/>
            <p:cNvGrpSpPr/>
            <p:nvPr/>
          </p:nvGrpSpPr>
          <p:grpSpPr>
            <a:xfrm>
              <a:off x="16353256" y="9013035"/>
              <a:ext cx="1255253" cy="2386867"/>
              <a:chOff x="16353256" y="9013035"/>
              <a:chExt cx="1255253" cy="2386867"/>
            </a:xfrm>
          </p:grpSpPr>
          <p:grpSp>
            <p:nvGrpSpPr>
              <p:cNvPr id="1247" name="Group 1246"/>
              <p:cNvGrpSpPr/>
              <p:nvPr/>
            </p:nvGrpSpPr>
            <p:grpSpPr>
              <a:xfrm>
                <a:off x="16659938" y="9013035"/>
                <a:ext cx="948571" cy="2311407"/>
                <a:chOff x="16659938" y="9081359"/>
                <a:chExt cx="948571" cy="2311407"/>
              </a:xfrm>
            </p:grpSpPr>
            <p:sp>
              <p:nvSpPr>
                <p:cNvPr id="1251" name="Freeform 193"/>
                <p:cNvSpPr>
                  <a:spLocks noChangeArrowheads="1"/>
                </p:cNvSpPr>
                <p:nvPr/>
              </p:nvSpPr>
              <p:spPr bwMode="auto">
                <a:xfrm>
                  <a:off x="16895297" y="9081359"/>
                  <a:ext cx="713212" cy="2311407"/>
                </a:xfrm>
                <a:custGeom>
                  <a:avLst/>
                  <a:gdLst>
                    <a:gd name="T0" fmla="*/ 881 w 882"/>
                    <a:gd name="T1" fmla="*/ 2855 h 2856"/>
                    <a:gd name="T2" fmla="*/ 881 w 882"/>
                    <a:gd name="T3" fmla="*/ 2855 h 2856"/>
                    <a:gd name="T4" fmla="*/ 881 w 882"/>
                    <a:gd name="T5" fmla="*/ 715 h 2856"/>
                    <a:gd name="T6" fmla="*/ 875 w 882"/>
                    <a:gd name="T7" fmla="*/ 515 h 2856"/>
                    <a:gd name="T8" fmla="*/ 772 w 882"/>
                    <a:gd name="T9" fmla="*/ 172 h 2856"/>
                    <a:gd name="T10" fmla="*/ 647 w 882"/>
                    <a:gd name="T11" fmla="*/ 46 h 2856"/>
                    <a:gd name="T12" fmla="*/ 441 w 882"/>
                    <a:gd name="T13" fmla="*/ 0 h 2856"/>
                    <a:gd name="T14" fmla="*/ 183 w 882"/>
                    <a:gd name="T15" fmla="*/ 51 h 2856"/>
                    <a:gd name="T16" fmla="*/ 74 w 882"/>
                    <a:gd name="T17" fmla="*/ 143 h 2856"/>
                    <a:gd name="T18" fmla="*/ 6 w 882"/>
                    <a:gd name="T19" fmla="*/ 286 h 2856"/>
                    <a:gd name="T20" fmla="*/ 0 w 882"/>
                    <a:gd name="T21" fmla="*/ 355 h 2856"/>
                    <a:gd name="T22" fmla="*/ 23 w 882"/>
                    <a:gd name="T23" fmla="*/ 355 h 2856"/>
                    <a:gd name="T24" fmla="*/ 23 w 882"/>
                    <a:gd name="T25" fmla="*/ 355 h 2856"/>
                    <a:gd name="T26" fmla="*/ 29 w 882"/>
                    <a:gd name="T27" fmla="*/ 297 h 2856"/>
                    <a:gd name="T28" fmla="*/ 126 w 882"/>
                    <a:gd name="T29" fmla="*/ 126 h 2856"/>
                    <a:gd name="T30" fmla="*/ 246 w 882"/>
                    <a:gd name="T31" fmla="*/ 51 h 2856"/>
                    <a:gd name="T32" fmla="*/ 441 w 882"/>
                    <a:gd name="T33" fmla="*/ 23 h 2856"/>
                    <a:gd name="T34" fmla="*/ 681 w 882"/>
                    <a:gd name="T35" fmla="*/ 103 h 2856"/>
                    <a:gd name="T36" fmla="*/ 778 w 882"/>
                    <a:gd name="T37" fmla="*/ 234 h 2856"/>
                    <a:gd name="T38" fmla="*/ 847 w 882"/>
                    <a:gd name="T39" fmla="*/ 492 h 2856"/>
                    <a:gd name="T40" fmla="*/ 858 w 882"/>
                    <a:gd name="T41" fmla="*/ 715 h 2856"/>
                    <a:gd name="T42" fmla="*/ 858 w 882"/>
                    <a:gd name="T43" fmla="*/ 2855 h 2856"/>
                    <a:gd name="T44" fmla="*/ 881 w 882"/>
                    <a:gd name="T45" fmla="*/ 2855 h 2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2" h="2856">
                      <a:moveTo>
                        <a:pt x="881" y="2855"/>
                      </a:moveTo>
                      <a:lnTo>
                        <a:pt x="881" y="2855"/>
                      </a:lnTo>
                      <a:cubicBezTo>
                        <a:pt x="881" y="2855"/>
                        <a:pt x="881" y="1247"/>
                        <a:pt x="881" y="715"/>
                      </a:cubicBezTo>
                      <a:cubicBezTo>
                        <a:pt x="881" y="663"/>
                        <a:pt x="881" y="589"/>
                        <a:pt x="875" y="515"/>
                      </a:cubicBezTo>
                      <a:cubicBezTo>
                        <a:pt x="864" y="400"/>
                        <a:pt x="841" y="274"/>
                        <a:pt x="772" y="172"/>
                      </a:cubicBezTo>
                      <a:cubicBezTo>
                        <a:pt x="744" y="120"/>
                        <a:pt x="698" y="80"/>
                        <a:pt x="647" y="46"/>
                      </a:cubicBezTo>
                      <a:cubicBezTo>
                        <a:pt x="589" y="17"/>
                        <a:pt x="521" y="0"/>
                        <a:pt x="441" y="0"/>
                      </a:cubicBezTo>
                      <a:cubicBezTo>
                        <a:pt x="332" y="0"/>
                        <a:pt x="246" y="17"/>
                        <a:pt x="183" y="51"/>
                      </a:cubicBezTo>
                      <a:cubicBezTo>
                        <a:pt x="137" y="80"/>
                        <a:pt x="103" y="109"/>
                        <a:pt x="74" y="143"/>
                      </a:cubicBezTo>
                      <a:cubicBezTo>
                        <a:pt x="40" y="194"/>
                        <a:pt x="17" y="246"/>
                        <a:pt x="6" y="286"/>
                      </a:cubicBezTo>
                      <a:cubicBezTo>
                        <a:pt x="0" y="326"/>
                        <a:pt x="0" y="355"/>
                        <a:pt x="0" y="355"/>
                      </a:cubicBezTo>
                      <a:cubicBezTo>
                        <a:pt x="23" y="355"/>
                        <a:pt x="23" y="355"/>
                        <a:pt x="23" y="355"/>
                      </a:cubicBezTo>
                      <a:lnTo>
                        <a:pt x="23" y="355"/>
                      </a:lnTo>
                      <a:cubicBezTo>
                        <a:pt x="23" y="355"/>
                        <a:pt x="23" y="332"/>
                        <a:pt x="29" y="297"/>
                      </a:cubicBezTo>
                      <a:cubicBezTo>
                        <a:pt x="40" y="252"/>
                        <a:pt x="69" y="183"/>
                        <a:pt x="126" y="126"/>
                      </a:cubicBezTo>
                      <a:cubicBezTo>
                        <a:pt x="154" y="97"/>
                        <a:pt x="195" y="68"/>
                        <a:pt x="246" y="51"/>
                      </a:cubicBezTo>
                      <a:cubicBezTo>
                        <a:pt x="298" y="34"/>
                        <a:pt x="360" y="23"/>
                        <a:pt x="441" y="23"/>
                      </a:cubicBezTo>
                      <a:cubicBezTo>
                        <a:pt x="544" y="23"/>
                        <a:pt x="624" y="51"/>
                        <a:pt x="681" y="103"/>
                      </a:cubicBezTo>
                      <a:cubicBezTo>
                        <a:pt x="721" y="137"/>
                        <a:pt x="755" y="183"/>
                        <a:pt x="778" y="234"/>
                      </a:cubicBezTo>
                      <a:cubicBezTo>
                        <a:pt x="818" y="315"/>
                        <a:pt x="835" y="406"/>
                        <a:pt x="847" y="492"/>
                      </a:cubicBezTo>
                      <a:cubicBezTo>
                        <a:pt x="858" y="572"/>
                        <a:pt x="858" y="658"/>
                        <a:pt x="858" y="715"/>
                      </a:cubicBezTo>
                      <a:cubicBezTo>
                        <a:pt x="858" y="1247"/>
                        <a:pt x="858" y="2855"/>
                        <a:pt x="858" y="2855"/>
                      </a:cubicBezTo>
                      <a:lnTo>
                        <a:pt x="881" y="2855"/>
                      </a:lnTo>
                    </a:path>
                  </a:pathLst>
                </a:custGeom>
                <a:solidFill>
                  <a:srgbClr val="AFB3B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2" name="Freeform 194"/>
                <p:cNvSpPr>
                  <a:spLocks noChangeArrowheads="1"/>
                </p:cNvSpPr>
                <p:nvPr/>
              </p:nvSpPr>
              <p:spPr bwMode="auto">
                <a:xfrm>
                  <a:off x="16659938" y="9366718"/>
                  <a:ext cx="492116" cy="246123"/>
                </a:xfrm>
                <a:custGeom>
                  <a:avLst/>
                  <a:gdLst>
                    <a:gd name="T0" fmla="*/ 607 w 608"/>
                    <a:gd name="T1" fmla="*/ 303 h 304"/>
                    <a:gd name="T2" fmla="*/ 607 w 608"/>
                    <a:gd name="T3" fmla="*/ 303 h 304"/>
                    <a:gd name="T4" fmla="*/ 304 w 608"/>
                    <a:gd name="T5" fmla="*/ 0 h 304"/>
                    <a:gd name="T6" fmla="*/ 0 w 608"/>
                    <a:gd name="T7" fmla="*/ 303 h 304"/>
                    <a:gd name="T8" fmla="*/ 607 w 608"/>
                    <a:gd name="T9" fmla="*/ 303 h 304"/>
                  </a:gdLst>
                  <a:ahLst/>
                  <a:cxnLst>
                    <a:cxn ang="0">
                      <a:pos x="T0" y="T1"/>
                    </a:cxn>
                    <a:cxn ang="0">
                      <a:pos x="T2" y="T3"/>
                    </a:cxn>
                    <a:cxn ang="0">
                      <a:pos x="T4" y="T5"/>
                    </a:cxn>
                    <a:cxn ang="0">
                      <a:pos x="T6" y="T7"/>
                    </a:cxn>
                    <a:cxn ang="0">
                      <a:pos x="T8" y="T9"/>
                    </a:cxn>
                  </a:cxnLst>
                  <a:rect l="0" t="0" r="r" b="b"/>
                  <a:pathLst>
                    <a:path w="608" h="304">
                      <a:moveTo>
                        <a:pt x="607" y="303"/>
                      </a:moveTo>
                      <a:lnTo>
                        <a:pt x="607" y="303"/>
                      </a:lnTo>
                      <a:cubicBezTo>
                        <a:pt x="607" y="137"/>
                        <a:pt x="469" y="0"/>
                        <a:pt x="304" y="0"/>
                      </a:cubicBezTo>
                      <a:cubicBezTo>
                        <a:pt x="138" y="0"/>
                        <a:pt x="0" y="137"/>
                        <a:pt x="0" y="303"/>
                      </a:cubicBezTo>
                      <a:cubicBezTo>
                        <a:pt x="607" y="303"/>
                        <a:pt x="607" y="303"/>
                        <a:pt x="607" y="303"/>
                      </a:cubicBezTo>
                    </a:path>
                  </a:pathLst>
                </a:custGeom>
                <a:solidFill>
                  <a:srgbClr val="AFB3B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48" name="Group 1247"/>
              <p:cNvGrpSpPr/>
              <p:nvPr/>
            </p:nvGrpSpPr>
            <p:grpSpPr>
              <a:xfrm>
                <a:off x="16353256" y="9612842"/>
                <a:ext cx="1012760" cy="1787060"/>
                <a:chOff x="16353256" y="9612842"/>
                <a:chExt cx="1012760" cy="1787060"/>
              </a:xfrm>
            </p:grpSpPr>
            <p:sp>
              <p:nvSpPr>
                <p:cNvPr id="1249" name="Freeform 201"/>
                <p:cNvSpPr>
                  <a:spLocks noChangeArrowheads="1"/>
                </p:cNvSpPr>
                <p:nvPr/>
              </p:nvSpPr>
              <p:spPr bwMode="auto">
                <a:xfrm>
                  <a:off x="16353256" y="9612842"/>
                  <a:ext cx="1012760" cy="1787060"/>
                </a:xfrm>
                <a:custGeom>
                  <a:avLst/>
                  <a:gdLst>
                    <a:gd name="T0" fmla="*/ 984 w 1254"/>
                    <a:gd name="T1" fmla="*/ 0 h 2209"/>
                    <a:gd name="T2" fmla="*/ 984 w 1254"/>
                    <a:gd name="T3" fmla="*/ 0 h 2209"/>
                    <a:gd name="T4" fmla="*/ 984 w 1254"/>
                    <a:gd name="T5" fmla="*/ 0 h 2209"/>
                    <a:gd name="T6" fmla="*/ 377 w 1254"/>
                    <a:gd name="T7" fmla="*/ 0 h 2209"/>
                    <a:gd name="T8" fmla="*/ 377 w 1254"/>
                    <a:gd name="T9" fmla="*/ 0 h 2209"/>
                    <a:gd name="T10" fmla="*/ 354 w 1254"/>
                    <a:gd name="T11" fmla="*/ 120 h 2209"/>
                    <a:gd name="T12" fmla="*/ 480 w 1254"/>
                    <a:gd name="T13" fmla="*/ 120 h 2209"/>
                    <a:gd name="T14" fmla="*/ 480 w 1254"/>
                    <a:gd name="T15" fmla="*/ 503 h 2209"/>
                    <a:gd name="T16" fmla="*/ 291 w 1254"/>
                    <a:gd name="T17" fmla="*/ 503 h 2209"/>
                    <a:gd name="T18" fmla="*/ 234 w 1254"/>
                    <a:gd name="T19" fmla="*/ 829 h 2209"/>
                    <a:gd name="T20" fmla="*/ 823 w 1254"/>
                    <a:gd name="T21" fmla="*/ 829 h 2209"/>
                    <a:gd name="T22" fmla="*/ 823 w 1254"/>
                    <a:gd name="T23" fmla="*/ 2208 h 2209"/>
                    <a:gd name="T24" fmla="*/ 795 w 1254"/>
                    <a:gd name="T25" fmla="*/ 2208 h 2209"/>
                    <a:gd name="T26" fmla="*/ 0 w 1254"/>
                    <a:gd name="T27" fmla="*/ 2208 h 2209"/>
                    <a:gd name="T28" fmla="*/ 0 w 1254"/>
                    <a:gd name="T29" fmla="*/ 2208 h 2209"/>
                    <a:gd name="T30" fmla="*/ 755 w 1254"/>
                    <a:gd name="T31" fmla="*/ 2208 h 2209"/>
                    <a:gd name="T32" fmla="*/ 1253 w 1254"/>
                    <a:gd name="T33" fmla="*/ 2208 h 2209"/>
                    <a:gd name="T34" fmla="*/ 1253 w 1254"/>
                    <a:gd name="T35" fmla="*/ 2208 h 2209"/>
                    <a:gd name="T36" fmla="*/ 1253 w 1254"/>
                    <a:gd name="T37" fmla="*/ 1521 h 2209"/>
                    <a:gd name="T38" fmla="*/ 984 w 1254"/>
                    <a:gd name="T39" fmla="*/ 0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4" h="2209">
                      <a:moveTo>
                        <a:pt x="984" y="0"/>
                      </a:moveTo>
                      <a:lnTo>
                        <a:pt x="984" y="0"/>
                      </a:lnTo>
                      <a:lnTo>
                        <a:pt x="984" y="0"/>
                      </a:lnTo>
                      <a:lnTo>
                        <a:pt x="377" y="0"/>
                      </a:lnTo>
                      <a:lnTo>
                        <a:pt x="377" y="0"/>
                      </a:lnTo>
                      <a:lnTo>
                        <a:pt x="354" y="120"/>
                      </a:lnTo>
                      <a:lnTo>
                        <a:pt x="480" y="120"/>
                      </a:lnTo>
                      <a:lnTo>
                        <a:pt x="480" y="503"/>
                      </a:lnTo>
                      <a:lnTo>
                        <a:pt x="291" y="503"/>
                      </a:lnTo>
                      <a:lnTo>
                        <a:pt x="234" y="829"/>
                      </a:lnTo>
                      <a:lnTo>
                        <a:pt x="823" y="829"/>
                      </a:lnTo>
                      <a:lnTo>
                        <a:pt x="823" y="2208"/>
                      </a:lnTo>
                      <a:lnTo>
                        <a:pt x="795" y="2208"/>
                      </a:lnTo>
                      <a:lnTo>
                        <a:pt x="0" y="2208"/>
                      </a:lnTo>
                      <a:lnTo>
                        <a:pt x="0" y="2208"/>
                      </a:lnTo>
                      <a:lnTo>
                        <a:pt x="755" y="2208"/>
                      </a:lnTo>
                      <a:lnTo>
                        <a:pt x="1253" y="2208"/>
                      </a:lnTo>
                      <a:lnTo>
                        <a:pt x="1253" y="2208"/>
                      </a:lnTo>
                      <a:lnTo>
                        <a:pt x="1253" y="1521"/>
                      </a:lnTo>
                      <a:lnTo>
                        <a:pt x="984" y="0"/>
                      </a:lnTo>
                    </a:path>
                  </a:pathLst>
                </a:custGeom>
                <a:solidFill>
                  <a:srgbClr val="EDD39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0" name="Freeform 204"/>
                <p:cNvSpPr>
                  <a:spLocks noChangeArrowheads="1"/>
                </p:cNvSpPr>
                <p:nvPr/>
              </p:nvSpPr>
              <p:spPr bwMode="auto">
                <a:xfrm>
                  <a:off x="16353257" y="10394012"/>
                  <a:ext cx="645455" cy="1005890"/>
                </a:xfrm>
                <a:custGeom>
                  <a:avLst/>
                  <a:gdLst>
                    <a:gd name="T0" fmla="*/ 772 w 796"/>
                    <a:gd name="T1" fmla="*/ 0 h 1242"/>
                    <a:gd name="T2" fmla="*/ 211 w 796"/>
                    <a:gd name="T3" fmla="*/ 0 h 1242"/>
                    <a:gd name="T4" fmla="*/ 0 w 796"/>
                    <a:gd name="T5" fmla="*/ 1241 h 1242"/>
                    <a:gd name="T6" fmla="*/ 795 w 796"/>
                    <a:gd name="T7" fmla="*/ 1241 h 1242"/>
                    <a:gd name="T8" fmla="*/ 772 w 796"/>
                    <a:gd name="T9" fmla="*/ 1241 h 1242"/>
                    <a:gd name="T10" fmla="*/ 772 w 796"/>
                    <a:gd name="T11" fmla="*/ 0 h 1242"/>
                  </a:gdLst>
                  <a:ahLst/>
                  <a:cxnLst>
                    <a:cxn ang="0">
                      <a:pos x="T0" y="T1"/>
                    </a:cxn>
                    <a:cxn ang="0">
                      <a:pos x="T2" y="T3"/>
                    </a:cxn>
                    <a:cxn ang="0">
                      <a:pos x="T4" y="T5"/>
                    </a:cxn>
                    <a:cxn ang="0">
                      <a:pos x="T6" y="T7"/>
                    </a:cxn>
                    <a:cxn ang="0">
                      <a:pos x="T8" y="T9"/>
                    </a:cxn>
                    <a:cxn ang="0">
                      <a:pos x="T10" y="T11"/>
                    </a:cxn>
                  </a:cxnLst>
                  <a:rect l="0" t="0" r="r" b="b"/>
                  <a:pathLst>
                    <a:path w="796" h="1242">
                      <a:moveTo>
                        <a:pt x="772" y="0"/>
                      </a:moveTo>
                      <a:lnTo>
                        <a:pt x="211" y="0"/>
                      </a:lnTo>
                      <a:lnTo>
                        <a:pt x="0" y="1241"/>
                      </a:lnTo>
                      <a:lnTo>
                        <a:pt x="795" y="1241"/>
                      </a:lnTo>
                      <a:lnTo>
                        <a:pt x="772" y="1241"/>
                      </a:lnTo>
                      <a:lnTo>
                        <a:pt x="772" y="0"/>
                      </a:lnTo>
                    </a:path>
                  </a:pathLst>
                </a:custGeom>
                <a:solidFill>
                  <a:srgbClr val="DFF0E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grpSp>
      <p:grpSp>
        <p:nvGrpSpPr>
          <p:cNvPr id="824" name="Group 823"/>
          <p:cNvGrpSpPr/>
          <p:nvPr/>
        </p:nvGrpSpPr>
        <p:grpSpPr>
          <a:xfrm flipH="1">
            <a:off x="16887790" y="11989796"/>
            <a:ext cx="1149016" cy="749066"/>
            <a:chOff x="19166312" y="11957569"/>
            <a:chExt cx="1151836" cy="749066"/>
          </a:xfrm>
        </p:grpSpPr>
        <p:sp>
          <p:nvSpPr>
            <p:cNvPr id="825" name="Freeform 185"/>
            <p:cNvSpPr>
              <a:spLocks noChangeArrowheads="1"/>
            </p:cNvSpPr>
            <p:nvPr/>
          </p:nvSpPr>
          <p:spPr bwMode="auto">
            <a:xfrm>
              <a:off x="19280427" y="11957569"/>
              <a:ext cx="880815" cy="406636"/>
            </a:xfrm>
            <a:custGeom>
              <a:avLst/>
              <a:gdLst>
                <a:gd name="T0" fmla="*/ 0 w 1087"/>
                <a:gd name="T1" fmla="*/ 503 h 504"/>
                <a:gd name="T2" fmla="*/ 0 w 1087"/>
                <a:gd name="T3" fmla="*/ 503 h 504"/>
                <a:gd name="T4" fmla="*/ 0 w 1087"/>
                <a:gd name="T5" fmla="*/ 291 h 504"/>
                <a:gd name="T6" fmla="*/ 235 w 1087"/>
                <a:gd name="T7" fmla="*/ 0 h 504"/>
                <a:gd name="T8" fmla="*/ 760 w 1087"/>
                <a:gd name="T9" fmla="*/ 0 h 504"/>
                <a:gd name="T10" fmla="*/ 1086 w 1087"/>
                <a:gd name="T11" fmla="*/ 429 h 504"/>
                <a:gd name="T12" fmla="*/ 0 w 1087"/>
                <a:gd name="T13" fmla="*/ 503 h 504"/>
              </a:gdLst>
              <a:ahLst/>
              <a:cxnLst>
                <a:cxn ang="0">
                  <a:pos x="T0" y="T1"/>
                </a:cxn>
                <a:cxn ang="0">
                  <a:pos x="T2" y="T3"/>
                </a:cxn>
                <a:cxn ang="0">
                  <a:pos x="T4" y="T5"/>
                </a:cxn>
                <a:cxn ang="0">
                  <a:pos x="T6" y="T7"/>
                </a:cxn>
                <a:cxn ang="0">
                  <a:pos x="T8" y="T9"/>
                </a:cxn>
                <a:cxn ang="0">
                  <a:pos x="T10" y="T11"/>
                </a:cxn>
                <a:cxn ang="0">
                  <a:pos x="T12" y="T13"/>
                </a:cxn>
              </a:cxnLst>
              <a:rect l="0" t="0" r="r" b="b"/>
              <a:pathLst>
                <a:path w="1087" h="504">
                  <a:moveTo>
                    <a:pt x="0" y="503"/>
                  </a:moveTo>
                  <a:lnTo>
                    <a:pt x="0" y="503"/>
                  </a:lnTo>
                  <a:cubicBezTo>
                    <a:pt x="0" y="291"/>
                    <a:pt x="0" y="291"/>
                    <a:pt x="0" y="291"/>
                  </a:cubicBezTo>
                  <a:cubicBezTo>
                    <a:pt x="0" y="131"/>
                    <a:pt x="155" y="0"/>
                    <a:pt x="235" y="0"/>
                  </a:cubicBezTo>
                  <a:cubicBezTo>
                    <a:pt x="760" y="0"/>
                    <a:pt x="760" y="0"/>
                    <a:pt x="760" y="0"/>
                  </a:cubicBezTo>
                  <a:cubicBezTo>
                    <a:pt x="1086" y="429"/>
                    <a:pt x="1086" y="429"/>
                    <a:pt x="1086" y="429"/>
                  </a:cubicBezTo>
                  <a:lnTo>
                    <a:pt x="0" y="503"/>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6" name="Freeform 186"/>
            <p:cNvSpPr>
              <a:spLocks noChangeArrowheads="1"/>
            </p:cNvSpPr>
            <p:nvPr/>
          </p:nvSpPr>
          <p:spPr bwMode="auto">
            <a:xfrm>
              <a:off x="19166312" y="12282162"/>
              <a:ext cx="1151836" cy="313894"/>
            </a:xfrm>
            <a:custGeom>
              <a:avLst/>
              <a:gdLst>
                <a:gd name="T0" fmla="*/ 1424 w 1425"/>
                <a:gd name="T1" fmla="*/ 195 h 390"/>
                <a:gd name="T2" fmla="*/ 1424 w 1425"/>
                <a:gd name="T3" fmla="*/ 195 h 390"/>
                <a:gd name="T4" fmla="*/ 1223 w 1425"/>
                <a:gd name="T5" fmla="*/ 389 h 390"/>
                <a:gd name="T6" fmla="*/ 206 w 1425"/>
                <a:gd name="T7" fmla="*/ 389 h 390"/>
                <a:gd name="T8" fmla="*/ 0 w 1425"/>
                <a:gd name="T9" fmla="*/ 195 h 390"/>
                <a:gd name="T10" fmla="*/ 206 w 1425"/>
                <a:gd name="T11" fmla="*/ 0 h 390"/>
                <a:gd name="T12" fmla="*/ 1223 w 1425"/>
                <a:gd name="T13" fmla="*/ 0 h 390"/>
                <a:gd name="T14" fmla="*/ 1424 w 1425"/>
                <a:gd name="T15" fmla="*/ 195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5" h="390">
                  <a:moveTo>
                    <a:pt x="1424" y="195"/>
                  </a:moveTo>
                  <a:lnTo>
                    <a:pt x="1424" y="195"/>
                  </a:lnTo>
                  <a:cubicBezTo>
                    <a:pt x="1424" y="303"/>
                    <a:pt x="1332" y="389"/>
                    <a:pt x="1223" y="389"/>
                  </a:cubicBezTo>
                  <a:cubicBezTo>
                    <a:pt x="206" y="389"/>
                    <a:pt x="206" y="389"/>
                    <a:pt x="206" y="389"/>
                  </a:cubicBezTo>
                  <a:cubicBezTo>
                    <a:pt x="92" y="389"/>
                    <a:pt x="0" y="389"/>
                    <a:pt x="0" y="195"/>
                  </a:cubicBezTo>
                  <a:cubicBezTo>
                    <a:pt x="0" y="86"/>
                    <a:pt x="0" y="0"/>
                    <a:pt x="206" y="0"/>
                  </a:cubicBezTo>
                  <a:cubicBezTo>
                    <a:pt x="1223" y="0"/>
                    <a:pt x="1223" y="0"/>
                    <a:pt x="1223" y="0"/>
                  </a:cubicBezTo>
                  <a:cubicBezTo>
                    <a:pt x="1332" y="0"/>
                    <a:pt x="1424" y="86"/>
                    <a:pt x="1424" y="195"/>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7" name="Freeform 187"/>
            <p:cNvSpPr>
              <a:spLocks noChangeArrowheads="1"/>
            </p:cNvSpPr>
            <p:nvPr/>
          </p:nvSpPr>
          <p:spPr bwMode="auto">
            <a:xfrm>
              <a:off x="19301823" y="12489047"/>
              <a:ext cx="217528" cy="217588"/>
            </a:xfrm>
            <a:custGeom>
              <a:avLst/>
              <a:gdLst>
                <a:gd name="T0" fmla="*/ 0 w 270"/>
                <a:gd name="T1" fmla="*/ 131 h 270"/>
                <a:gd name="T2" fmla="*/ 0 w 270"/>
                <a:gd name="T3" fmla="*/ 131 h 270"/>
                <a:gd name="T4" fmla="*/ 132 w 270"/>
                <a:gd name="T5" fmla="*/ 0 h 270"/>
                <a:gd name="T6" fmla="*/ 269 w 270"/>
                <a:gd name="T7" fmla="*/ 131 h 270"/>
                <a:gd name="T8" fmla="*/ 132 w 270"/>
                <a:gd name="T9" fmla="*/ 269 h 270"/>
                <a:gd name="T10" fmla="*/ 0 w 270"/>
                <a:gd name="T11" fmla="*/ 131 h 270"/>
              </a:gdLst>
              <a:ahLst/>
              <a:cxnLst>
                <a:cxn ang="0">
                  <a:pos x="T0" y="T1"/>
                </a:cxn>
                <a:cxn ang="0">
                  <a:pos x="T2" y="T3"/>
                </a:cxn>
                <a:cxn ang="0">
                  <a:pos x="T4" y="T5"/>
                </a:cxn>
                <a:cxn ang="0">
                  <a:pos x="T6" y="T7"/>
                </a:cxn>
                <a:cxn ang="0">
                  <a:pos x="T8" y="T9"/>
                </a:cxn>
                <a:cxn ang="0">
                  <a:pos x="T10" y="T11"/>
                </a:cxn>
              </a:cxnLst>
              <a:rect l="0" t="0" r="r" b="b"/>
              <a:pathLst>
                <a:path w="270" h="270">
                  <a:moveTo>
                    <a:pt x="0" y="131"/>
                  </a:moveTo>
                  <a:lnTo>
                    <a:pt x="0" y="131"/>
                  </a:lnTo>
                  <a:cubicBezTo>
                    <a:pt x="0" y="63"/>
                    <a:pt x="57" y="0"/>
                    <a:pt x="132" y="0"/>
                  </a:cubicBezTo>
                  <a:cubicBezTo>
                    <a:pt x="206" y="0"/>
                    <a:pt x="269" y="63"/>
                    <a:pt x="269" y="131"/>
                  </a:cubicBezTo>
                  <a:cubicBezTo>
                    <a:pt x="269" y="206"/>
                    <a:pt x="206" y="269"/>
                    <a:pt x="132" y="269"/>
                  </a:cubicBezTo>
                  <a:cubicBezTo>
                    <a:pt x="57" y="269"/>
                    <a:pt x="0" y="206"/>
                    <a:pt x="0" y="131"/>
                  </a:cubicBezTo>
                </a:path>
              </a:pathLst>
            </a:custGeom>
            <a:solidFill>
              <a:srgbClr val="19242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8" name="Freeform 188"/>
            <p:cNvSpPr>
              <a:spLocks noChangeArrowheads="1"/>
            </p:cNvSpPr>
            <p:nvPr/>
          </p:nvSpPr>
          <p:spPr bwMode="auto">
            <a:xfrm>
              <a:off x="19351747" y="12538986"/>
              <a:ext cx="110547" cy="117711"/>
            </a:xfrm>
            <a:custGeom>
              <a:avLst/>
              <a:gdLst>
                <a:gd name="T0" fmla="*/ 0 w 138"/>
                <a:gd name="T1" fmla="*/ 68 h 144"/>
                <a:gd name="T2" fmla="*/ 0 w 138"/>
                <a:gd name="T3" fmla="*/ 68 h 144"/>
                <a:gd name="T4" fmla="*/ 69 w 138"/>
                <a:gd name="T5" fmla="*/ 0 h 144"/>
                <a:gd name="T6" fmla="*/ 137 w 138"/>
                <a:gd name="T7" fmla="*/ 68 h 144"/>
                <a:gd name="T8" fmla="*/ 69 w 138"/>
                <a:gd name="T9" fmla="*/ 143 h 144"/>
                <a:gd name="T10" fmla="*/ 0 w 138"/>
                <a:gd name="T11" fmla="*/ 68 h 144"/>
              </a:gdLst>
              <a:ahLst/>
              <a:cxnLst>
                <a:cxn ang="0">
                  <a:pos x="T0" y="T1"/>
                </a:cxn>
                <a:cxn ang="0">
                  <a:pos x="T2" y="T3"/>
                </a:cxn>
                <a:cxn ang="0">
                  <a:pos x="T4" y="T5"/>
                </a:cxn>
                <a:cxn ang="0">
                  <a:pos x="T6" y="T7"/>
                </a:cxn>
                <a:cxn ang="0">
                  <a:pos x="T8" y="T9"/>
                </a:cxn>
                <a:cxn ang="0">
                  <a:pos x="T10" y="T11"/>
                </a:cxn>
              </a:cxnLst>
              <a:rect l="0" t="0" r="r" b="b"/>
              <a:pathLst>
                <a:path w="138" h="144">
                  <a:moveTo>
                    <a:pt x="0" y="68"/>
                  </a:moveTo>
                  <a:lnTo>
                    <a:pt x="0" y="68"/>
                  </a:lnTo>
                  <a:cubicBezTo>
                    <a:pt x="0" y="34"/>
                    <a:pt x="29" y="0"/>
                    <a:pt x="69" y="0"/>
                  </a:cubicBezTo>
                  <a:cubicBezTo>
                    <a:pt x="109" y="0"/>
                    <a:pt x="137" y="34"/>
                    <a:pt x="137" y="68"/>
                  </a:cubicBezTo>
                  <a:cubicBezTo>
                    <a:pt x="137" y="108"/>
                    <a:pt x="109" y="143"/>
                    <a:pt x="69" y="143"/>
                  </a:cubicBezTo>
                  <a:cubicBezTo>
                    <a:pt x="29" y="143"/>
                    <a:pt x="0" y="108"/>
                    <a:pt x="0" y="68"/>
                  </a:cubicBezTo>
                </a:path>
              </a:pathLst>
            </a:custGeom>
            <a:solidFill>
              <a:srgbClr val="494D4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29" name="Freeform 189"/>
            <p:cNvSpPr>
              <a:spLocks noChangeArrowheads="1"/>
            </p:cNvSpPr>
            <p:nvPr/>
          </p:nvSpPr>
          <p:spPr bwMode="auto">
            <a:xfrm>
              <a:off x="19904485" y="12489047"/>
              <a:ext cx="213964" cy="217588"/>
            </a:xfrm>
            <a:custGeom>
              <a:avLst/>
              <a:gdLst>
                <a:gd name="T0" fmla="*/ 0 w 264"/>
                <a:gd name="T1" fmla="*/ 131 h 270"/>
                <a:gd name="T2" fmla="*/ 0 w 264"/>
                <a:gd name="T3" fmla="*/ 131 h 270"/>
                <a:gd name="T4" fmla="*/ 131 w 264"/>
                <a:gd name="T5" fmla="*/ 0 h 270"/>
                <a:gd name="T6" fmla="*/ 263 w 264"/>
                <a:gd name="T7" fmla="*/ 131 h 270"/>
                <a:gd name="T8" fmla="*/ 131 w 264"/>
                <a:gd name="T9" fmla="*/ 269 h 270"/>
                <a:gd name="T10" fmla="*/ 0 w 264"/>
                <a:gd name="T11" fmla="*/ 131 h 270"/>
              </a:gdLst>
              <a:ahLst/>
              <a:cxnLst>
                <a:cxn ang="0">
                  <a:pos x="T0" y="T1"/>
                </a:cxn>
                <a:cxn ang="0">
                  <a:pos x="T2" y="T3"/>
                </a:cxn>
                <a:cxn ang="0">
                  <a:pos x="T4" y="T5"/>
                </a:cxn>
                <a:cxn ang="0">
                  <a:pos x="T6" y="T7"/>
                </a:cxn>
                <a:cxn ang="0">
                  <a:pos x="T8" y="T9"/>
                </a:cxn>
                <a:cxn ang="0">
                  <a:pos x="T10" y="T11"/>
                </a:cxn>
              </a:cxnLst>
              <a:rect l="0" t="0" r="r" b="b"/>
              <a:pathLst>
                <a:path w="264" h="270">
                  <a:moveTo>
                    <a:pt x="0" y="131"/>
                  </a:moveTo>
                  <a:lnTo>
                    <a:pt x="0" y="131"/>
                  </a:lnTo>
                  <a:cubicBezTo>
                    <a:pt x="0" y="63"/>
                    <a:pt x="57" y="0"/>
                    <a:pt x="131" y="0"/>
                  </a:cubicBezTo>
                  <a:cubicBezTo>
                    <a:pt x="205" y="0"/>
                    <a:pt x="263" y="63"/>
                    <a:pt x="263" y="131"/>
                  </a:cubicBezTo>
                  <a:cubicBezTo>
                    <a:pt x="263" y="206"/>
                    <a:pt x="205" y="269"/>
                    <a:pt x="131" y="269"/>
                  </a:cubicBezTo>
                  <a:cubicBezTo>
                    <a:pt x="57" y="269"/>
                    <a:pt x="0" y="206"/>
                    <a:pt x="0" y="131"/>
                  </a:cubicBezTo>
                </a:path>
              </a:pathLst>
            </a:custGeom>
            <a:solidFill>
              <a:srgbClr val="19242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30" name="Freeform 190"/>
            <p:cNvSpPr>
              <a:spLocks noChangeArrowheads="1"/>
            </p:cNvSpPr>
            <p:nvPr/>
          </p:nvSpPr>
          <p:spPr bwMode="auto">
            <a:xfrm>
              <a:off x="19954410" y="12538986"/>
              <a:ext cx="114114" cy="117711"/>
            </a:xfrm>
            <a:custGeom>
              <a:avLst/>
              <a:gdLst>
                <a:gd name="T0" fmla="*/ 0 w 139"/>
                <a:gd name="T1" fmla="*/ 68 h 144"/>
                <a:gd name="T2" fmla="*/ 0 w 139"/>
                <a:gd name="T3" fmla="*/ 68 h 144"/>
                <a:gd name="T4" fmla="*/ 69 w 139"/>
                <a:gd name="T5" fmla="*/ 0 h 144"/>
                <a:gd name="T6" fmla="*/ 138 w 139"/>
                <a:gd name="T7" fmla="*/ 68 h 144"/>
                <a:gd name="T8" fmla="*/ 69 w 139"/>
                <a:gd name="T9" fmla="*/ 143 h 144"/>
                <a:gd name="T10" fmla="*/ 0 w 139"/>
                <a:gd name="T11" fmla="*/ 68 h 144"/>
              </a:gdLst>
              <a:ahLst/>
              <a:cxnLst>
                <a:cxn ang="0">
                  <a:pos x="T0" y="T1"/>
                </a:cxn>
                <a:cxn ang="0">
                  <a:pos x="T2" y="T3"/>
                </a:cxn>
                <a:cxn ang="0">
                  <a:pos x="T4" y="T5"/>
                </a:cxn>
                <a:cxn ang="0">
                  <a:pos x="T6" y="T7"/>
                </a:cxn>
                <a:cxn ang="0">
                  <a:pos x="T8" y="T9"/>
                </a:cxn>
                <a:cxn ang="0">
                  <a:pos x="T10" y="T11"/>
                </a:cxn>
              </a:cxnLst>
              <a:rect l="0" t="0" r="r" b="b"/>
              <a:pathLst>
                <a:path w="139" h="144">
                  <a:moveTo>
                    <a:pt x="0" y="68"/>
                  </a:moveTo>
                  <a:lnTo>
                    <a:pt x="0" y="68"/>
                  </a:lnTo>
                  <a:cubicBezTo>
                    <a:pt x="0" y="34"/>
                    <a:pt x="29" y="0"/>
                    <a:pt x="69" y="0"/>
                  </a:cubicBezTo>
                  <a:cubicBezTo>
                    <a:pt x="109" y="0"/>
                    <a:pt x="138" y="34"/>
                    <a:pt x="138" y="68"/>
                  </a:cubicBezTo>
                  <a:cubicBezTo>
                    <a:pt x="138" y="108"/>
                    <a:pt x="109" y="143"/>
                    <a:pt x="69" y="143"/>
                  </a:cubicBezTo>
                  <a:cubicBezTo>
                    <a:pt x="29" y="143"/>
                    <a:pt x="0" y="108"/>
                    <a:pt x="0" y="68"/>
                  </a:cubicBezTo>
                </a:path>
              </a:pathLst>
            </a:custGeom>
            <a:solidFill>
              <a:srgbClr val="494D4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31" name="Freeform 191"/>
            <p:cNvSpPr>
              <a:spLocks noChangeArrowheads="1"/>
            </p:cNvSpPr>
            <p:nvPr/>
          </p:nvSpPr>
          <p:spPr bwMode="auto">
            <a:xfrm>
              <a:off x="19858127" y="11993239"/>
              <a:ext cx="295981" cy="288925"/>
            </a:xfrm>
            <a:custGeom>
              <a:avLst/>
              <a:gdLst>
                <a:gd name="T0" fmla="*/ 80 w 367"/>
                <a:gd name="T1" fmla="*/ 0 h 356"/>
                <a:gd name="T2" fmla="*/ 0 w 367"/>
                <a:gd name="T3" fmla="*/ 0 h 356"/>
                <a:gd name="T4" fmla="*/ 0 w 367"/>
                <a:gd name="T5" fmla="*/ 355 h 356"/>
                <a:gd name="T6" fmla="*/ 366 w 367"/>
                <a:gd name="T7" fmla="*/ 355 h 356"/>
                <a:gd name="T8" fmla="*/ 80 w 367"/>
                <a:gd name="T9" fmla="*/ 0 h 356"/>
              </a:gdLst>
              <a:ahLst/>
              <a:cxnLst>
                <a:cxn ang="0">
                  <a:pos x="T0" y="T1"/>
                </a:cxn>
                <a:cxn ang="0">
                  <a:pos x="T2" y="T3"/>
                </a:cxn>
                <a:cxn ang="0">
                  <a:pos x="T4" y="T5"/>
                </a:cxn>
                <a:cxn ang="0">
                  <a:pos x="T6" y="T7"/>
                </a:cxn>
                <a:cxn ang="0">
                  <a:pos x="T8" y="T9"/>
                </a:cxn>
              </a:cxnLst>
              <a:rect l="0" t="0" r="r" b="b"/>
              <a:pathLst>
                <a:path w="367" h="356">
                  <a:moveTo>
                    <a:pt x="80" y="0"/>
                  </a:moveTo>
                  <a:lnTo>
                    <a:pt x="0" y="0"/>
                  </a:lnTo>
                  <a:lnTo>
                    <a:pt x="0" y="355"/>
                  </a:lnTo>
                  <a:lnTo>
                    <a:pt x="366" y="355"/>
                  </a:lnTo>
                  <a:lnTo>
                    <a:pt x="80" y="0"/>
                  </a:lnTo>
                </a:path>
              </a:pathLst>
            </a:custGeom>
            <a:solidFill>
              <a:schemeClr val="accent1">
                <a:lumMod val="40000"/>
                <a:lumOff val="6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832" name="Freeform 192"/>
            <p:cNvSpPr>
              <a:spLocks noChangeArrowheads="1"/>
            </p:cNvSpPr>
            <p:nvPr/>
          </p:nvSpPr>
          <p:spPr bwMode="auto">
            <a:xfrm>
              <a:off x="19341049" y="11993239"/>
              <a:ext cx="452890" cy="288925"/>
            </a:xfrm>
            <a:custGeom>
              <a:avLst/>
              <a:gdLst>
                <a:gd name="T0" fmla="*/ 172 w 561"/>
                <a:gd name="T1" fmla="*/ 0 h 356"/>
                <a:gd name="T2" fmla="*/ 172 w 561"/>
                <a:gd name="T3" fmla="*/ 0 h 356"/>
                <a:gd name="T4" fmla="*/ 12 w 561"/>
                <a:gd name="T5" fmla="*/ 246 h 356"/>
                <a:gd name="T6" fmla="*/ 12 w 561"/>
                <a:gd name="T7" fmla="*/ 355 h 356"/>
                <a:gd name="T8" fmla="*/ 560 w 561"/>
                <a:gd name="T9" fmla="*/ 355 h 356"/>
                <a:gd name="T10" fmla="*/ 560 w 561"/>
                <a:gd name="T11" fmla="*/ 0 h 356"/>
                <a:gd name="T12" fmla="*/ 172 w 561"/>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561" h="356">
                  <a:moveTo>
                    <a:pt x="172" y="0"/>
                  </a:moveTo>
                  <a:lnTo>
                    <a:pt x="172" y="0"/>
                  </a:lnTo>
                  <a:cubicBezTo>
                    <a:pt x="104" y="18"/>
                    <a:pt x="0" y="81"/>
                    <a:pt x="12" y="246"/>
                  </a:cubicBezTo>
                  <a:cubicBezTo>
                    <a:pt x="12" y="355"/>
                    <a:pt x="12" y="355"/>
                    <a:pt x="12" y="355"/>
                  </a:cubicBezTo>
                  <a:cubicBezTo>
                    <a:pt x="560" y="355"/>
                    <a:pt x="560" y="355"/>
                    <a:pt x="560" y="355"/>
                  </a:cubicBezTo>
                  <a:cubicBezTo>
                    <a:pt x="560" y="0"/>
                    <a:pt x="560" y="0"/>
                    <a:pt x="560" y="0"/>
                  </a:cubicBezTo>
                  <a:lnTo>
                    <a:pt x="172" y="0"/>
                  </a:lnTo>
                </a:path>
              </a:pathLst>
            </a:custGeom>
            <a:solidFill>
              <a:schemeClr val="accent1">
                <a:lumMod val="40000"/>
                <a:lumOff val="6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53" name="Group 1252"/>
          <p:cNvGrpSpPr/>
          <p:nvPr/>
        </p:nvGrpSpPr>
        <p:grpSpPr>
          <a:xfrm>
            <a:off x="22148830" y="10153577"/>
            <a:ext cx="525433" cy="1433727"/>
            <a:chOff x="10040968" y="8503709"/>
            <a:chExt cx="359739" cy="981605"/>
          </a:xfrm>
        </p:grpSpPr>
        <p:sp>
          <p:nvSpPr>
            <p:cNvPr id="1254" name="Freeform 80"/>
            <p:cNvSpPr>
              <a:spLocks noChangeArrowheads="1"/>
            </p:cNvSpPr>
            <p:nvPr/>
          </p:nvSpPr>
          <p:spPr bwMode="auto">
            <a:xfrm>
              <a:off x="10183806" y="9133417"/>
              <a:ext cx="68774" cy="351897"/>
            </a:xfrm>
            <a:custGeom>
              <a:avLst/>
              <a:gdLst>
                <a:gd name="T0" fmla="*/ 114 w 115"/>
                <a:gd name="T1" fmla="*/ 584 h 585"/>
                <a:gd name="T2" fmla="*/ 0 w 115"/>
                <a:gd name="T3" fmla="*/ 584 h 585"/>
                <a:gd name="T4" fmla="*/ 0 w 115"/>
                <a:gd name="T5" fmla="*/ 0 h 585"/>
                <a:gd name="T6" fmla="*/ 114 w 115"/>
                <a:gd name="T7" fmla="*/ 0 h 585"/>
                <a:gd name="T8" fmla="*/ 114 w 115"/>
                <a:gd name="T9" fmla="*/ 584 h 585"/>
              </a:gdLst>
              <a:ahLst/>
              <a:cxnLst>
                <a:cxn ang="0">
                  <a:pos x="T0" y="T1"/>
                </a:cxn>
                <a:cxn ang="0">
                  <a:pos x="T2" y="T3"/>
                </a:cxn>
                <a:cxn ang="0">
                  <a:pos x="T4" y="T5"/>
                </a:cxn>
                <a:cxn ang="0">
                  <a:pos x="T6" y="T7"/>
                </a:cxn>
                <a:cxn ang="0">
                  <a:pos x="T8" y="T9"/>
                </a:cxn>
              </a:cxnLst>
              <a:rect l="0" t="0" r="r" b="b"/>
              <a:pathLst>
                <a:path w="115" h="585">
                  <a:moveTo>
                    <a:pt x="114" y="584"/>
                  </a:moveTo>
                  <a:lnTo>
                    <a:pt x="0" y="584"/>
                  </a:lnTo>
                  <a:lnTo>
                    <a:pt x="0" y="0"/>
                  </a:lnTo>
                  <a:lnTo>
                    <a:pt x="114" y="0"/>
                  </a:lnTo>
                  <a:lnTo>
                    <a:pt x="114" y="584"/>
                  </a:lnTo>
                </a:path>
              </a:pathLst>
            </a:custGeom>
            <a:solidFill>
              <a:srgbClr val="2D2C2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5" name="Freeform 81"/>
            <p:cNvSpPr>
              <a:spLocks noChangeArrowheads="1"/>
            </p:cNvSpPr>
            <p:nvPr/>
          </p:nvSpPr>
          <p:spPr bwMode="auto">
            <a:xfrm>
              <a:off x="10101807" y="8503709"/>
              <a:ext cx="232773" cy="629708"/>
            </a:xfrm>
            <a:custGeom>
              <a:avLst/>
              <a:gdLst>
                <a:gd name="T0" fmla="*/ 389 w 390"/>
                <a:gd name="T1" fmla="*/ 1047 h 1048"/>
                <a:gd name="T2" fmla="*/ 0 w 390"/>
                <a:gd name="T3" fmla="*/ 1047 h 1048"/>
                <a:gd name="T4" fmla="*/ 0 w 390"/>
                <a:gd name="T5" fmla="*/ 0 h 1048"/>
                <a:gd name="T6" fmla="*/ 389 w 390"/>
                <a:gd name="T7" fmla="*/ 0 h 1048"/>
                <a:gd name="T8" fmla="*/ 389 w 390"/>
                <a:gd name="T9" fmla="*/ 1047 h 1048"/>
              </a:gdLst>
              <a:ahLst/>
              <a:cxnLst>
                <a:cxn ang="0">
                  <a:pos x="T0" y="T1"/>
                </a:cxn>
                <a:cxn ang="0">
                  <a:pos x="T2" y="T3"/>
                </a:cxn>
                <a:cxn ang="0">
                  <a:pos x="T4" y="T5"/>
                </a:cxn>
                <a:cxn ang="0">
                  <a:pos x="T6" y="T7"/>
                </a:cxn>
                <a:cxn ang="0">
                  <a:pos x="T8" y="T9"/>
                </a:cxn>
              </a:cxnLst>
              <a:rect l="0" t="0" r="r" b="b"/>
              <a:pathLst>
                <a:path w="390" h="1048">
                  <a:moveTo>
                    <a:pt x="389" y="1047"/>
                  </a:moveTo>
                  <a:lnTo>
                    <a:pt x="0" y="1047"/>
                  </a:lnTo>
                  <a:lnTo>
                    <a:pt x="0" y="0"/>
                  </a:lnTo>
                  <a:lnTo>
                    <a:pt x="389" y="0"/>
                  </a:lnTo>
                  <a:lnTo>
                    <a:pt x="389" y="1047"/>
                  </a:lnTo>
                </a:path>
              </a:pathLst>
            </a:custGeom>
            <a:solidFill>
              <a:srgbClr val="4A47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6" name="Freeform 82"/>
            <p:cNvSpPr>
              <a:spLocks noChangeArrowheads="1"/>
            </p:cNvSpPr>
            <p:nvPr/>
          </p:nvSpPr>
          <p:spPr bwMode="auto">
            <a:xfrm>
              <a:off x="10149419" y="8749773"/>
              <a:ext cx="137548" cy="142875"/>
            </a:xfrm>
            <a:custGeom>
              <a:avLst/>
              <a:gdLst>
                <a:gd name="T0" fmla="*/ 0 w 230"/>
                <a:gd name="T1" fmla="*/ 121 h 236"/>
                <a:gd name="T2" fmla="*/ 0 w 230"/>
                <a:gd name="T3" fmla="*/ 121 h 236"/>
                <a:gd name="T4" fmla="*/ 114 w 230"/>
                <a:gd name="T5" fmla="*/ 0 h 236"/>
                <a:gd name="T6" fmla="*/ 229 w 230"/>
                <a:gd name="T7" fmla="*/ 121 h 236"/>
                <a:gd name="T8" fmla="*/ 114 w 230"/>
                <a:gd name="T9" fmla="*/ 235 h 236"/>
                <a:gd name="T10" fmla="*/ 0 w 230"/>
                <a:gd name="T11" fmla="*/ 121 h 236"/>
              </a:gdLst>
              <a:ahLst/>
              <a:cxnLst>
                <a:cxn ang="0">
                  <a:pos x="T0" y="T1"/>
                </a:cxn>
                <a:cxn ang="0">
                  <a:pos x="T2" y="T3"/>
                </a:cxn>
                <a:cxn ang="0">
                  <a:pos x="T4" y="T5"/>
                </a:cxn>
                <a:cxn ang="0">
                  <a:pos x="T6" y="T7"/>
                </a:cxn>
                <a:cxn ang="0">
                  <a:pos x="T8" y="T9"/>
                </a:cxn>
                <a:cxn ang="0">
                  <a:pos x="T10" y="T11"/>
                </a:cxn>
              </a:cxnLst>
              <a:rect l="0" t="0" r="r" b="b"/>
              <a:pathLst>
                <a:path w="230" h="236">
                  <a:moveTo>
                    <a:pt x="0" y="121"/>
                  </a:moveTo>
                  <a:lnTo>
                    <a:pt x="0" y="121"/>
                  </a:lnTo>
                  <a:cubicBezTo>
                    <a:pt x="0" y="52"/>
                    <a:pt x="51" y="0"/>
                    <a:pt x="114" y="0"/>
                  </a:cubicBezTo>
                  <a:cubicBezTo>
                    <a:pt x="177" y="0"/>
                    <a:pt x="229" y="52"/>
                    <a:pt x="229" y="121"/>
                  </a:cubicBezTo>
                  <a:cubicBezTo>
                    <a:pt x="229" y="184"/>
                    <a:pt x="177" y="235"/>
                    <a:pt x="114" y="235"/>
                  </a:cubicBezTo>
                  <a:cubicBezTo>
                    <a:pt x="51" y="235"/>
                    <a:pt x="0" y="184"/>
                    <a:pt x="0" y="121"/>
                  </a:cubicBezTo>
                </a:path>
              </a:pathLst>
            </a:custGeom>
            <a:solidFill>
              <a:srgbClr val="EBCC1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7" name="Freeform 83"/>
            <p:cNvSpPr>
              <a:spLocks noChangeArrowheads="1"/>
            </p:cNvSpPr>
            <p:nvPr/>
          </p:nvSpPr>
          <p:spPr bwMode="auto">
            <a:xfrm>
              <a:off x="10149419" y="8564564"/>
              <a:ext cx="137548" cy="137583"/>
            </a:xfrm>
            <a:custGeom>
              <a:avLst/>
              <a:gdLst>
                <a:gd name="T0" fmla="*/ 0 w 230"/>
                <a:gd name="T1" fmla="*/ 114 h 229"/>
                <a:gd name="T2" fmla="*/ 0 w 230"/>
                <a:gd name="T3" fmla="*/ 114 h 229"/>
                <a:gd name="T4" fmla="*/ 114 w 230"/>
                <a:gd name="T5" fmla="*/ 0 h 229"/>
                <a:gd name="T6" fmla="*/ 229 w 230"/>
                <a:gd name="T7" fmla="*/ 114 h 229"/>
                <a:gd name="T8" fmla="*/ 114 w 230"/>
                <a:gd name="T9" fmla="*/ 228 h 229"/>
                <a:gd name="T10" fmla="*/ 0 w 230"/>
                <a:gd name="T11" fmla="*/ 114 h 229"/>
              </a:gdLst>
              <a:ahLst/>
              <a:cxnLst>
                <a:cxn ang="0">
                  <a:pos x="T0" y="T1"/>
                </a:cxn>
                <a:cxn ang="0">
                  <a:pos x="T2" y="T3"/>
                </a:cxn>
                <a:cxn ang="0">
                  <a:pos x="T4" y="T5"/>
                </a:cxn>
                <a:cxn ang="0">
                  <a:pos x="T6" y="T7"/>
                </a:cxn>
                <a:cxn ang="0">
                  <a:pos x="T8" y="T9"/>
                </a:cxn>
                <a:cxn ang="0">
                  <a:pos x="T10" y="T11"/>
                </a:cxn>
              </a:cxnLst>
              <a:rect l="0" t="0" r="r" b="b"/>
              <a:pathLst>
                <a:path w="230" h="229">
                  <a:moveTo>
                    <a:pt x="0" y="114"/>
                  </a:moveTo>
                  <a:lnTo>
                    <a:pt x="0" y="114"/>
                  </a:lnTo>
                  <a:cubicBezTo>
                    <a:pt x="0" y="51"/>
                    <a:pt x="51" y="0"/>
                    <a:pt x="114" y="0"/>
                  </a:cubicBezTo>
                  <a:cubicBezTo>
                    <a:pt x="177" y="0"/>
                    <a:pt x="229" y="51"/>
                    <a:pt x="229" y="114"/>
                  </a:cubicBezTo>
                  <a:cubicBezTo>
                    <a:pt x="229" y="177"/>
                    <a:pt x="177" y="228"/>
                    <a:pt x="114" y="228"/>
                  </a:cubicBezTo>
                  <a:cubicBezTo>
                    <a:pt x="51" y="228"/>
                    <a:pt x="0" y="177"/>
                    <a:pt x="0" y="114"/>
                  </a:cubicBezTo>
                </a:path>
              </a:pathLst>
            </a:custGeom>
            <a:solidFill>
              <a:srgbClr val="DC322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8" name="Freeform 84"/>
            <p:cNvSpPr>
              <a:spLocks noChangeArrowheads="1"/>
            </p:cNvSpPr>
            <p:nvPr/>
          </p:nvSpPr>
          <p:spPr bwMode="auto">
            <a:xfrm>
              <a:off x="10149419" y="8937625"/>
              <a:ext cx="137548" cy="137583"/>
            </a:xfrm>
            <a:custGeom>
              <a:avLst/>
              <a:gdLst>
                <a:gd name="T0" fmla="*/ 0 w 230"/>
                <a:gd name="T1" fmla="*/ 115 h 230"/>
                <a:gd name="T2" fmla="*/ 0 w 230"/>
                <a:gd name="T3" fmla="*/ 115 h 230"/>
                <a:gd name="T4" fmla="*/ 114 w 230"/>
                <a:gd name="T5" fmla="*/ 0 h 230"/>
                <a:gd name="T6" fmla="*/ 229 w 230"/>
                <a:gd name="T7" fmla="*/ 115 h 230"/>
                <a:gd name="T8" fmla="*/ 114 w 230"/>
                <a:gd name="T9" fmla="*/ 229 h 230"/>
                <a:gd name="T10" fmla="*/ 0 w 230"/>
                <a:gd name="T11" fmla="*/ 115 h 230"/>
              </a:gdLst>
              <a:ahLst/>
              <a:cxnLst>
                <a:cxn ang="0">
                  <a:pos x="T0" y="T1"/>
                </a:cxn>
                <a:cxn ang="0">
                  <a:pos x="T2" y="T3"/>
                </a:cxn>
                <a:cxn ang="0">
                  <a:pos x="T4" y="T5"/>
                </a:cxn>
                <a:cxn ang="0">
                  <a:pos x="T6" y="T7"/>
                </a:cxn>
                <a:cxn ang="0">
                  <a:pos x="T8" y="T9"/>
                </a:cxn>
                <a:cxn ang="0">
                  <a:pos x="T10" y="T11"/>
                </a:cxn>
              </a:cxnLst>
              <a:rect l="0" t="0" r="r" b="b"/>
              <a:pathLst>
                <a:path w="230" h="230">
                  <a:moveTo>
                    <a:pt x="0" y="115"/>
                  </a:moveTo>
                  <a:lnTo>
                    <a:pt x="0" y="115"/>
                  </a:lnTo>
                  <a:cubicBezTo>
                    <a:pt x="0" y="52"/>
                    <a:pt x="51" y="0"/>
                    <a:pt x="114" y="0"/>
                  </a:cubicBezTo>
                  <a:cubicBezTo>
                    <a:pt x="177" y="0"/>
                    <a:pt x="229" y="52"/>
                    <a:pt x="229" y="115"/>
                  </a:cubicBezTo>
                  <a:cubicBezTo>
                    <a:pt x="229" y="178"/>
                    <a:pt x="177" y="229"/>
                    <a:pt x="114" y="229"/>
                  </a:cubicBezTo>
                  <a:cubicBezTo>
                    <a:pt x="51" y="229"/>
                    <a:pt x="0" y="178"/>
                    <a:pt x="0" y="115"/>
                  </a:cubicBezTo>
                </a:path>
              </a:pathLst>
            </a:custGeom>
            <a:solidFill>
              <a:srgbClr val="7AB54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59" name="Freeform 85"/>
            <p:cNvSpPr>
              <a:spLocks noChangeArrowheads="1"/>
            </p:cNvSpPr>
            <p:nvPr/>
          </p:nvSpPr>
          <p:spPr bwMode="auto">
            <a:xfrm>
              <a:off x="10337224" y="859366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60" name="Freeform 86"/>
            <p:cNvSpPr>
              <a:spLocks noChangeArrowheads="1"/>
            </p:cNvSpPr>
            <p:nvPr/>
          </p:nvSpPr>
          <p:spPr bwMode="auto">
            <a:xfrm>
              <a:off x="10337224" y="876564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61" name="Freeform 87"/>
            <p:cNvSpPr>
              <a:spLocks noChangeArrowheads="1"/>
            </p:cNvSpPr>
            <p:nvPr/>
          </p:nvSpPr>
          <p:spPr bwMode="auto">
            <a:xfrm>
              <a:off x="10337224" y="895614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62" name="Freeform 88"/>
            <p:cNvSpPr>
              <a:spLocks noChangeArrowheads="1"/>
            </p:cNvSpPr>
            <p:nvPr/>
          </p:nvSpPr>
          <p:spPr bwMode="auto">
            <a:xfrm>
              <a:off x="10040968" y="859366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63" name="Freeform 89"/>
            <p:cNvSpPr>
              <a:spLocks noChangeArrowheads="1"/>
            </p:cNvSpPr>
            <p:nvPr/>
          </p:nvSpPr>
          <p:spPr bwMode="auto">
            <a:xfrm>
              <a:off x="10040968" y="876564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1264" name="Freeform 90"/>
            <p:cNvSpPr>
              <a:spLocks noChangeArrowheads="1"/>
            </p:cNvSpPr>
            <p:nvPr/>
          </p:nvSpPr>
          <p:spPr bwMode="auto">
            <a:xfrm>
              <a:off x="10040968" y="8956147"/>
              <a:ext cx="63483" cy="105833"/>
            </a:xfrm>
            <a:custGeom>
              <a:avLst/>
              <a:gdLst>
                <a:gd name="T0" fmla="*/ 103 w 104"/>
                <a:gd name="T1" fmla="*/ 177 h 178"/>
                <a:gd name="T2" fmla="*/ 0 w 104"/>
                <a:gd name="T3" fmla="*/ 177 h 178"/>
                <a:gd name="T4" fmla="*/ 0 w 104"/>
                <a:gd name="T5" fmla="*/ 0 h 178"/>
                <a:gd name="T6" fmla="*/ 103 w 104"/>
                <a:gd name="T7" fmla="*/ 0 h 178"/>
                <a:gd name="T8" fmla="*/ 103 w 104"/>
                <a:gd name="T9" fmla="*/ 177 h 178"/>
              </a:gdLst>
              <a:ahLst/>
              <a:cxnLst>
                <a:cxn ang="0">
                  <a:pos x="T0" y="T1"/>
                </a:cxn>
                <a:cxn ang="0">
                  <a:pos x="T2" y="T3"/>
                </a:cxn>
                <a:cxn ang="0">
                  <a:pos x="T4" y="T5"/>
                </a:cxn>
                <a:cxn ang="0">
                  <a:pos x="T6" y="T7"/>
                </a:cxn>
                <a:cxn ang="0">
                  <a:pos x="T8" y="T9"/>
                </a:cxn>
              </a:cxnLst>
              <a:rect l="0" t="0" r="r" b="b"/>
              <a:pathLst>
                <a:path w="104" h="178">
                  <a:moveTo>
                    <a:pt x="103" y="177"/>
                  </a:moveTo>
                  <a:lnTo>
                    <a:pt x="0" y="177"/>
                  </a:lnTo>
                  <a:lnTo>
                    <a:pt x="0" y="0"/>
                  </a:lnTo>
                  <a:lnTo>
                    <a:pt x="103" y="0"/>
                  </a:lnTo>
                  <a:lnTo>
                    <a:pt x="103" y="177"/>
                  </a:lnTo>
                </a:path>
              </a:pathLst>
            </a:custGeom>
            <a:solidFill>
              <a:srgbClr val="D798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34" name="Group 133"/>
          <p:cNvGrpSpPr/>
          <p:nvPr/>
        </p:nvGrpSpPr>
        <p:grpSpPr>
          <a:xfrm>
            <a:off x="18821101" y="10761410"/>
            <a:ext cx="292415" cy="638491"/>
            <a:chOff x="18532117" y="10761410"/>
            <a:chExt cx="292415" cy="638491"/>
          </a:xfrm>
        </p:grpSpPr>
        <p:sp>
          <p:nvSpPr>
            <p:cNvPr id="730" name="Freeform 125"/>
            <p:cNvSpPr>
              <a:spLocks noChangeArrowheads="1"/>
            </p:cNvSpPr>
            <p:nvPr/>
          </p:nvSpPr>
          <p:spPr bwMode="auto">
            <a:xfrm>
              <a:off x="18578477" y="10968296"/>
              <a:ext cx="32093" cy="185483"/>
            </a:xfrm>
            <a:custGeom>
              <a:avLst/>
              <a:gdLst>
                <a:gd name="T0" fmla="*/ 40 w 41"/>
                <a:gd name="T1" fmla="*/ 0 h 230"/>
                <a:gd name="T2" fmla="*/ 0 w 41"/>
                <a:gd name="T3" fmla="*/ 229 h 230"/>
                <a:gd name="T4" fmla="*/ 34 w 41"/>
                <a:gd name="T5" fmla="*/ 229 h 230"/>
                <a:gd name="T6" fmla="*/ 40 w 41"/>
                <a:gd name="T7" fmla="*/ 0 h 230"/>
              </a:gdLst>
              <a:ahLst/>
              <a:cxnLst>
                <a:cxn ang="0">
                  <a:pos x="T0" y="T1"/>
                </a:cxn>
                <a:cxn ang="0">
                  <a:pos x="T2" y="T3"/>
                </a:cxn>
                <a:cxn ang="0">
                  <a:pos x="T4" y="T5"/>
                </a:cxn>
                <a:cxn ang="0">
                  <a:pos x="T6" y="T7"/>
                </a:cxn>
              </a:cxnLst>
              <a:rect l="0" t="0" r="r" b="b"/>
              <a:pathLst>
                <a:path w="41" h="230">
                  <a:moveTo>
                    <a:pt x="40" y="0"/>
                  </a:moveTo>
                  <a:lnTo>
                    <a:pt x="0" y="229"/>
                  </a:lnTo>
                  <a:lnTo>
                    <a:pt x="34" y="229"/>
                  </a:lnTo>
                  <a:lnTo>
                    <a:pt x="40" y="0"/>
                  </a:lnTo>
                </a:path>
              </a:pathLst>
            </a:custGeom>
            <a:solidFill>
              <a:srgbClr val="D36D5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1" name="Freeform 126"/>
            <p:cNvSpPr>
              <a:spLocks noChangeArrowheads="1"/>
            </p:cNvSpPr>
            <p:nvPr/>
          </p:nvSpPr>
          <p:spPr bwMode="auto">
            <a:xfrm>
              <a:off x="18578477" y="10968296"/>
              <a:ext cx="32093" cy="185483"/>
            </a:xfrm>
            <a:custGeom>
              <a:avLst/>
              <a:gdLst>
                <a:gd name="T0" fmla="*/ 40 w 41"/>
                <a:gd name="T1" fmla="*/ 0 h 230"/>
                <a:gd name="T2" fmla="*/ 0 w 41"/>
                <a:gd name="T3" fmla="*/ 229 h 230"/>
                <a:gd name="T4" fmla="*/ 34 w 41"/>
                <a:gd name="T5" fmla="*/ 229 h 230"/>
              </a:gdLst>
              <a:ahLst/>
              <a:cxnLst>
                <a:cxn ang="0">
                  <a:pos x="T0" y="T1"/>
                </a:cxn>
                <a:cxn ang="0">
                  <a:pos x="T2" y="T3"/>
                </a:cxn>
                <a:cxn ang="0">
                  <a:pos x="T4" y="T5"/>
                </a:cxn>
              </a:cxnLst>
              <a:rect l="0" t="0" r="r" b="b"/>
              <a:pathLst>
                <a:path w="41" h="230">
                  <a:moveTo>
                    <a:pt x="40" y="0"/>
                  </a:moveTo>
                  <a:lnTo>
                    <a:pt x="0" y="229"/>
                  </a:lnTo>
                  <a:lnTo>
                    <a:pt x="34" y="229"/>
                  </a:lnTo>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52366" tIns="76183" rIns="152366" bIns="76183"/>
            <a:lstStyle/>
            <a:p>
              <a:endParaRPr lang="en-US" dirty="0">
                <a:latin typeface="微软雅黑" panose="020B0503020204020204" pitchFamily="34" charset="-122"/>
              </a:endParaRPr>
            </a:p>
          </p:txBody>
        </p:sp>
        <p:sp>
          <p:nvSpPr>
            <p:cNvPr id="732" name="Freeform 127"/>
            <p:cNvSpPr>
              <a:spLocks noChangeArrowheads="1"/>
            </p:cNvSpPr>
            <p:nvPr/>
          </p:nvSpPr>
          <p:spPr bwMode="auto">
            <a:xfrm>
              <a:off x="18589173" y="10893389"/>
              <a:ext cx="171171" cy="228287"/>
            </a:xfrm>
            <a:custGeom>
              <a:avLst/>
              <a:gdLst>
                <a:gd name="T0" fmla="*/ 149 w 213"/>
                <a:gd name="T1" fmla="*/ 29 h 282"/>
                <a:gd name="T2" fmla="*/ 149 w 213"/>
                <a:gd name="T3" fmla="*/ 29 h 282"/>
                <a:gd name="T4" fmla="*/ 195 w 213"/>
                <a:gd name="T5" fmla="*/ 81 h 282"/>
                <a:gd name="T6" fmla="*/ 212 w 213"/>
                <a:gd name="T7" fmla="*/ 281 h 282"/>
                <a:gd name="T8" fmla="*/ 12 w 213"/>
                <a:gd name="T9" fmla="*/ 281 h 282"/>
                <a:gd name="T10" fmla="*/ 40 w 213"/>
                <a:gd name="T11" fmla="*/ 52 h 282"/>
                <a:gd name="T12" fmla="*/ 149 w 213"/>
                <a:gd name="T13" fmla="*/ 29 h 282"/>
              </a:gdLst>
              <a:ahLst/>
              <a:cxnLst>
                <a:cxn ang="0">
                  <a:pos x="T0" y="T1"/>
                </a:cxn>
                <a:cxn ang="0">
                  <a:pos x="T2" y="T3"/>
                </a:cxn>
                <a:cxn ang="0">
                  <a:pos x="T4" y="T5"/>
                </a:cxn>
                <a:cxn ang="0">
                  <a:pos x="T6" y="T7"/>
                </a:cxn>
                <a:cxn ang="0">
                  <a:pos x="T8" y="T9"/>
                </a:cxn>
                <a:cxn ang="0">
                  <a:pos x="T10" y="T11"/>
                </a:cxn>
                <a:cxn ang="0">
                  <a:pos x="T12" y="T13"/>
                </a:cxn>
              </a:cxnLst>
              <a:rect l="0" t="0" r="r" b="b"/>
              <a:pathLst>
                <a:path w="213" h="282">
                  <a:moveTo>
                    <a:pt x="149" y="29"/>
                  </a:moveTo>
                  <a:lnTo>
                    <a:pt x="149" y="29"/>
                  </a:lnTo>
                  <a:cubicBezTo>
                    <a:pt x="149" y="29"/>
                    <a:pt x="189" y="63"/>
                    <a:pt x="195" y="81"/>
                  </a:cubicBezTo>
                  <a:cubicBezTo>
                    <a:pt x="212" y="126"/>
                    <a:pt x="212" y="281"/>
                    <a:pt x="212" y="281"/>
                  </a:cubicBezTo>
                  <a:cubicBezTo>
                    <a:pt x="12" y="281"/>
                    <a:pt x="12" y="281"/>
                    <a:pt x="12" y="281"/>
                  </a:cubicBezTo>
                  <a:cubicBezTo>
                    <a:pt x="12" y="281"/>
                    <a:pt x="0" y="138"/>
                    <a:pt x="40" y="52"/>
                  </a:cubicBezTo>
                  <a:cubicBezTo>
                    <a:pt x="63" y="0"/>
                    <a:pt x="149" y="29"/>
                    <a:pt x="149" y="29"/>
                  </a:cubicBezTo>
                </a:path>
              </a:pathLst>
            </a:custGeom>
            <a:solidFill>
              <a:srgbClr val="E17A6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3" name="Freeform 128"/>
            <p:cNvSpPr>
              <a:spLocks noChangeArrowheads="1"/>
            </p:cNvSpPr>
            <p:nvPr/>
          </p:nvSpPr>
          <p:spPr bwMode="auto">
            <a:xfrm>
              <a:off x="18621269" y="10789948"/>
              <a:ext cx="110547" cy="131977"/>
            </a:xfrm>
            <a:custGeom>
              <a:avLst/>
              <a:gdLst>
                <a:gd name="T0" fmla="*/ 0 w 138"/>
                <a:gd name="T1" fmla="*/ 97 h 161"/>
                <a:gd name="T2" fmla="*/ 0 w 138"/>
                <a:gd name="T3" fmla="*/ 97 h 161"/>
                <a:gd name="T4" fmla="*/ 69 w 138"/>
                <a:gd name="T5" fmla="*/ 160 h 161"/>
                <a:gd name="T6" fmla="*/ 137 w 138"/>
                <a:gd name="T7" fmla="*/ 97 h 161"/>
                <a:gd name="T8" fmla="*/ 137 w 138"/>
                <a:gd name="T9" fmla="*/ 68 h 161"/>
                <a:gd name="T10" fmla="*/ 69 w 138"/>
                <a:gd name="T11" fmla="*/ 0 h 161"/>
                <a:gd name="T12" fmla="*/ 0 w 138"/>
                <a:gd name="T13" fmla="*/ 68 h 161"/>
                <a:gd name="T14" fmla="*/ 0 w 138"/>
                <a:gd name="T15" fmla="*/ 97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61">
                  <a:moveTo>
                    <a:pt x="0" y="97"/>
                  </a:moveTo>
                  <a:lnTo>
                    <a:pt x="0" y="97"/>
                  </a:lnTo>
                  <a:cubicBezTo>
                    <a:pt x="0" y="131"/>
                    <a:pt x="34" y="160"/>
                    <a:pt x="69" y="160"/>
                  </a:cubicBezTo>
                  <a:cubicBezTo>
                    <a:pt x="109" y="160"/>
                    <a:pt x="137" y="131"/>
                    <a:pt x="137" y="97"/>
                  </a:cubicBezTo>
                  <a:cubicBezTo>
                    <a:pt x="137" y="68"/>
                    <a:pt x="137" y="68"/>
                    <a:pt x="137" y="68"/>
                  </a:cubicBezTo>
                  <a:cubicBezTo>
                    <a:pt x="137" y="34"/>
                    <a:pt x="109" y="0"/>
                    <a:pt x="69" y="0"/>
                  </a:cubicBezTo>
                  <a:cubicBezTo>
                    <a:pt x="34" y="0"/>
                    <a:pt x="0" y="34"/>
                    <a:pt x="0" y="68"/>
                  </a:cubicBezTo>
                  <a:lnTo>
                    <a:pt x="0" y="97"/>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4" name="Freeform 129"/>
            <p:cNvSpPr>
              <a:spLocks noChangeArrowheads="1"/>
            </p:cNvSpPr>
            <p:nvPr/>
          </p:nvSpPr>
          <p:spPr bwMode="auto">
            <a:xfrm>
              <a:off x="18599872" y="10761410"/>
              <a:ext cx="153339" cy="156948"/>
            </a:xfrm>
            <a:custGeom>
              <a:avLst/>
              <a:gdLst>
                <a:gd name="T0" fmla="*/ 17 w 189"/>
                <a:gd name="T1" fmla="*/ 85 h 195"/>
                <a:gd name="T2" fmla="*/ 17 w 189"/>
                <a:gd name="T3" fmla="*/ 85 h 195"/>
                <a:gd name="T4" fmla="*/ 131 w 189"/>
                <a:gd name="T5" fmla="*/ 85 h 195"/>
                <a:gd name="T6" fmla="*/ 131 w 189"/>
                <a:gd name="T7" fmla="*/ 194 h 195"/>
                <a:gd name="T8" fmla="*/ 188 w 189"/>
                <a:gd name="T9" fmla="*/ 194 h 195"/>
                <a:gd name="T10" fmla="*/ 188 w 189"/>
                <a:gd name="T11" fmla="*/ 63 h 195"/>
                <a:gd name="T12" fmla="*/ 114 w 189"/>
                <a:gd name="T13" fmla="*/ 0 h 195"/>
                <a:gd name="T14" fmla="*/ 17 w 189"/>
                <a:gd name="T15" fmla="*/ 8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95">
                  <a:moveTo>
                    <a:pt x="17" y="85"/>
                  </a:moveTo>
                  <a:lnTo>
                    <a:pt x="17" y="85"/>
                  </a:lnTo>
                  <a:cubicBezTo>
                    <a:pt x="131" y="85"/>
                    <a:pt x="131" y="85"/>
                    <a:pt x="131" y="85"/>
                  </a:cubicBezTo>
                  <a:cubicBezTo>
                    <a:pt x="131" y="194"/>
                    <a:pt x="131" y="194"/>
                    <a:pt x="131" y="194"/>
                  </a:cubicBezTo>
                  <a:cubicBezTo>
                    <a:pt x="188" y="194"/>
                    <a:pt x="188" y="194"/>
                    <a:pt x="188" y="194"/>
                  </a:cubicBezTo>
                  <a:cubicBezTo>
                    <a:pt x="188" y="63"/>
                    <a:pt x="188" y="63"/>
                    <a:pt x="188" y="63"/>
                  </a:cubicBezTo>
                  <a:cubicBezTo>
                    <a:pt x="188" y="63"/>
                    <a:pt x="183" y="0"/>
                    <a:pt x="114" y="0"/>
                  </a:cubicBezTo>
                  <a:cubicBezTo>
                    <a:pt x="0" y="0"/>
                    <a:pt x="17" y="85"/>
                    <a:pt x="17" y="85"/>
                  </a:cubicBezTo>
                </a:path>
              </a:pathLst>
            </a:custGeom>
            <a:solidFill>
              <a:srgbClr val="67261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5" name="Freeform 130"/>
            <p:cNvSpPr>
              <a:spLocks noChangeArrowheads="1"/>
            </p:cNvSpPr>
            <p:nvPr/>
          </p:nvSpPr>
          <p:spPr bwMode="auto">
            <a:xfrm>
              <a:off x="18728250" y="11175183"/>
              <a:ext cx="39226" cy="17833"/>
            </a:xfrm>
            <a:custGeom>
              <a:avLst/>
              <a:gdLst>
                <a:gd name="T0" fmla="*/ 0 w 47"/>
                <a:gd name="T1" fmla="*/ 0 h 24"/>
                <a:gd name="T2" fmla="*/ 0 w 47"/>
                <a:gd name="T3" fmla="*/ 0 h 24"/>
                <a:gd name="T4" fmla="*/ 23 w 47"/>
                <a:gd name="T5" fmla="*/ 23 h 24"/>
                <a:gd name="T6" fmla="*/ 46 w 47"/>
                <a:gd name="T7" fmla="*/ 0 h 24"/>
                <a:gd name="T8" fmla="*/ 0 w 47"/>
                <a:gd name="T9" fmla="*/ 0 h 24"/>
              </a:gdLst>
              <a:ahLst/>
              <a:cxnLst>
                <a:cxn ang="0">
                  <a:pos x="T0" y="T1"/>
                </a:cxn>
                <a:cxn ang="0">
                  <a:pos x="T2" y="T3"/>
                </a:cxn>
                <a:cxn ang="0">
                  <a:pos x="T4" y="T5"/>
                </a:cxn>
                <a:cxn ang="0">
                  <a:pos x="T6" y="T7"/>
                </a:cxn>
                <a:cxn ang="0">
                  <a:pos x="T8" y="T9"/>
                </a:cxn>
              </a:cxnLst>
              <a:rect l="0" t="0" r="r" b="b"/>
              <a:pathLst>
                <a:path w="47" h="24">
                  <a:moveTo>
                    <a:pt x="0" y="0"/>
                  </a:moveTo>
                  <a:lnTo>
                    <a:pt x="0" y="0"/>
                  </a:lnTo>
                  <a:cubicBezTo>
                    <a:pt x="0" y="12"/>
                    <a:pt x="11" y="23"/>
                    <a:pt x="23" y="23"/>
                  </a:cubicBezTo>
                  <a:cubicBezTo>
                    <a:pt x="40" y="23"/>
                    <a:pt x="46" y="12"/>
                    <a:pt x="46" y="0"/>
                  </a:cubicBezTo>
                  <a:lnTo>
                    <a:pt x="0" y="0"/>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6" name="Freeform 131"/>
            <p:cNvSpPr>
              <a:spLocks noChangeArrowheads="1"/>
            </p:cNvSpPr>
            <p:nvPr/>
          </p:nvSpPr>
          <p:spPr bwMode="auto">
            <a:xfrm>
              <a:off x="18578477" y="11153781"/>
              <a:ext cx="35660" cy="17833"/>
            </a:xfrm>
            <a:custGeom>
              <a:avLst/>
              <a:gdLst>
                <a:gd name="T0" fmla="*/ 0 w 46"/>
                <a:gd name="T1" fmla="*/ 0 h 24"/>
                <a:gd name="T2" fmla="*/ 0 w 46"/>
                <a:gd name="T3" fmla="*/ 0 h 24"/>
                <a:gd name="T4" fmla="*/ 23 w 46"/>
                <a:gd name="T5" fmla="*/ 23 h 24"/>
                <a:gd name="T6" fmla="*/ 45 w 46"/>
                <a:gd name="T7" fmla="*/ 0 h 24"/>
                <a:gd name="T8" fmla="*/ 0 w 46"/>
                <a:gd name="T9" fmla="*/ 0 h 24"/>
              </a:gdLst>
              <a:ahLst/>
              <a:cxnLst>
                <a:cxn ang="0">
                  <a:pos x="T0" y="T1"/>
                </a:cxn>
                <a:cxn ang="0">
                  <a:pos x="T2" y="T3"/>
                </a:cxn>
                <a:cxn ang="0">
                  <a:pos x="T4" y="T5"/>
                </a:cxn>
                <a:cxn ang="0">
                  <a:pos x="T6" y="T7"/>
                </a:cxn>
                <a:cxn ang="0">
                  <a:pos x="T8" y="T9"/>
                </a:cxn>
              </a:cxnLst>
              <a:rect l="0" t="0" r="r" b="b"/>
              <a:pathLst>
                <a:path w="46" h="24">
                  <a:moveTo>
                    <a:pt x="0" y="0"/>
                  </a:moveTo>
                  <a:lnTo>
                    <a:pt x="0" y="0"/>
                  </a:lnTo>
                  <a:cubicBezTo>
                    <a:pt x="0" y="11"/>
                    <a:pt x="11" y="23"/>
                    <a:pt x="23" y="23"/>
                  </a:cubicBezTo>
                  <a:cubicBezTo>
                    <a:pt x="34" y="23"/>
                    <a:pt x="45" y="11"/>
                    <a:pt x="45" y="0"/>
                  </a:cubicBezTo>
                  <a:lnTo>
                    <a:pt x="0" y="0"/>
                  </a:lnTo>
                </a:path>
              </a:pathLst>
            </a:custGeom>
            <a:solidFill>
              <a:srgbClr val="EDC9A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7" name="Freeform 132"/>
            <p:cNvSpPr>
              <a:spLocks noChangeArrowheads="1"/>
            </p:cNvSpPr>
            <p:nvPr/>
          </p:nvSpPr>
          <p:spPr bwMode="auto">
            <a:xfrm>
              <a:off x="18728250" y="11032502"/>
              <a:ext cx="39226" cy="142679"/>
            </a:xfrm>
            <a:custGeom>
              <a:avLst/>
              <a:gdLst>
                <a:gd name="T0" fmla="*/ 0 w 47"/>
                <a:gd name="T1" fmla="*/ 177 h 178"/>
                <a:gd name="T2" fmla="*/ 46 w 47"/>
                <a:gd name="T3" fmla="*/ 177 h 178"/>
                <a:gd name="T4" fmla="*/ 40 w 47"/>
                <a:gd name="T5" fmla="*/ 0 h 178"/>
                <a:gd name="T6" fmla="*/ 0 w 47"/>
                <a:gd name="T7" fmla="*/ 40 h 178"/>
                <a:gd name="T8" fmla="*/ 0 w 47"/>
                <a:gd name="T9" fmla="*/ 177 h 178"/>
              </a:gdLst>
              <a:ahLst/>
              <a:cxnLst>
                <a:cxn ang="0">
                  <a:pos x="T0" y="T1"/>
                </a:cxn>
                <a:cxn ang="0">
                  <a:pos x="T2" y="T3"/>
                </a:cxn>
                <a:cxn ang="0">
                  <a:pos x="T4" y="T5"/>
                </a:cxn>
                <a:cxn ang="0">
                  <a:pos x="T6" y="T7"/>
                </a:cxn>
                <a:cxn ang="0">
                  <a:pos x="T8" y="T9"/>
                </a:cxn>
              </a:cxnLst>
              <a:rect l="0" t="0" r="r" b="b"/>
              <a:pathLst>
                <a:path w="47" h="178">
                  <a:moveTo>
                    <a:pt x="0" y="177"/>
                  </a:moveTo>
                  <a:lnTo>
                    <a:pt x="46" y="177"/>
                  </a:lnTo>
                  <a:lnTo>
                    <a:pt x="40" y="0"/>
                  </a:lnTo>
                  <a:lnTo>
                    <a:pt x="0" y="40"/>
                  </a:lnTo>
                  <a:lnTo>
                    <a:pt x="0" y="177"/>
                  </a:lnTo>
                </a:path>
              </a:pathLst>
            </a:custGeom>
            <a:solidFill>
              <a:srgbClr val="E17A6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8" name="Freeform 133"/>
            <p:cNvSpPr>
              <a:spLocks noChangeArrowheads="1"/>
            </p:cNvSpPr>
            <p:nvPr/>
          </p:nvSpPr>
          <p:spPr bwMode="auto">
            <a:xfrm>
              <a:off x="18557081" y="11121677"/>
              <a:ext cx="203264" cy="253257"/>
            </a:xfrm>
            <a:custGeom>
              <a:avLst/>
              <a:gdLst>
                <a:gd name="T0" fmla="*/ 63 w 253"/>
                <a:gd name="T1" fmla="*/ 0 h 315"/>
                <a:gd name="T2" fmla="*/ 63 w 253"/>
                <a:gd name="T3" fmla="*/ 63 h 315"/>
                <a:gd name="T4" fmla="*/ 0 w 253"/>
                <a:gd name="T5" fmla="*/ 314 h 315"/>
                <a:gd name="T6" fmla="*/ 57 w 253"/>
                <a:gd name="T7" fmla="*/ 314 h 315"/>
                <a:gd name="T8" fmla="*/ 137 w 253"/>
                <a:gd name="T9" fmla="*/ 74 h 315"/>
                <a:gd name="T10" fmla="*/ 143 w 253"/>
                <a:gd name="T11" fmla="*/ 183 h 315"/>
                <a:gd name="T12" fmla="*/ 195 w 253"/>
                <a:gd name="T13" fmla="*/ 314 h 315"/>
                <a:gd name="T14" fmla="*/ 252 w 253"/>
                <a:gd name="T15" fmla="*/ 314 h 315"/>
                <a:gd name="T16" fmla="*/ 212 w 253"/>
                <a:gd name="T17" fmla="*/ 183 h 315"/>
                <a:gd name="T18" fmla="*/ 212 w 253"/>
                <a:gd name="T19" fmla="*/ 0 h 315"/>
                <a:gd name="T20" fmla="*/ 63 w 253"/>
                <a:gd name="T2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315">
                  <a:moveTo>
                    <a:pt x="63" y="0"/>
                  </a:moveTo>
                  <a:lnTo>
                    <a:pt x="63" y="63"/>
                  </a:lnTo>
                  <a:lnTo>
                    <a:pt x="0" y="314"/>
                  </a:lnTo>
                  <a:lnTo>
                    <a:pt x="57" y="314"/>
                  </a:lnTo>
                  <a:lnTo>
                    <a:pt x="137" y="74"/>
                  </a:lnTo>
                  <a:lnTo>
                    <a:pt x="143" y="183"/>
                  </a:lnTo>
                  <a:lnTo>
                    <a:pt x="195" y="314"/>
                  </a:lnTo>
                  <a:lnTo>
                    <a:pt x="252" y="314"/>
                  </a:lnTo>
                  <a:lnTo>
                    <a:pt x="212" y="183"/>
                  </a:lnTo>
                  <a:lnTo>
                    <a:pt x="212" y="0"/>
                  </a:lnTo>
                  <a:lnTo>
                    <a:pt x="63" y="0"/>
                  </a:lnTo>
                </a:path>
              </a:pathLst>
            </a:custGeom>
            <a:solidFill>
              <a:srgbClr val="718DA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39" name="Freeform 134"/>
            <p:cNvSpPr>
              <a:spLocks noChangeArrowheads="1"/>
            </p:cNvSpPr>
            <p:nvPr/>
          </p:nvSpPr>
          <p:spPr bwMode="auto">
            <a:xfrm>
              <a:off x="18557081" y="11121677"/>
              <a:ext cx="203264" cy="253257"/>
            </a:xfrm>
            <a:custGeom>
              <a:avLst/>
              <a:gdLst>
                <a:gd name="T0" fmla="*/ 63 w 253"/>
                <a:gd name="T1" fmla="*/ 0 h 315"/>
                <a:gd name="T2" fmla="*/ 63 w 253"/>
                <a:gd name="T3" fmla="*/ 63 h 315"/>
                <a:gd name="T4" fmla="*/ 0 w 253"/>
                <a:gd name="T5" fmla="*/ 314 h 315"/>
                <a:gd name="T6" fmla="*/ 57 w 253"/>
                <a:gd name="T7" fmla="*/ 314 h 315"/>
                <a:gd name="T8" fmla="*/ 137 w 253"/>
                <a:gd name="T9" fmla="*/ 74 h 315"/>
                <a:gd name="T10" fmla="*/ 143 w 253"/>
                <a:gd name="T11" fmla="*/ 183 h 315"/>
                <a:gd name="T12" fmla="*/ 195 w 253"/>
                <a:gd name="T13" fmla="*/ 314 h 315"/>
                <a:gd name="T14" fmla="*/ 252 w 253"/>
                <a:gd name="T15" fmla="*/ 314 h 315"/>
                <a:gd name="T16" fmla="*/ 212 w 253"/>
                <a:gd name="T17" fmla="*/ 183 h 315"/>
                <a:gd name="T18" fmla="*/ 212 w 253"/>
                <a:gd name="T1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315">
                  <a:moveTo>
                    <a:pt x="63" y="0"/>
                  </a:moveTo>
                  <a:lnTo>
                    <a:pt x="63" y="63"/>
                  </a:lnTo>
                  <a:lnTo>
                    <a:pt x="0" y="314"/>
                  </a:lnTo>
                  <a:lnTo>
                    <a:pt x="57" y="314"/>
                  </a:lnTo>
                  <a:lnTo>
                    <a:pt x="137" y="74"/>
                  </a:lnTo>
                  <a:lnTo>
                    <a:pt x="143" y="183"/>
                  </a:lnTo>
                  <a:lnTo>
                    <a:pt x="195" y="314"/>
                  </a:lnTo>
                  <a:lnTo>
                    <a:pt x="252" y="314"/>
                  </a:lnTo>
                  <a:lnTo>
                    <a:pt x="212" y="183"/>
                  </a:lnTo>
                  <a:lnTo>
                    <a:pt x="212" y="0"/>
                  </a:lnTo>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52366" tIns="76183" rIns="152366" bIns="76183"/>
            <a:lstStyle/>
            <a:p>
              <a:endParaRPr lang="en-US" dirty="0">
                <a:latin typeface="微软雅黑" panose="020B0503020204020204" pitchFamily="34" charset="-122"/>
              </a:endParaRPr>
            </a:p>
          </p:txBody>
        </p:sp>
        <p:sp>
          <p:nvSpPr>
            <p:cNvPr id="740" name="Freeform 135"/>
            <p:cNvSpPr>
              <a:spLocks noChangeArrowheads="1"/>
            </p:cNvSpPr>
            <p:nvPr/>
          </p:nvSpPr>
          <p:spPr bwMode="auto">
            <a:xfrm>
              <a:off x="18696156" y="11374933"/>
              <a:ext cx="64190" cy="24968"/>
            </a:xfrm>
            <a:custGeom>
              <a:avLst/>
              <a:gdLst>
                <a:gd name="T0" fmla="*/ 0 w 81"/>
                <a:gd name="T1" fmla="*/ 12 h 30"/>
                <a:gd name="T2" fmla="*/ 0 w 81"/>
                <a:gd name="T3" fmla="*/ 12 h 30"/>
                <a:gd name="T4" fmla="*/ 11 w 81"/>
                <a:gd name="T5" fmla="*/ 29 h 30"/>
                <a:gd name="T6" fmla="*/ 68 w 81"/>
                <a:gd name="T7" fmla="*/ 29 h 30"/>
                <a:gd name="T8" fmla="*/ 80 w 81"/>
                <a:gd name="T9" fmla="*/ 12 h 30"/>
                <a:gd name="T10" fmla="*/ 68 w 81"/>
                <a:gd name="T11" fmla="*/ 0 h 30"/>
                <a:gd name="T12" fmla="*/ 11 w 81"/>
                <a:gd name="T13" fmla="*/ 0 h 30"/>
                <a:gd name="T14" fmla="*/ 0 w 81"/>
                <a:gd name="T15" fmla="*/ 1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0">
                  <a:moveTo>
                    <a:pt x="0" y="12"/>
                  </a:moveTo>
                  <a:lnTo>
                    <a:pt x="0" y="12"/>
                  </a:lnTo>
                  <a:cubicBezTo>
                    <a:pt x="0" y="23"/>
                    <a:pt x="5" y="29"/>
                    <a:pt x="11" y="29"/>
                  </a:cubicBezTo>
                  <a:cubicBezTo>
                    <a:pt x="68" y="29"/>
                    <a:pt x="68" y="29"/>
                    <a:pt x="68" y="29"/>
                  </a:cubicBezTo>
                  <a:cubicBezTo>
                    <a:pt x="74" y="29"/>
                    <a:pt x="80" y="23"/>
                    <a:pt x="80" y="12"/>
                  </a:cubicBezTo>
                  <a:cubicBezTo>
                    <a:pt x="80" y="6"/>
                    <a:pt x="74" y="0"/>
                    <a:pt x="68" y="0"/>
                  </a:cubicBezTo>
                  <a:cubicBezTo>
                    <a:pt x="11" y="0"/>
                    <a:pt x="11" y="0"/>
                    <a:pt x="11" y="0"/>
                  </a:cubicBezTo>
                  <a:cubicBezTo>
                    <a:pt x="5" y="0"/>
                    <a:pt x="0" y="6"/>
                    <a:pt x="0" y="12"/>
                  </a:cubicBezTo>
                </a:path>
              </a:pathLst>
            </a:custGeom>
            <a:solidFill>
              <a:srgbClr val="4D353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1" name="Freeform 136"/>
            <p:cNvSpPr>
              <a:spLocks noChangeArrowheads="1"/>
            </p:cNvSpPr>
            <p:nvPr/>
          </p:nvSpPr>
          <p:spPr bwMode="auto">
            <a:xfrm>
              <a:off x="18532117" y="11374933"/>
              <a:ext cx="67757" cy="24968"/>
            </a:xfrm>
            <a:custGeom>
              <a:avLst/>
              <a:gdLst>
                <a:gd name="T0" fmla="*/ 0 w 82"/>
                <a:gd name="T1" fmla="*/ 12 h 30"/>
                <a:gd name="T2" fmla="*/ 0 w 82"/>
                <a:gd name="T3" fmla="*/ 12 h 30"/>
                <a:gd name="T4" fmla="*/ 12 w 82"/>
                <a:gd name="T5" fmla="*/ 29 h 30"/>
                <a:gd name="T6" fmla="*/ 69 w 82"/>
                <a:gd name="T7" fmla="*/ 29 h 30"/>
                <a:gd name="T8" fmla="*/ 81 w 82"/>
                <a:gd name="T9" fmla="*/ 12 h 30"/>
                <a:gd name="T10" fmla="*/ 69 w 82"/>
                <a:gd name="T11" fmla="*/ 0 h 30"/>
                <a:gd name="T12" fmla="*/ 12 w 82"/>
                <a:gd name="T13" fmla="*/ 0 h 30"/>
                <a:gd name="T14" fmla="*/ 0 w 82"/>
                <a:gd name="T15" fmla="*/ 1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0">
                  <a:moveTo>
                    <a:pt x="0" y="12"/>
                  </a:moveTo>
                  <a:lnTo>
                    <a:pt x="0" y="12"/>
                  </a:lnTo>
                  <a:cubicBezTo>
                    <a:pt x="0" y="23"/>
                    <a:pt x="6" y="29"/>
                    <a:pt x="12" y="29"/>
                  </a:cubicBezTo>
                  <a:cubicBezTo>
                    <a:pt x="69" y="29"/>
                    <a:pt x="69" y="29"/>
                    <a:pt x="69" y="29"/>
                  </a:cubicBezTo>
                  <a:cubicBezTo>
                    <a:pt x="75" y="29"/>
                    <a:pt x="81" y="23"/>
                    <a:pt x="81" y="12"/>
                  </a:cubicBezTo>
                  <a:cubicBezTo>
                    <a:pt x="81" y="6"/>
                    <a:pt x="75" y="0"/>
                    <a:pt x="69" y="0"/>
                  </a:cubicBezTo>
                  <a:cubicBezTo>
                    <a:pt x="12" y="0"/>
                    <a:pt x="12" y="0"/>
                    <a:pt x="12" y="0"/>
                  </a:cubicBezTo>
                  <a:cubicBezTo>
                    <a:pt x="6" y="0"/>
                    <a:pt x="0" y="6"/>
                    <a:pt x="0" y="12"/>
                  </a:cubicBezTo>
                </a:path>
              </a:pathLst>
            </a:custGeom>
            <a:solidFill>
              <a:srgbClr val="4D353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2" name="Freeform 137"/>
            <p:cNvSpPr>
              <a:spLocks noChangeArrowheads="1"/>
            </p:cNvSpPr>
            <p:nvPr/>
          </p:nvSpPr>
          <p:spPr bwMode="auto">
            <a:xfrm>
              <a:off x="18667626" y="11210852"/>
              <a:ext cx="156906" cy="103441"/>
            </a:xfrm>
            <a:custGeom>
              <a:avLst/>
              <a:gdLst>
                <a:gd name="T0" fmla="*/ 195 w 196"/>
                <a:gd name="T1" fmla="*/ 125 h 126"/>
                <a:gd name="T2" fmla="*/ 0 w 196"/>
                <a:gd name="T3" fmla="*/ 125 h 126"/>
                <a:gd name="T4" fmla="*/ 0 w 196"/>
                <a:gd name="T5" fmla="*/ 0 h 126"/>
                <a:gd name="T6" fmla="*/ 195 w 196"/>
                <a:gd name="T7" fmla="*/ 0 h 126"/>
                <a:gd name="T8" fmla="*/ 195 w 196"/>
                <a:gd name="T9" fmla="*/ 125 h 126"/>
              </a:gdLst>
              <a:ahLst/>
              <a:cxnLst>
                <a:cxn ang="0">
                  <a:pos x="T0" y="T1"/>
                </a:cxn>
                <a:cxn ang="0">
                  <a:pos x="T2" y="T3"/>
                </a:cxn>
                <a:cxn ang="0">
                  <a:pos x="T4" y="T5"/>
                </a:cxn>
                <a:cxn ang="0">
                  <a:pos x="T6" y="T7"/>
                </a:cxn>
                <a:cxn ang="0">
                  <a:pos x="T8" y="T9"/>
                </a:cxn>
              </a:cxnLst>
              <a:rect l="0" t="0" r="r" b="b"/>
              <a:pathLst>
                <a:path w="196" h="126">
                  <a:moveTo>
                    <a:pt x="195" y="125"/>
                  </a:moveTo>
                  <a:lnTo>
                    <a:pt x="0" y="125"/>
                  </a:lnTo>
                  <a:lnTo>
                    <a:pt x="0" y="0"/>
                  </a:lnTo>
                  <a:lnTo>
                    <a:pt x="195" y="0"/>
                  </a:lnTo>
                  <a:lnTo>
                    <a:pt x="195" y="125"/>
                  </a:lnTo>
                </a:path>
              </a:pathLst>
            </a:custGeom>
            <a:solidFill>
              <a:srgbClr val="9C714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43" name="Freeform 138"/>
            <p:cNvSpPr>
              <a:spLocks noChangeArrowheads="1"/>
            </p:cNvSpPr>
            <p:nvPr/>
          </p:nvSpPr>
          <p:spPr bwMode="auto">
            <a:xfrm>
              <a:off x="18728250" y="11196583"/>
              <a:ext cx="39226" cy="14267"/>
            </a:xfrm>
            <a:custGeom>
              <a:avLst/>
              <a:gdLst>
                <a:gd name="T0" fmla="*/ 46 w 47"/>
                <a:gd name="T1" fmla="*/ 18 h 19"/>
                <a:gd name="T2" fmla="*/ 46 w 47"/>
                <a:gd name="T3" fmla="*/ 18 h 19"/>
                <a:gd name="T4" fmla="*/ 40 w 47"/>
                <a:gd name="T5" fmla="*/ 18 h 19"/>
                <a:gd name="T6" fmla="*/ 23 w 47"/>
                <a:gd name="T7" fmla="*/ 6 h 19"/>
                <a:gd name="T8" fmla="*/ 11 w 47"/>
                <a:gd name="T9" fmla="*/ 18 h 19"/>
                <a:gd name="T10" fmla="*/ 0 w 47"/>
                <a:gd name="T11" fmla="*/ 18 h 19"/>
                <a:gd name="T12" fmla="*/ 23 w 47"/>
                <a:gd name="T13" fmla="*/ 0 h 19"/>
                <a:gd name="T14" fmla="*/ 46 w 47"/>
                <a:gd name="T15" fmla="*/ 18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9">
                  <a:moveTo>
                    <a:pt x="46" y="18"/>
                  </a:moveTo>
                  <a:lnTo>
                    <a:pt x="46" y="18"/>
                  </a:lnTo>
                  <a:cubicBezTo>
                    <a:pt x="40" y="18"/>
                    <a:pt x="40" y="18"/>
                    <a:pt x="40" y="18"/>
                  </a:cubicBezTo>
                  <a:cubicBezTo>
                    <a:pt x="40" y="12"/>
                    <a:pt x="34" y="6"/>
                    <a:pt x="23" y="6"/>
                  </a:cubicBezTo>
                  <a:cubicBezTo>
                    <a:pt x="17" y="6"/>
                    <a:pt x="11" y="12"/>
                    <a:pt x="11" y="18"/>
                  </a:cubicBezTo>
                  <a:cubicBezTo>
                    <a:pt x="0" y="18"/>
                    <a:pt x="0" y="18"/>
                    <a:pt x="0" y="18"/>
                  </a:cubicBezTo>
                  <a:cubicBezTo>
                    <a:pt x="0" y="6"/>
                    <a:pt x="11" y="0"/>
                    <a:pt x="23" y="0"/>
                  </a:cubicBezTo>
                  <a:cubicBezTo>
                    <a:pt x="34" y="0"/>
                    <a:pt x="46" y="6"/>
                    <a:pt x="46" y="18"/>
                  </a:cubicBezTo>
                </a:path>
              </a:pathLst>
            </a:custGeom>
            <a:solidFill>
              <a:srgbClr val="9C714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Tree>
    <p:extLst>
      <p:ext uri="{BB962C8B-B14F-4D97-AF65-F5344CB8AC3E}">
        <p14:creationId xmlns:p14="http://schemas.microsoft.com/office/powerpoint/2010/main" val="32601844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0" fill="hold"/>
                                        <p:tgtEl>
                                          <p:spTgt spid="8"/>
                                        </p:tgtEl>
                                        <p:attrNameLst>
                                          <p:attrName>ppt_x</p:attrName>
                                        </p:attrNameLst>
                                      </p:cBhvr>
                                      <p:tavLst>
                                        <p:tav tm="0">
                                          <p:val>
                                            <p:strVal val="0-#ppt_w/2"/>
                                          </p:val>
                                        </p:tav>
                                        <p:tav tm="100000">
                                          <p:val>
                                            <p:strVal val="#ppt_x"/>
                                          </p:val>
                                        </p:tav>
                                      </p:tavLst>
                                    </p:anim>
                                    <p:anim calcmode="lin" valueType="num">
                                      <p:cBhvr additive="base">
                                        <p:cTn id="8" dur="2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39"/>
                                        </p:tgtEl>
                                        <p:attrNameLst>
                                          <p:attrName>style.visibility</p:attrName>
                                        </p:attrNameLst>
                                      </p:cBhvr>
                                      <p:to>
                                        <p:strVal val="visible"/>
                                      </p:to>
                                    </p:set>
                                    <p:anim calcmode="lin" valueType="num">
                                      <p:cBhvr additive="base">
                                        <p:cTn id="11" dur="2500" fill="hold"/>
                                        <p:tgtEl>
                                          <p:spTgt spid="839"/>
                                        </p:tgtEl>
                                        <p:attrNameLst>
                                          <p:attrName>ppt_x</p:attrName>
                                        </p:attrNameLst>
                                      </p:cBhvr>
                                      <p:tavLst>
                                        <p:tav tm="0">
                                          <p:val>
                                            <p:strVal val="0-#ppt_w/2"/>
                                          </p:val>
                                        </p:tav>
                                        <p:tav tm="100000">
                                          <p:val>
                                            <p:strVal val="#ppt_x"/>
                                          </p:val>
                                        </p:tav>
                                      </p:tavLst>
                                    </p:anim>
                                    <p:anim calcmode="lin" valueType="num">
                                      <p:cBhvr additive="base">
                                        <p:cTn id="12" dur="2500" fill="hold"/>
                                        <p:tgtEl>
                                          <p:spTgt spid="839"/>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37" presetClass="entr" presetSubtype="0" fill="hold" nodeType="afterEffect">
                                  <p:stCondLst>
                                    <p:cond delay="0"/>
                                  </p:stCondLst>
                                  <p:childTnLst>
                                    <p:set>
                                      <p:cBhvr>
                                        <p:cTn id="15" dur="1" fill="hold">
                                          <p:stCondLst>
                                            <p:cond delay="0"/>
                                          </p:stCondLst>
                                        </p:cTn>
                                        <p:tgtEl>
                                          <p:spTgt spid="960"/>
                                        </p:tgtEl>
                                        <p:attrNameLst>
                                          <p:attrName>style.visibility</p:attrName>
                                        </p:attrNameLst>
                                      </p:cBhvr>
                                      <p:to>
                                        <p:strVal val="visible"/>
                                      </p:to>
                                    </p:set>
                                    <p:animEffect transition="in" filter="fade">
                                      <p:cBhvr>
                                        <p:cTn id="16" dur="1000"/>
                                        <p:tgtEl>
                                          <p:spTgt spid="960"/>
                                        </p:tgtEl>
                                      </p:cBhvr>
                                    </p:animEffect>
                                    <p:anim calcmode="lin" valueType="num">
                                      <p:cBhvr>
                                        <p:cTn id="17" dur="1000" fill="hold"/>
                                        <p:tgtEl>
                                          <p:spTgt spid="960"/>
                                        </p:tgtEl>
                                        <p:attrNameLst>
                                          <p:attrName>ppt_x</p:attrName>
                                        </p:attrNameLst>
                                      </p:cBhvr>
                                      <p:tavLst>
                                        <p:tav tm="0">
                                          <p:val>
                                            <p:strVal val="#ppt_x"/>
                                          </p:val>
                                        </p:tav>
                                        <p:tav tm="100000">
                                          <p:val>
                                            <p:strVal val="#ppt_x"/>
                                          </p:val>
                                        </p:tav>
                                      </p:tavLst>
                                    </p:anim>
                                    <p:anim calcmode="lin" valueType="num">
                                      <p:cBhvr>
                                        <p:cTn id="18" dur="900" decel="100000" fill="hold"/>
                                        <p:tgtEl>
                                          <p:spTgt spid="960"/>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60"/>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0"/>
                                  </p:stCondLst>
                                  <p:childTnLst>
                                    <p:set>
                                      <p:cBhvr>
                                        <p:cTn id="21" dur="1" fill="hold">
                                          <p:stCondLst>
                                            <p:cond delay="0"/>
                                          </p:stCondLst>
                                        </p:cTn>
                                        <p:tgtEl>
                                          <p:spTgt spid="972"/>
                                        </p:tgtEl>
                                        <p:attrNameLst>
                                          <p:attrName>style.visibility</p:attrName>
                                        </p:attrNameLst>
                                      </p:cBhvr>
                                      <p:to>
                                        <p:strVal val="visible"/>
                                      </p:to>
                                    </p:set>
                                    <p:animEffect transition="in" filter="fade">
                                      <p:cBhvr>
                                        <p:cTn id="22" dur="1000"/>
                                        <p:tgtEl>
                                          <p:spTgt spid="972"/>
                                        </p:tgtEl>
                                      </p:cBhvr>
                                    </p:animEffect>
                                    <p:anim calcmode="lin" valueType="num">
                                      <p:cBhvr>
                                        <p:cTn id="23" dur="1000" fill="hold"/>
                                        <p:tgtEl>
                                          <p:spTgt spid="972"/>
                                        </p:tgtEl>
                                        <p:attrNameLst>
                                          <p:attrName>ppt_x</p:attrName>
                                        </p:attrNameLst>
                                      </p:cBhvr>
                                      <p:tavLst>
                                        <p:tav tm="0">
                                          <p:val>
                                            <p:strVal val="#ppt_x"/>
                                          </p:val>
                                        </p:tav>
                                        <p:tav tm="100000">
                                          <p:val>
                                            <p:strVal val="#ppt_x"/>
                                          </p:val>
                                        </p:tav>
                                      </p:tavLst>
                                    </p:anim>
                                    <p:anim calcmode="lin" valueType="num">
                                      <p:cBhvr>
                                        <p:cTn id="24" dur="900" decel="100000" fill="hold"/>
                                        <p:tgtEl>
                                          <p:spTgt spid="97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72"/>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900" decel="100000" fill="hold"/>
                                        <p:tgtEl>
                                          <p:spTgt spid="2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900" decel="100000" fill="hold"/>
                                        <p:tgtEl>
                                          <p:spTgt spid="1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900" decel="100000" fill="hold"/>
                                        <p:tgtEl>
                                          <p:spTgt spid="16"/>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600"/>
                                        <p:tgtEl>
                                          <p:spTgt spid="22"/>
                                        </p:tgtEl>
                                      </p:cBhvr>
                                    </p:animEffect>
                                    <p:anim calcmode="lin" valueType="num">
                                      <p:cBhvr>
                                        <p:cTn id="47" dur="600" fill="hold"/>
                                        <p:tgtEl>
                                          <p:spTgt spid="22"/>
                                        </p:tgtEl>
                                        <p:attrNameLst>
                                          <p:attrName>ppt_x</p:attrName>
                                        </p:attrNameLst>
                                      </p:cBhvr>
                                      <p:tavLst>
                                        <p:tav tm="0">
                                          <p:val>
                                            <p:strVal val="#ppt_x"/>
                                          </p:val>
                                        </p:tav>
                                        <p:tav tm="100000">
                                          <p:val>
                                            <p:strVal val="#ppt_x"/>
                                          </p:val>
                                        </p:tav>
                                      </p:tavLst>
                                    </p:anim>
                                    <p:anim calcmode="lin" valueType="num">
                                      <p:cBhvr>
                                        <p:cTn id="48" dur="6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37" presetClass="entr" presetSubtype="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900" decel="100000" fill="hold"/>
                                        <p:tgtEl>
                                          <p:spTgt spid="1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67"/>
                                        </p:tgtEl>
                                        <p:attrNameLst>
                                          <p:attrName>style.visibility</p:attrName>
                                        </p:attrNameLst>
                                      </p:cBhvr>
                                      <p:to>
                                        <p:strVal val="visible"/>
                                      </p:to>
                                    </p:set>
                                    <p:animEffect transition="in" filter="fade">
                                      <p:cBhvr>
                                        <p:cTn id="58" dur="500"/>
                                        <p:tgtEl>
                                          <p:spTgt spid="167"/>
                                        </p:tgtEl>
                                      </p:cBhvr>
                                    </p:animEffect>
                                  </p:childTnLst>
                                </p:cTn>
                              </p:par>
                              <p:par>
                                <p:cTn id="59" presetID="37" presetClass="entr" presetSubtype="0" fill="hold" grpId="0" nodeType="withEffect">
                                  <p:stCondLst>
                                    <p:cond delay="0"/>
                                  </p:stCondLst>
                                  <p:childTnLst>
                                    <p:set>
                                      <p:cBhvr>
                                        <p:cTn id="60" dur="1" fill="hold">
                                          <p:stCondLst>
                                            <p:cond delay="0"/>
                                          </p:stCondLst>
                                        </p:cTn>
                                        <p:tgtEl>
                                          <p:spTgt spid="1068"/>
                                        </p:tgtEl>
                                        <p:attrNameLst>
                                          <p:attrName>style.visibility</p:attrName>
                                        </p:attrNameLst>
                                      </p:cBhvr>
                                      <p:to>
                                        <p:strVal val="visible"/>
                                      </p:to>
                                    </p:set>
                                    <p:animEffect transition="in" filter="fade">
                                      <p:cBhvr>
                                        <p:cTn id="61" dur="1000"/>
                                        <p:tgtEl>
                                          <p:spTgt spid="1068"/>
                                        </p:tgtEl>
                                      </p:cBhvr>
                                    </p:animEffect>
                                    <p:anim calcmode="lin" valueType="num">
                                      <p:cBhvr>
                                        <p:cTn id="62" dur="1000" fill="hold"/>
                                        <p:tgtEl>
                                          <p:spTgt spid="1068"/>
                                        </p:tgtEl>
                                        <p:attrNameLst>
                                          <p:attrName>ppt_x</p:attrName>
                                        </p:attrNameLst>
                                      </p:cBhvr>
                                      <p:tavLst>
                                        <p:tav tm="0">
                                          <p:val>
                                            <p:strVal val="#ppt_x"/>
                                          </p:val>
                                        </p:tav>
                                        <p:tav tm="100000">
                                          <p:val>
                                            <p:strVal val="#ppt_x"/>
                                          </p:val>
                                        </p:tav>
                                      </p:tavLst>
                                    </p:anim>
                                    <p:anim calcmode="lin" valueType="num">
                                      <p:cBhvr>
                                        <p:cTn id="63" dur="900" decel="100000" fill="hold"/>
                                        <p:tgtEl>
                                          <p:spTgt spid="1068"/>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068"/>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0"/>
                                  </p:stCondLst>
                                  <p:childTnLst>
                                    <p:set>
                                      <p:cBhvr>
                                        <p:cTn id="66" dur="1" fill="hold">
                                          <p:stCondLst>
                                            <p:cond delay="0"/>
                                          </p:stCondLst>
                                        </p:cTn>
                                        <p:tgtEl>
                                          <p:spTgt spid="1069"/>
                                        </p:tgtEl>
                                        <p:attrNameLst>
                                          <p:attrName>style.visibility</p:attrName>
                                        </p:attrNameLst>
                                      </p:cBhvr>
                                      <p:to>
                                        <p:strVal val="visible"/>
                                      </p:to>
                                    </p:set>
                                    <p:animEffect transition="in" filter="fade">
                                      <p:cBhvr>
                                        <p:cTn id="67" dur="1000"/>
                                        <p:tgtEl>
                                          <p:spTgt spid="1069"/>
                                        </p:tgtEl>
                                      </p:cBhvr>
                                    </p:animEffect>
                                    <p:anim calcmode="lin" valueType="num">
                                      <p:cBhvr>
                                        <p:cTn id="68" dur="1000" fill="hold"/>
                                        <p:tgtEl>
                                          <p:spTgt spid="1069"/>
                                        </p:tgtEl>
                                        <p:attrNameLst>
                                          <p:attrName>ppt_x</p:attrName>
                                        </p:attrNameLst>
                                      </p:cBhvr>
                                      <p:tavLst>
                                        <p:tav tm="0">
                                          <p:val>
                                            <p:strVal val="#ppt_x"/>
                                          </p:val>
                                        </p:tav>
                                        <p:tav tm="100000">
                                          <p:val>
                                            <p:strVal val="#ppt_x"/>
                                          </p:val>
                                        </p:tav>
                                      </p:tavLst>
                                    </p:anim>
                                    <p:anim calcmode="lin" valueType="num">
                                      <p:cBhvr>
                                        <p:cTn id="69" dur="900" decel="100000" fill="hold"/>
                                        <p:tgtEl>
                                          <p:spTgt spid="1069"/>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069"/>
                                        </p:tgtEl>
                                        <p:attrNameLst>
                                          <p:attrName>ppt_y</p:attrName>
                                        </p:attrNameLst>
                                      </p:cBhvr>
                                      <p:tavLst>
                                        <p:tav tm="0">
                                          <p:val>
                                            <p:strVal val="#ppt_y-.03"/>
                                          </p:val>
                                        </p:tav>
                                        <p:tav tm="100000">
                                          <p:val>
                                            <p:strVal val="#ppt_y"/>
                                          </p:val>
                                        </p:tav>
                                      </p:tavLst>
                                    </p:anim>
                                  </p:childTnLst>
                                </p:cTn>
                              </p:par>
                              <p:par>
                                <p:cTn id="71" presetID="59" presetClass="path" presetSubtype="0" accel="50000" decel="50000" fill="hold" nodeType="withEffect">
                                  <p:stCondLst>
                                    <p:cond delay="0"/>
                                  </p:stCondLst>
                                  <p:childTnLst>
                                    <p:animMotion origin="layout" path="M 3.67852E-6 5.20532E-8 C 3.67852E-6 -0.03702 0.03165 -0.06547 0.07008 -0.06547 C 0.10967 -0.06547 0.14133 -0.03702 0.14133 5.20532E-8 C 0.14133 0.0369 0.17311 0.06559 0.21277 0.06559 C 0.2512 0.06559 0.28298 0.0369 0.28298 5.20532E-8 " pathEditMode="relative" rAng="0" ptsTypes="fffff">
                                      <p:cBhvr>
                                        <p:cTn id="72" dur="2000" fill="hold"/>
                                        <p:tgtEl>
                                          <p:spTgt spid="839"/>
                                        </p:tgtEl>
                                        <p:attrNameLst>
                                          <p:attrName>ppt_x</p:attrName>
                                          <p:attrName>ppt_y</p:attrName>
                                        </p:attrNameLst>
                                      </p:cBhvr>
                                      <p:rCtr x="14146" y="0"/>
                                    </p:animMotion>
                                  </p:childTnLst>
                                </p:cTn>
                              </p:par>
                              <p:par>
                                <p:cTn id="73" presetID="37" presetClass="entr" presetSubtype="0" fill="hold" nodeType="withEffect">
                                  <p:stCondLst>
                                    <p:cond delay="0"/>
                                  </p:stCondLst>
                                  <p:childTnLst>
                                    <p:set>
                                      <p:cBhvr>
                                        <p:cTn id="74" dur="1" fill="hold">
                                          <p:stCondLst>
                                            <p:cond delay="0"/>
                                          </p:stCondLst>
                                        </p:cTn>
                                        <p:tgtEl>
                                          <p:spTgt spid="1189"/>
                                        </p:tgtEl>
                                        <p:attrNameLst>
                                          <p:attrName>style.visibility</p:attrName>
                                        </p:attrNameLst>
                                      </p:cBhvr>
                                      <p:to>
                                        <p:strVal val="visible"/>
                                      </p:to>
                                    </p:set>
                                    <p:animEffect transition="in" filter="fade">
                                      <p:cBhvr>
                                        <p:cTn id="75" dur="1000"/>
                                        <p:tgtEl>
                                          <p:spTgt spid="1189"/>
                                        </p:tgtEl>
                                      </p:cBhvr>
                                    </p:animEffect>
                                    <p:anim calcmode="lin" valueType="num">
                                      <p:cBhvr>
                                        <p:cTn id="76" dur="1000" fill="hold"/>
                                        <p:tgtEl>
                                          <p:spTgt spid="1189"/>
                                        </p:tgtEl>
                                        <p:attrNameLst>
                                          <p:attrName>ppt_x</p:attrName>
                                        </p:attrNameLst>
                                      </p:cBhvr>
                                      <p:tavLst>
                                        <p:tav tm="0">
                                          <p:val>
                                            <p:strVal val="#ppt_x"/>
                                          </p:val>
                                        </p:tav>
                                        <p:tav tm="100000">
                                          <p:val>
                                            <p:strVal val="#ppt_x"/>
                                          </p:val>
                                        </p:tav>
                                      </p:tavLst>
                                    </p:anim>
                                    <p:anim calcmode="lin" valueType="num">
                                      <p:cBhvr>
                                        <p:cTn id="77" dur="900" decel="100000" fill="hold"/>
                                        <p:tgtEl>
                                          <p:spTgt spid="1189"/>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1189"/>
                                        </p:tgtEl>
                                        <p:attrNameLst>
                                          <p:attrName>ppt_y</p:attrName>
                                        </p:attrNameLst>
                                      </p:cBhvr>
                                      <p:tavLst>
                                        <p:tav tm="0">
                                          <p:val>
                                            <p:strVal val="#ppt_y-.03"/>
                                          </p:val>
                                        </p:tav>
                                        <p:tav tm="100000">
                                          <p:val>
                                            <p:strVal val="#ppt_y"/>
                                          </p:val>
                                        </p:tav>
                                      </p:tavLst>
                                    </p:anim>
                                  </p:childTnLst>
                                </p:cTn>
                              </p:par>
                              <p:par>
                                <p:cTn id="79" presetID="37" presetClass="entr" presetSubtype="0" fill="hold" nodeType="withEffect">
                                  <p:stCondLst>
                                    <p:cond delay="0"/>
                                  </p:stCondLst>
                                  <p:childTnLst>
                                    <p:set>
                                      <p:cBhvr>
                                        <p:cTn id="80" dur="1" fill="hold">
                                          <p:stCondLst>
                                            <p:cond delay="0"/>
                                          </p:stCondLst>
                                        </p:cTn>
                                        <p:tgtEl>
                                          <p:spTgt spid="1220"/>
                                        </p:tgtEl>
                                        <p:attrNameLst>
                                          <p:attrName>style.visibility</p:attrName>
                                        </p:attrNameLst>
                                      </p:cBhvr>
                                      <p:to>
                                        <p:strVal val="visible"/>
                                      </p:to>
                                    </p:set>
                                    <p:animEffect transition="in" filter="fade">
                                      <p:cBhvr>
                                        <p:cTn id="81" dur="1000"/>
                                        <p:tgtEl>
                                          <p:spTgt spid="1220"/>
                                        </p:tgtEl>
                                      </p:cBhvr>
                                    </p:animEffect>
                                    <p:anim calcmode="lin" valueType="num">
                                      <p:cBhvr>
                                        <p:cTn id="82" dur="1000" fill="hold"/>
                                        <p:tgtEl>
                                          <p:spTgt spid="1220"/>
                                        </p:tgtEl>
                                        <p:attrNameLst>
                                          <p:attrName>ppt_x</p:attrName>
                                        </p:attrNameLst>
                                      </p:cBhvr>
                                      <p:tavLst>
                                        <p:tav tm="0">
                                          <p:val>
                                            <p:strVal val="#ppt_x"/>
                                          </p:val>
                                        </p:tav>
                                        <p:tav tm="100000">
                                          <p:val>
                                            <p:strVal val="#ppt_x"/>
                                          </p:val>
                                        </p:tav>
                                      </p:tavLst>
                                    </p:anim>
                                    <p:anim calcmode="lin" valueType="num">
                                      <p:cBhvr>
                                        <p:cTn id="83" dur="900" decel="100000" fill="hold"/>
                                        <p:tgtEl>
                                          <p:spTgt spid="1220"/>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1220"/>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1000"/>
                                        <p:tgtEl>
                                          <p:spTgt spid="12"/>
                                        </p:tgtEl>
                                      </p:cBhvr>
                                    </p:animEffect>
                                    <p:anim calcmode="lin" valueType="num">
                                      <p:cBhvr>
                                        <p:cTn id="88" dur="1000" fill="hold"/>
                                        <p:tgtEl>
                                          <p:spTgt spid="12"/>
                                        </p:tgtEl>
                                        <p:attrNameLst>
                                          <p:attrName>ppt_x</p:attrName>
                                        </p:attrNameLst>
                                      </p:cBhvr>
                                      <p:tavLst>
                                        <p:tav tm="0">
                                          <p:val>
                                            <p:strVal val="#ppt_x"/>
                                          </p:val>
                                        </p:tav>
                                        <p:tav tm="100000">
                                          <p:val>
                                            <p:strVal val="#ppt_x"/>
                                          </p:val>
                                        </p:tav>
                                      </p:tavLst>
                                    </p:anim>
                                    <p:anim calcmode="lin" valueType="num">
                                      <p:cBhvr>
                                        <p:cTn id="89" dur="900" decel="100000" fill="hold"/>
                                        <p:tgtEl>
                                          <p:spTgt spid="12"/>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1000"/>
                                        <p:tgtEl>
                                          <p:spTgt spid="13"/>
                                        </p:tgtEl>
                                      </p:cBhvr>
                                    </p:animEffect>
                                    <p:anim calcmode="lin" valueType="num">
                                      <p:cBhvr>
                                        <p:cTn id="94" dur="1000" fill="hold"/>
                                        <p:tgtEl>
                                          <p:spTgt spid="13"/>
                                        </p:tgtEl>
                                        <p:attrNameLst>
                                          <p:attrName>ppt_x</p:attrName>
                                        </p:attrNameLst>
                                      </p:cBhvr>
                                      <p:tavLst>
                                        <p:tav tm="0">
                                          <p:val>
                                            <p:strVal val="#ppt_x"/>
                                          </p:val>
                                        </p:tav>
                                        <p:tav tm="100000">
                                          <p:val>
                                            <p:strVal val="#ppt_x"/>
                                          </p:val>
                                        </p:tav>
                                      </p:tavLst>
                                    </p:anim>
                                    <p:anim calcmode="lin" valueType="num">
                                      <p:cBhvr>
                                        <p:cTn id="95" dur="900" decel="100000" fill="hold"/>
                                        <p:tgtEl>
                                          <p:spTgt spid="13"/>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0"/>
                                  </p:stCondLst>
                                  <p:childTnLst>
                                    <p:set>
                                      <p:cBhvr>
                                        <p:cTn id="98" dur="1" fill="hold">
                                          <p:stCondLst>
                                            <p:cond delay="0"/>
                                          </p:stCondLst>
                                        </p:cTn>
                                        <p:tgtEl>
                                          <p:spTgt spid="1210"/>
                                        </p:tgtEl>
                                        <p:attrNameLst>
                                          <p:attrName>style.visibility</p:attrName>
                                        </p:attrNameLst>
                                      </p:cBhvr>
                                      <p:to>
                                        <p:strVal val="visible"/>
                                      </p:to>
                                    </p:set>
                                    <p:animEffect transition="in" filter="fade">
                                      <p:cBhvr>
                                        <p:cTn id="99" dur="1000"/>
                                        <p:tgtEl>
                                          <p:spTgt spid="1210"/>
                                        </p:tgtEl>
                                      </p:cBhvr>
                                    </p:animEffect>
                                    <p:anim calcmode="lin" valueType="num">
                                      <p:cBhvr>
                                        <p:cTn id="100" dur="1000" fill="hold"/>
                                        <p:tgtEl>
                                          <p:spTgt spid="1210"/>
                                        </p:tgtEl>
                                        <p:attrNameLst>
                                          <p:attrName>ppt_x</p:attrName>
                                        </p:attrNameLst>
                                      </p:cBhvr>
                                      <p:tavLst>
                                        <p:tav tm="0">
                                          <p:val>
                                            <p:strVal val="#ppt_x"/>
                                          </p:val>
                                        </p:tav>
                                        <p:tav tm="100000">
                                          <p:val>
                                            <p:strVal val="#ppt_x"/>
                                          </p:val>
                                        </p:tav>
                                      </p:tavLst>
                                    </p:anim>
                                    <p:anim calcmode="lin" valueType="num">
                                      <p:cBhvr>
                                        <p:cTn id="101" dur="900" decel="100000" fill="hold"/>
                                        <p:tgtEl>
                                          <p:spTgt spid="121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1210"/>
                                        </p:tgtEl>
                                        <p:attrNameLst>
                                          <p:attrName>ppt_y</p:attrName>
                                        </p:attrNameLst>
                                      </p:cBhvr>
                                      <p:tavLst>
                                        <p:tav tm="0">
                                          <p:val>
                                            <p:strVal val="#ppt_y-.03"/>
                                          </p:val>
                                        </p:tav>
                                        <p:tav tm="100000">
                                          <p:val>
                                            <p:strVal val="#ppt_y"/>
                                          </p:val>
                                        </p:tav>
                                      </p:tavLst>
                                    </p:anim>
                                  </p:childTnLst>
                                </p:cTn>
                              </p:par>
                              <p:par>
                                <p:cTn id="103" presetID="9" presetClass="entr" presetSubtype="0" fill="hold" nodeType="withEffect">
                                  <p:stCondLst>
                                    <p:cond delay="0"/>
                                  </p:stCondLst>
                                  <p:childTnLst>
                                    <p:set>
                                      <p:cBhvr>
                                        <p:cTn id="104" dur="1" fill="hold">
                                          <p:stCondLst>
                                            <p:cond delay="0"/>
                                          </p:stCondLst>
                                        </p:cTn>
                                        <p:tgtEl>
                                          <p:spTgt spid="931"/>
                                        </p:tgtEl>
                                        <p:attrNameLst>
                                          <p:attrName>style.visibility</p:attrName>
                                        </p:attrNameLst>
                                      </p:cBhvr>
                                      <p:to>
                                        <p:strVal val="visible"/>
                                      </p:to>
                                    </p:set>
                                    <p:animEffect transition="in" filter="dissolve">
                                      <p:cBhvr>
                                        <p:cTn id="105" dur="500"/>
                                        <p:tgtEl>
                                          <p:spTgt spid="931"/>
                                        </p:tgtEl>
                                      </p:cBhvr>
                                    </p:animEffect>
                                  </p:childTnLst>
                                </p:cTn>
                              </p:par>
                              <p:par>
                                <p:cTn id="106" presetID="12" presetClass="entr" presetSubtype="4" fill="hold" nodeType="withEffect">
                                  <p:stCondLst>
                                    <p:cond delay="0"/>
                                  </p:stCondLst>
                                  <p:childTnLst>
                                    <p:set>
                                      <p:cBhvr>
                                        <p:cTn id="107" dur="1" fill="hold">
                                          <p:stCondLst>
                                            <p:cond delay="0"/>
                                          </p:stCondLst>
                                        </p:cTn>
                                        <p:tgtEl>
                                          <p:spTgt spid="700"/>
                                        </p:tgtEl>
                                        <p:attrNameLst>
                                          <p:attrName>style.visibility</p:attrName>
                                        </p:attrNameLst>
                                      </p:cBhvr>
                                      <p:to>
                                        <p:strVal val="visible"/>
                                      </p:to>
                                    </p:set>
                                    <p:anim calcmode="lin" valueType="num">
                                      <p:cBhvr additive="base">
                                        <p:cTn id="108" dur="500"/>
                                        <p:tgtEl>
                                          <p:spTgt spid="700"/>
                                        </p:tgtEl>
                                        <p:attrNameLst>
                                          <p:attrName>ppt_y</p:attrName>
                                        </p:attrNameLst>
                                      </p:cBhvr>
                                      <p:tavLst>
                                        <p:tav tm="0">
                                          <p:val>
                                            <p:strVal val="#ppt_y+#ppt_h*1.125000"/>
                                          </p:val>
                                        </p:tav>
                                        <p:tav tm="100000">
                                          <p:val>
                                            <p:strVal val="#ppt_y"/>
                                          </p:val>
                                        </p:tav>
                                      </p:tavLst>
                                    </p:anim>
                                    <p:animEffect transition="in" filter="wipe(up)">
                                      <p:cBhvr>
                                        <p:cTn id="109" dur="500"/>
                                        <p:tgtEl>
                                          <p:spTgt spid="700"/>
                                        </p:tgtEl>
                                      </p:cBhvr>
                                    </p:animEffect>
                                  </p:childTnLst>
                                </p:cTn>
                              </p:par>
                            </p:childTnLst>
                          </p:cTn>
                        </p:par>
                        <p:par>
                          <p:cTn id="110" fill="hold">
                            <p:stCondLst>
                              <p:cond delay="5500"/>
                            </p:stCondLst>
                            <p:childTnLst>
                              <p:par>
                                <p:cTn id="111" presetID="2" presetClass="entr" presetSubtype="2" fill="hold" nodeType="afterEffect">
                                  <p:stCondLst>
                                    <p:cond delay="0"/>
                                  </p:stCondLst>
                                  <p:childTnLst>
                                    <p:set>
                                      <p:cBhvr>
                                        <p:cTn id="112" dur="1" fill="hold">
                                          <p:stCondLst>
                                            <p:cond delay="0"/>
                                          </p:stCondLst>
                                        </p:cTn>
                                        <p:tgtEl>
                                          <p:spTgt spid="824"/>
                                        </p:tgtEl>
                                        <p:attrNameLst>
                                          <p:attrName>style.visibility</p:attrName>
                                        </p:attrNameLst>
                                      </p:cBhvr>
                                      <p:to>
                                        <p:strVal val="visible"/>
                                      </p:to>
                                    </p:set>
                                    <p:anim calcmode="lin" valueType="num">
                                      <p:cBhvr additive="base">
                                        <p:cTn id="113" dur="500" fill="hold"/>
                                        <p:tgtEl>
                                          <p:spTgt spid="824"/>
                                        </p:tgtEl>
                                        <p:attrNameLst>
                                          <p:attrName>ppt_x</p:attrName>
                                        </p:attrNameLst>
                                      </p:cBhvr>
                                      <p:tavLst>
                                        <p:tav tm="0">
                                          <p:val>
                                            <p:strVal val="1+#ppt_w/2"/>
                                          </p:val>
                                        </p:tav>
                                        <p:tav tm="100000">
                                          <p:val>
                                            <p:strVal val="#ppt_x"/>
                                          </p:val>
                                        </p:tav>
                                      </p:tavLst>
                                    </p:anim>
                                    <p:anim calcmode="lin" valueType="num">
                                      <p:cBhvr additive="base">
                                        <p:cTn id="114" dur="500" fill="hold"/>
                                        <p:tgtEl>
                                          <p:spTgt spid="824"/>
                                        </p:tgtEl>
                                        <p:attrNameLst>
                                          <p:attrName>ppt_y</p:attrName>
                                        </p:attrNameLst>
                                      </p:cBhvr>
                                      <p:tavLst>
                                        <p:tav tm="0">
                                          <p:val>
                                            <p:strVal val="#ppt_y"/>
                                          </p:val>
                                        </p:tav>
                                        <p:tav tm="100000">
                                          <p:val>
                                            <p:strVal val="#ppt_y"/>
                                          </p:val>
                                        </p:tav>
                                      </p:tavLst>
                                    </p:anim>
                                  </p:childTnLst>
                                </p:cTn>
                              </p:par>
                            </p:childTnLst>
                          </p:cTn>
                        </p:par>
                        <p:par>
                          <p:cTn id="115" fill="hold">
                            <p:stCondLst>
                              <p:cond delay="6500"/>
                            </p:stCondLst>
                            <p:childTnLst>
                              <p:par>
                                <p:cTn id="116" presetID="0" presetClass="path" presetSubtype="0" accel="50000" decel="50000" fill="hold" nodeType="afterEffect">
                                  <p:stCondLst>
                                    <p:cond delay="0"/>
                                  </p:stCondLst>
                                  <p:childTnLst>
                                    <p:animMotion origin="layout" path="M 1.22444E-7 2.66628E-6 L 0.77003 -0.00023 " pathEditMode="relative" rAng="0" ptsTypes="AA">
                                      <p:cBhvr>
                                        <p:cTn id="117" dur="2000" fill="hold"/>
                                        <p:tgtEl>
                                          <p:spTgt spid="8"/>
                                        </p:tgtEl>
                                        <p:attrNameLst>
                                          <p:attrName>ppt_x</p:attrName>
                                          <p:attrName>ppt_y</p:attrName>
                                        </p:attrNameLst>
                                      </p:cBhvr>
                                      <p:rCtr x="38498" y="-12"/>
                                    </p:animMotion>
                                  </p:childTnLst>
                                </p:cTn>
                              </p:par>
                              <p:par>
                                <p:cTn id="118" presetID="10" presetClass="entr" presetSubtype="0" fill="hold" grpId="0" nodeType="withEffect">
                                  <p:stCondLst>
                                    <p:cond delay="0"/>
                                  </p:stCondLst>
                                  <p:childTnLst>
                                    <p:set>
                                      <p:cBhvr>
                                        <p:cTn id="119" dur="1" fill="hold">
                                          <p:stCondLst>
                                            <p:cond delay="0"/>
                                          </p:stCondLst>
                                        </p:cTn>
                                        <p:tgtEl>
                                          <p:spTgt spid="791"/>
                                        </p:tgtEl>
                                        <p:attrNameLst>
                                          <p:attrName>style.visibility</p:attrName>
                                        </p:attrNameLst>
                                      </p:cBhvr>
                                      <p:to>
                                        <p:strVal val="visible"/>
                                      </p:to>
                                    </p:set>
                                    <p:animEffect transition="in" filter="fade">
                                      <p:cBhvr>
                                        <p:cTn id="120" dur="500"/>
                                        <p:tgtEl>
                                          <p:spTgt spid="791"/>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90"/>
                                        </p:tgtEl>
                                        <p:attrNameLst>
                                          <p:attrName>style.visibility</p:attrName>
                                        </p:attrNameLst>
                                      </p:cBhvr>
                                      <p:to>
                                        <p:strVal val="visible"/>
                                      </p:to>
                                    </p:set>
                                    <p:animEffect transition="in" filter="fade">
                                      <p:cBhvr>
                                        <p:cTn id="123" dur="500"/>
                                        <p:tgtEl>
                                          <p:spTgt spid="790"/>
                                        </p:tgtEl>
                                      </p:cBhvr>
                                    </p:animEffect>
                                  </p:childTnLst>
                                </p:cTn>
                              </p:par>
                              <p:par>
                                <p:cTn id="124" presetID="37" presetClass="entr" presetSubtype="0" fill="hold" nodeType="withEffect">
                                  <p:stCondLst>
                                    <p:cond delay="0"/>
                                  </p:stCondLst>
                                  <p:childTnLst>
                                    <p:set>
                                      <p:cBhvr>
                                        <p:cTn id="125" dur="1" fill="hold">
                                          <p:stCondLst>
                                            <p:cond delay="0"/>
                                          </p:stCondLst>
                                        </p:cTn>
                                        <p:tgtEl>
                                          <p:spTgt spid="128"/>
                                        </p:tgtEl>
                                        <p:attrNameLst>
                                          <p:attrName>style.visibility</p:attrName>
                                        </p:attrNameLst>
                                      </p:cBhvr>
                                      <p:to>
                                        <p:strVal val="visible"/>
                                      </p:to>
                                    </p:set>
                                    <p:animEffect transition="in" filter="fade">
                                      <p:cBhvr>
                                        <p:cTn id="126" dur="1000"/>
                                        <p:tgtEl>
                                          <p:spTgt spid="128"/>
                                        </p:tgtEl>
                                      </p:cBhvr>
                                    </p:animEffect>
                                    <p:anim calcmode="lin" valueType="num">
                                      <p:cBhvr>
                                        <p:cTn id="127" dur="1000" fill="hold"/>
                                        <p:tgtEl>
                                          <p:spTgt spid="128"/>
                                        </p:tgtEl>
                                        <p:attrNameLst>
                                          <p:attrName>ppt_x</p:attrName>
                                        </p:attrNameLst>
                                      </p:cBhvr>
                                      <p:tavLst>
                                        <p:tav tm="0">
                                          <p:val>
                                            <p:strVal val="#ppt_x"/>
                                          </p:val>
                                        </p:tav>
                                        <p:tav tm="100000">
                                          <p:val>
                                            <p:strVal val="#ppt_x"/>
                                          </p:val>
                                        </p:tav>
                                      </p:tavLst>
                                    </p:anim>
                                    <p:anim calcmode="lin" valueType="num">
                                      <p:cBhvr>
                                        <p:cTn id="128" dur="900" decel="100000" fill="hold"/>
                                        <p:tgtEl>
                                          <p:spTgt spid="128"/>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128"/>
                                        </p:tgtEl>
                                        <p:attrNameLst>
                                          <p:attrName>ppt_y</p:attrName>
                                        </p:attrNameLst>
                                      </p:cBhvr>
                                      <p:tavLst>
                                        <p:tav tm="0">
                                          <p:val>
                                            <p:strVal val="#ppt_y-.03"/>
                                          </p:val>
                                        </p:tav>
                                        <p:tav tm="100000">
                                          <p:val>
                                            <p:strVal val="#ppt_y"/>
                                          </p:val>
                                        </p:tav>
                                      </p:tavLst>
                                    </p:anim>
                                  </p:childTnLst>
                                </p:cTn>
                              </p:par>
                              <p:par>
                                <p:cTn id="130" presetID="37" presetClass="entr" presetSubtype="0" fill="hold" nodeType="withEffect">
                                  <p:stCondLst>
                                    <p:cond delay="0"/>
                                  </p:stCondLst>
                                  <p:childTnLst>
                                    <p:set>
                                      <p:cBhvr>
                                        <p:cTn id="131" dur="1" fill="hold">
                                          <p:stCondLst>
                                            <p:cond delay="0"/>
                                          </p:stCondLst>
                                        </p:cTn>
                                        <p:tgtEl>
                                          <p:spTgt spid="14"/>
                                        </p:tgtEl>
                                        <p:attrNameLst>
                                          <p:attrName>style.visibility</p:attrName>
                                        </p:attrNameLst>
                                      </p:cBhvr>
                                      <p:to>
                                        <p:strVal val="visible"/>
                                      </p:to>
                                    </p:set>
                                    <p:animEffect transition="in" filter="fade">
                                      <p:cBhvr>
                                        <p:cTn id="132" dur="1000"/>
                                        <p:tgtEl>
                                          <p:spTgt spid="14"/>
                                        </p:tgtEl>
                                      </p:cBhvr>
                                    </p:animEffect>
                                    <p:anim calcmode="lin" valueType="num">
                                      <p:cBhvr>
                                        <p:cTn id="133" dur="1000" fill="hold"/>
                                        <p:tgtEl>
                                          <p:spTgt spid="14"/>
                                        </p:tgtEl>
                                        <p:attrNameLst>
                                          <p:attrName>ppt_x</p:attrName>
                                        </p:attrNameLst>
                                      </p:cBhvr>
                                      <p:tavLst>
                                        <p:tav tm="0">
                                          <p:val>
                                            <p:strVal val="#ppt_x"/>
                                          </p:val>
                                        </p:tav>
                                        <p:tav tm="100000">
                                          <p:val>
                                            <p:strVal val="#ppt_x"/>
                                          </p:val>
                                        </p:tav>
                                      </p:tavLst>
                                    </p:anim>
                                    <p:anim calcmode="lin" valueType="num">
                                      <p:cBhvr>
                                        <p:cTn id="134" dur="900" decel="100000" fill="hold"/>
                                        <p:tgtEl>
                                          <p:spTgt spid="14"/>
                                        </p:tgtEl>
                                        <p:attrNameLst>
                                          <p:attrName>ppt_y</p:attrName>
                                        </p:attrNameLst>
                                      </p:cBhvr>
                                      <p:tavLst>
                                        <p:tav tm="0">
                                          <p:val>
                                            <p:strVal val="#ppt_y+1"/>
                                          </p:val>
                                        </p:tav>
                                        <p:tav tm="100000">
                                          <p:val>
                                            <p:strVal val="#ppt_y-.03"/>
                                          </p:val>
                                        </p:tav>
                                      </p:tavLst>
                                    </p:anim>
                                    <p:anim calcmode="lin" valueType="num">
                                      <p:cBhvr>
                                        <p:cTn id="1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36" presetID="37" presetClass="entr" presetSubtype="0" fill="hold" grpId="0" nodeType="withEffect">
                                  <p:stCondLst>
                                    <p:cond delay="0"/>
                                  </p:stCondLst>
                                  <p:childTnLst>
                                    <p:set>
                                      <p:cBhvr>
                                        <p:cTn id="137" dur="1" fill="hold">
                                          <p:stCondLst>
                                            <p:cond delay="0"/>
                                          </p:stCondLst>
                                        </p:cTn>
                                        <p:tgtEl>
                                          <p:spTgt spid="165"/>
                                        </p:tgtEl>
                                        <p:attrNameLst>
                                          <p:attrName>style.visibility</p:attrName>
                                        </p:attrNameLst>
                                      </p:cBhvr>
                                      <p:to>
                                        <p:strVal val="visible"/>
                                      </p:to>
                                    </p:set>
                                    <p:animEffect transition="in" filter="fade">
                                      <p:cBhvr>
                                        <p:cTn id="138" dur="1000"/>
                                        <p:tgtEl>
                                          <p:spTgt spid="165"/>
                                        </p:tgtEl>
                                      </p:cBhvr>
                                    </p:animEffect>
                                    <p:anim calcmode="lin" valueType="num">
                                      <p:cBhvr>
                                        <p:cTn id="139" dur="1000" fill="hold"/>
                                        <p:tgtEl>
                                          <p:spTgt spid="165"/>
                                        </p:tgtEl>
                                        <p:attrNameLst>
                                          <p:attrName>ppt_x</p:attrName>
                                        </p:attrNameLst>
                                      </p:cBhvr>
                                      <p:tavLst>
                                        <p:tav tm="0">
                                          <p:val>
                                            <p:strVal val="#ppt_x"/>
                                          </p:val>
                                        </p:tav>
                                        <p:tav tm="100000">
                                          <p:val>
                                            <p:strVal val="#ppt_x"/>
                                          </p:val>
                                        </p:tav>
                                      </p:tavLst>
                                    </p:anim>
                                    <p:anim calcmode="lin" valueType="num">
                                      <p:cBhvr>
                                        <p:cTn id="140" dur="900" decel="100000" fill="hold"/>
                                        <p:tgtEl>
                                          <p:spTgt spid="165"/>
                                        </p:tgtEl>
                                        <p:attrNameLst>
                                          <p:attrName>ppt_y</p:attrName>
                                        </p:attrNameLst>
                                      </p:cBhvr>
                                      <p:tavLst>
                                        <p:tav tm="0">
                                          <p:val>
                                            <p:strVal val="#ppt_y+1"/>
                                          </p:val>
                                        </p:tav>
                                        <p:tav tm="100000">
                                          <p:val>
                                            <p:strVal val="#ppt_y-.03"/>
                                          </p:val>
                                        </p:tav>
                                      </p:tavLst>
                                    </p:anim>
                                    <p:anim calcmode="lin" valueType="num">
                                      <p:cBhvr>
                                        <p:cTn id="141" dur="100" accel="100000" fill="hold">
                                          <p:stCondLst>
                                            <p:cond delay="900"/>
                                          </p:stCondLst>
                                        </p:cTn>
                                        <p:tgtEl>
                                          <p:spTgt spid="165"/>
                                        </p:tgtEl>
                                        <p:attrNameLst>
                                          <p:attrName>ppt_y</p:attrName>
                                        </p:attrNameLst>
                                      </p:cBhvr>
                                      <p:tavLst>
                                        <p:tav tm="0">
                                          <p:val>
                                            <p:strVal val="#ppt_y-.03"/>
                                          </p:val>
                                        </p:tav>
                                        <p:tav tm="100000">
                                          <p:val>
                                            <p:strVal val="#ppt_y"/>
                                          </p:val>
                                        </p:tav>
                                      </p:tavLst>
                                    </p:anim>
                                  </p:childTnLst>
                                </p:cTn>
                              </p:par>
                              <p:par>
                                <p:cTn id="142" presetID="37" presetClass="entr" presetSubtype="0" fill="hold" nodeType="withEffect">
                                  <p:stCondLst>
                                    <p:cond delay="0"/>
                                  </p:stCondLst>
                                  <p:childTnLst>
                                    <p:set>
                                      <p:cBhvr>
                                        <p:cTn id="143" dur="1" fill="hold">
                                          <p:stCondLst>
                                            <p:cond delay="0"/>
                                          </p:stCondLst>
                                        </p:cTn>
                                        <p:tgtEl>
                                          <p:spTgt spid="15"/>
                                        </p:tgtEl>
                                        <p:attrNameLst>
                                          <p:attrName>style.visibility</p:attrName>
                                        </p:attrNameLst>
                                      </p:cBhvr>
                                      <p:to>
                                        <p:strVal val="visible"/>
                                      </p:to>
                                    </p:set>
                                    <p:animEffect transition="in" filter="fade">
                                      <p:cBhvr>
                                        <p:cTn id="144" dur="1000"/>
                                        <p:tgtEl>
                                          <p:spTgt spid="15"/>
                                        </p:tgtEl>
                                      </p:cBhvr>
                                    </p:animEffect>
                                    <p:anim calcmode="lin" valueType="num">
                                      <p:cBhvr>
                                        <p:cTn id="145" dur="1000" fill="hold"/>
                                        <p:tgtEl>
                                          <p:spTgt spid="15"/>
                                        </p:tgtEl>
                                        <p:attrNameLst>
                                          <p:attrName>ppt_x</p:attrName>
                                        </p:attrNameLst>
                                      </p:cBhvr>
                                      <p:tavLst>
                                        <p:tav tm="0">
                                          <p:val>
                                            <p:strVal val="#ppt_x"/>
                                          </p:val>
                                        </p:tav>
                                        <p:tav tm="100000">
                                          <p:val>
                                            <p:strVal val="#ppt_x"/>
                                          </p:val>
                                        </p:tav>
                                      </p:tavLst>
                                    </p:anim>
                                    <p:anim calcmode="lin" valueType="num">
                                      <p:cBhvr>
                                        <p:cTn id="146" dur="900" decel="100000" fill="hold"/>
                                        <p:tgtEl>
                                          <p:spTgt spid="15"/>
                                        </p:tgtEl>
                                        <p:attrNameLst>
                                          <p:attrName>ppt_y</p:attrName>
                                        </p:attrNameLst>
                                      </p:cBhvr>
                                      <p:tavLst>
                                        <p:tav tm="0">
                                          <p:val>
                                            <p:strVal val="#ppt_y+1"/>
                                          </p:val>
                                        </p:tav>
                                        <p:tav tm="100000">
                                          <p:val>
                                            <p:strVal val="#ppt_y-.03"/>
                                          </p:val>
                                        </p:tav>
                                      </p:tavLst>
                                    </p:anim>
                                    <p:anim calcmode="lin" valueType="num">
                                      <p:cBhvr>
                                        <p:cTn id="14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148" presetID="10" presetClass="entr" presetSubtype="0" fill="hold" nodeType="withEffect">
                                  <p:stCondLst>
                                    <p:cond delay="0"/>
                                  </p:stCondLst>
                                  <p:childTnLst>
                                    <p:set>
                                      <p:cBhvr>
                                        <p:cTn id="149" dur="1" fill="hold">
                                          <p:stCondLst>
                                            <p:cond delay="0"/>
                                          </p:stCondLst>
                                        </p:cTn>
                                        <p:tgtEl>
                                          <p:spTgt spid="134"/>
                                        </p:tgtEl>
                                        <p:attrNameLst>
                                          <p:attrName>style.visibility</p:attrName>
                                        </p:attrNameLst>
                                      </p:cBhvr>
                                      <p:to>
                                        <p:strVal val="visible"/>
                                      </p:to>
                                    </p:set>
                                    <p:animEffect transition="in" filter="fade">
                                      <p:cBhvr>
                                        <p:cTn id="150" dur="500"/>
                                        <p:tgtEl>
                                          <p:spTgt spid="134"/>
                                        </p:tgtEl>
                                      </p:cBhvr>
                                    </p:animEffect>
                                  </p:childTnLst>
                                </p:cTn>
                              </p:par>
                              <p:par>
                                <p:cTn id="151" presetID="37" presetClass="entr" presetSubtype="0" fill="hold" nodeType="with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1000"/>
                                        <p:tgtEl>
                                          <p:spTgt spid="30"/>
                                        </p:tgtEl>
                                      </p:cBhvr>
                                    </p:animEffect>
                                    <p:anim calcmode="lin" valueType="num">
                                      <p:cBhvr>
                                        <p:cTn id="154" dur="1000" fill="hold"/>
                                        <p:tgtEl>
                                          <p:spTgt spid="30"/>
                                        </p:tgtEl>
                                        <p:attrNameLst>
                                          <p:attrName>ppt_x</p:attrName>
                                        </p:attrNameLst>
                                      </p:cBhvr>
                                      <p:tavLst>
                                        <p:tav tm="0">
                                          <p:val>
                                            <p:strVal val="#ppt_x"/>
                                          </p:val>
                                        </p:tav>
                                        <p:tav tm="100000">
                                          <p:val>
                                            <p:strVal val="#ppt_x"/>
                                          </p:val>
                                        </p:tav>
                                      </p:tavLst>
                                    </p:anim>
                                    <p:anim calcmode="lin" valueType="num">
                                      <p:cBhvr>
                                        <p:cTn id="155" dur="900" decel="100000" fill="hold"/>
                                        <p:tgtEl>
                                          <p:spTgt spid="3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57" presetID="37" presetClass="entr" presetSubtype="0" fill="hold" nodeType="withEffect">
                                  <p:stCondLst>
                                    <p:cond delay="0"/>
                                  </p:stCondLst>
                                  <p:childTnLst>
                                    <p:set>
                                      <p:cBhvr>
                                        <p:cTn id="158" dur="1" fill="hold">
                                          <p:stCondLst>
                                            <p:cond delay="0"/>
                                          </p:stCondLst>
                                        </p:cTn>
                                        <p:tgtEl>
                                          <p:spTgt spid="31"/>
                                        </p:tgtEl>
                                        <p:attrNameLst>
                                          <p:attrName>style.visibility</p:attrName>
                                        </p:attrNameLst>
                                      </p:cBhvr>
                                      <p:to>
                                        <p:strVal val="visible"/>
                                      </p:to>
                                    </p:set>
                                    <p:animEffect transition="in" filter="fade">
                                      <p:cBhvr>
                                        <p:cTn id="159" dur="1000"/>
                                        <p:tgtEl>
                                          <p:spTgt spid="31"/>
                                        </p:tgtEl>
                                      </p:cBhvr>
                                    </p:animEffect>
                                    <p:anim calcmode="lin" valueType="num">
                                      <p:cBhvr>
                                        <p:cTn id="160" dur="1000" fill="hold"/>
                                        <p:tgtEl>
                                          <p:spTgt spid="31"/>
                                        </p:tgtEl>
                                        <p:attrNameLst>
                                          <p:attrName>ppt_x</p:attrName>
                                        </p:attrNameLst>
                                      </p:cBhvr>
                                      <p:tavLst>
                                        <p:tav tm="0">
                                          <p:val>
                                            <p:strVal val="#ppt_x"/>
                                          </p:val>
                                        </p:tav>
                                        <p:tav tm="100000">
                                          <p:val>
                                            <p:strVal val="#ppt_x"/>
                                          </p:val>
                                        </p:tav>
                                      </p:tavLst>
                                    </p:anim>
                                    <p:anim calcmode="lin" valueType="num">
                                      <p:cBhvr>
                                        <p:cTn id="161" dur="900" decel="100000" fill="hold"/>
                                        <p:tgtEl>
                                          <p:spTgt spid="31"/>
                                        </p:tgtEl>
                                        <p:attrNameLst>
                                          <p:attrName>ppt_y</p:attrName>
                                        </p:attrNameLst>
                                      </p:cBhvr>
                                      <p:tavLst>
                                        <p:tav tm="0">
                                          <p:val>
                                            <p:strVal val="#ppt_y+1"/>
                                          </p:val>
                                        </p:tav>
                                        <p:tav tm="100000">
                                          <p:val>
                                            <p:strVal val="#ppt_y-.03"/>
                                          </p:val>
                                        </p:tav>
                                      </p:tavLst>
                                    </p:anim>
                                    <p:anim calcmode="lin" valueType="num">
                                      <p:cBhvr>
                                        <p:cTn id="16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63" presetID="0" presetClass="path" presetSubtype="0" accel="50000" decel="50000" fill="hold" nodeType="withEffect">
                                  <p:stCondLst>
                                    <p:cond delay="0"/>
                                  </p:stCondLst>
                                  <p:childTnLst>
                                    <p:animMotion origin="layout" path="M 4.63723E-7 -2.6952E-6 L -0.25134 -0.19167 " pathEditMode="relative" ptsTypes="AA">
                                      <p:cBhvr>
                                        <p:cTn id="164" dur="2000" fill="hold"/>
                                        <p:tgtEl>
                                          <p:spTgt spid="696"/>
                                        </p:tgtEl>
                                        <p:attrNameLst>
                                          <p:attrName>ppt_x</p:attrName>
                                          <p:attrName>ppt_y</p:attrName>
                                        </p:attrNameLst>
                                      </p:cBhvr>
                                    </p:animMotion>
                                  </p:childTnLst>
                                </p:cTn>
                              </p:par>
                              <p:par>
                                <p:cTn id="165" presetID="0" presetClass="path" presetSubtype="0" accel="50000" decel="50000" fill="hold" nodeType="withEffect">
                                  <p:stCondLst>
                                    <p:cond delay="0"/>
                                  </p:stCondLst>
                                  <p:childTnLst>
                                    <p:animMotion origin="layout" path="M 2.48274E-6 1.49219E-6 L -0.33125 -0.05634 " pathEditMode="relative" ptsTypes="AA">
                                      <p:cBhvr>
                                        <p:cTn id="166" dur="2000" fill="hold"/>
                                        <p:tgtEl>
                                          <p:spTgt spid="975"/>
                                        </p:tgtEl>
                                        <p:attrNameLst>
                                          <p:attrName>ppt_x</p:attrName>
                                          <p:attrName>ppt_y</p:attrName>
                                        </p:attrNameLst>
                                      </p:cBhvr>
                                    </p:animMotion>
                                  </p:childTnLst>
                                </p:cTn>
                              </p:par>
                              <p:par>
                                <p:cTn id="167" presetID="0" presetClass="path" presetSubtype="0" accel="50000" decel="50000" fill="hold" nodeType="withEffect">
                                  <p:stCondLst>
                                    <p:cond delay="0"/>
                                  </p:stCondLst>
                                  <p:childTnLst>
                                    <p:animMotion origin="layout" path="M 4.21779E-6 3.87507E-7 L -0.72301 0.01307 " pathEditMode="relative" rAng="0" ptsTypes="AA">
                                      <p:cBhvr>
                                        <p:cTn id="168" dur="2000" fill="hold"/>
                                        <p:tgtEl>
                                          <p:spTgt spid="824"/>
                                        </p:tgtEl>
                                        <p:attrNameLst>
                                          <p:attrName>ppt_x</p:attrName>
                                          <p:attrName>ppt_y</p:attrName>
                                        </p:attrNameLst>
                                      </p:cBhvr>
                                      <p:rCtr x="-36153" y="648"/>
                                    </p:animMotion>
                                  </p:childTnLst>
                                </p:cTn>
                              </p:par>
                              <p:par>
                                <p:cTn id="169" presetID="37" presetClass="entr" presetSubtype="0" fill="hold" nodeType="withEffect">
                                  <p:stCondLst>
                                    <p:cond delay="0"/>
                                  </p:stCondLst>
                                  <p:childTnLst>
                                    <p:set>
                                      <p:cBhvr>
                                        <p:cTn id="170" dur="1" fill="hold">
                                          <p:stCondLst>
                                            <p:cond delay="0"/>
                                          </p:stCondLst>
                                        </p:cTn>
                                        <p:tgtEl>
                                          <p:spTgt spid="1253"/>
                                        </p:tgtEl>
                                        <p:attrNameLst>
                                          <p:attrName>style.visibility</p:attrName>
                                        </p:attrNameLst>
                                      </p:cBhvr>
                                      <p:to>
                                        <p:strVal val="visible"/>
                                      </p:to>
                                    </p:set>
                                    <p:animEffect transition="in" filter="fade">
                                      <p:cBhvr>
                                        <p:cTn id="171" dur="1000"/>
                                        <p:tgtEl>
                                          <p:spTgt spid="1253"/>
                                        </p:tgtEl>
                                      </p:cBhvr>
                                    </p:animEffect>
                                    <p:anim calcmode="lin" valueType="num">
                                      <p:cBhvr>
                                        <p:cTn id="172" dur="1000" fill="hold"/>
                                        <p:tgtEl>
                                          <p:spTgt spid="1253"/>
                                        </p:tgtEl>
                                        <p:attrNameLst>
                                          <p:attrName>ppt_x</p:attrName>
                                        </p:attrNameLst>
                                      </p:cBhvr>
                                      <p:tavLst>
                                        <p:tav tm="0">
                                          <p:val>
                                            <p:strVal val="#ppt_x"/>
                                          </p:val>
                                        </p:tav>
                                        <p:tav tm="100000">
                                          <p:val>
                                            <p:strVal val="#ppt_x"/>
                                          </p:val>
                                        </p:tav>
                                      </p:tavLst>
                                    </p:anim>
                                    <p:anim calcmode="lin" valueType="num">
                                      <p:cBhvr>
                                        <p:cTn id="173" dur="900" decel="100000" fill="hold"/>
                                        <p:tgtEl>
                                          <p:spTgt spid="1253"/>
                                        </p:tgtEl>
                                        <p:attrNameLst>
                                          <p:attrName>ppt_y</p:attrName>
                                        </p:attrNameLst>
                                      </p:cBhvr>
                                      <p:tavLst>
                                        <p:tav tm="0">
                                          <p:val>
                                            <p:strVal val="#ppt_y+1"/>
                                          </p:val>
                                        </p:tav>
                                        <p:tav tm="100000">
                                          <p:val>
                                            <p:strVal val="#ppt_y-.03"/>
                                          </p:val>
                                        </p:tav>
                                      </p:tavLst>
                                    </p:anim>
                                    <p:anim calcmode="lin" valueType="num">
                                      <p:cBhvr>
                                        <p:cTn id="174" dur="100" accel="100000" fill="hold">
                                          <p:stCondLst>
                                            <p:cond delay="900"/>
                                          </p:stCondLst>
                                        </p:cTn>
                                        <p:tgtEl>
                                          <p:spTgt spid="1253"/>
                                        </p:tgtEl>
                                        <p:attrNameLst>
                                          <p:attrName>ppt_y</p:attrName>
                                        </p:attrNameLst>
                                      </p:cBhvr>
                                      <p:tavLst>
                                        <p:tav tm="0">
                                          <p:val>
                                            <p:strVal val="#ppt_y-.03"/>
                                          </p:val>
                                        </p:tav>
                                        <p:tav tm="100000">
                                          <p:val>
                                            <p:strVal val="#ppt_y"/>
                                          </p:val>
                                        </p:tav>
                                      </p:tavLst>
                                    </p:anim>
                                  </p:childTnLst>
                                </p:cTn>
                              </p:par>
                              <p:par>
                                <p:cTn id="175" presetID="0" presetClass="path" presetSubtype="0" accel="50000" decel="50000" fill="hold" nodeType="withEffect">
                                  <p:stCondLst>
                                    <p:cond delay="0"/>
                                  </p:stCondLst>
                                  <p:childTnLst>
                                    <p:animMotion origin="layout" path="M -4.03804E-6 6.36206E-7 L -0.17552 0.00648 " pathEditMode="relative" ptsTypes="AA">
                                      <p:cBhvr>
                                        <p:cTn id="176" dur="2000" fill="hold"/>
                                        <p:tgtEl>
                                          <p:spTgt spid="134"/>
                                        </p:tgtEl>
                                        <p:attrNameLst>
                                          <p:attrName>ppt_x</p:attrName>
                                          <p:attrName>ppt_y</p:attrName>
                                        </p:attrNameLst>
                                      </p:cBhvr>
                                    </p:animMotion>
                                  </p:childTnLst>
                                </p:cTn>
                              </p:par>
                              <p:par>
                                <p:cTn id="177" presetID="10" presetClass="entr" presetSubtype="0" fill="hold" nodeType="withEffect">
                                  <p:stCondLst>
                                    <p:cond delay="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500"/>
                                        <p:tgtEl>
                                          <p:spTgt spid="131"/>
                                        </p:tgtEl>
                                      </p:cBhvr>
                                    </p:animEffect>
                                  </p:childTnLst>
                                </p:cTn>
                              </p:par>
                              <p:par>
                                <p:cTn id="180" presetID="10" presetClass="entr" presetSubtype="0" fill="hold" nodeType="withEffect">
                                  <p:stCondLst>
                                    <p:cond delay="0"/>
                                  </p:stCondLst>
                                  <p:childTnLst>
                                    <p:set>
                                      <p:cBhvr>
                                        <p:cTn id="181" dur="1" fill="hold">
                                          <p:stCondLst>
                                            <p:cond delay="0"/>
                                          </p:stCondLst>
                                        </p:cTn>
                                        <p:tgtEl>
                                          <p:spTgt spid="133"/>
                                        </p:tgtEl>
                                        <p:attrNameLst>
                                          <p:attrName>style.visibility</p:attrName>
                                        </p:attrNameLst>
                                      </p:cBhvr>
                                      <p:to>
                                        <p:strVal val="visible"/>
                                      </p:to>
                                    </p:set>
                                    <p:animEffect transition="in" filter="fade">
                                      <p:cBhvr>
                                        <p:cTn id="182" dur="500"/>
                                        <p:tgtEl>
                                          <p:spTgt spid="133"/>
                                        </p:tgtEl>
                                      </p:cBhvr>
                                    </p:animEffect>
                                  </p:childTnLst>
                                </p:cTn>
                              </p:par>
                              <p:par>
                                <p:cTn id="183" presetID="10" presetClass="entr" presetSubtype="0" fill="hold" nodeType="withEffect">
                                  <p:stCondLst>
                                    <p:cond delay="0"/>
                                  </p:stCondLst>
                                  <p:childTnLst>
                                    <p:set>
                                      <p:cBhvr>
                                        <p:cTn id="184" dur="1" fill="hold">
                                          <p:stCondLst>
                                            <p:cond delay="0"/>
                                          </p:stCondLst>
                                        </p:cTn>
                                        <p:tgtEl>
                                          <p:spTgt spid="130"/>
                                        </p:tgtEl>
                                        <p:attrNameLst>
                                          <p:attrName>style.visibility</p:attrName>
                                        </p:attrNameLst>
                                      </p:cBhvr>
                                      <p:to>
                                        <p:strVal val="visible"/>
                                      </p:to>
                                    </p:set>
                                    <p:animEffect transition="in" filter="fade">
                                      <p:cBhvr>
                                        <p:cTn id="185" dur="500"/>
                                        <p:tgtEl>
                                          <p:spTgt spid="130"/>
                                        </p:tgtEl>
                                      </p:cBhvr>
                                    </p:animEffect>
                                  </p:childTnLst>
                                </p:cTn>
                              </p:par>
                              <p:par>
                                <p:cTn id="186" presetID="10" presetClass="entr" presetSubtype="0" fill="hold" nodeType="withEffect">
                                  <p:stCondLst>
                                    <p:cond delay="0"/>
                                  </p:stCondLst>
                                  <p:childTnLst>
                                    <p:set>
                                      <p:cBhvr>
                                        <p:cTn id="187" dur="1" fill="hold">
                                          <p:stCondLst>
                                            <p:cond delay="0"/>
                                          </p:stCondLst>
                                        </p:cTn>
                                        <p:tgtEl>
                                          <p:spTgt spid="132"/>
                                        </p:tgtEl>
                                        <p:attrNameLst>
                                          <p:attrName>style.visibility</p:attrName>
                                        </p:attrNameLst>
                                      </p:cBhvr>
                                      <p:to>
                                        <p:strVal val="visible"/>
                                      </p:to>
                                    </p:set>
                                    <p:animEffect transition="in" filter="fade">
                                      <p:cBhvr>
                                        <p:cTn id="188" dur="500"/>
                                        <p:tgtEl>
                                          <p:spTgt spid="132"/>
                                        </p:tgtEl>
                                      </p:cBhvr>
                                    </p:animEffect>
                                  </p:childTnLst>
                                </p:cTn>
                              </p:par>
                              <p:par>
                                <p:cTn id="189" presetID="10" presetClass="entr" presetSubtype="0" fill="hold" nodeType="withEffect">
                                  <p:stCondLst>
                                    <p:cond delay="0"/>
                                  </p:stCondLst>
                                  <p:childTnLst>
                                    <p:set>
                                      <p:cBhvr>
                                        <p:cTn id="190" dur="1" fill="hold">
                                          <p:stCondLst>
                                            <p:cond delay="0"/>
                                          </p:stCondLst>
                                        </p:cTn>
                                        <p:tgtEl>
                                          <p:spTgt spid="129"/>
                                        </p:tgtEl>
                                        <p:attrNameLst>
                                          <p:attrName>style.visibility</p:attrName>
                                        </p:attrNameLst>
                                      </p:cBhvr>
                                      <p:to>
                                        <p:strVal val="visible"/>
                                      </p:to>
                                    </p:set>
                                    <p:animEffect transition="in" filter="fade">
                                      <p:cBhvr>
                                        <p:cTn id="19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7" grpId="0" animBg="1"/>
      <p:bldP spid="790" grpId="0"/>
      <p:bldP spid="791" grpId="0"/>
      <p:bldP spid="1068" grpId="0" animBg="1"/>
      <p:bldP spid="106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2524158" y="9404793"/>
            <a:ext cx="18945604" cy="2646891"/>
          </a:xfrm>
          <a:prstGeom prst="rect">
            <a:avLst/>
          </a:prstGeom>
          <a:noFill/>
        </p:spPr>
        <p:txBody>
          <a:bodyPr wrap="square" lIns="243852" tIns="121926" rIns="243852" bIns="121926" rtlCol="0">
            <a:spAutoFit/>
          </a:bodyPr>
          <a:lstStyle/>
          <a:p>
            <a:pPr>
              <a:lnSpc>
                <a:spcPct val="120000"/>
              </a:lnSpc>
            </a:pPr>
            <a:r>
              <a:rPr lang="en-US" sz="2600" dirty="0">
                <a:latin typeface="微软雅黑" panose="020B0503020204020204" pitchFamily="34" charset="-122"/>
                <a:cs typeface="Aparajita" panose="020B0604020202020204" pitchFamily="34" charset="0"/>
              </a:rPr>
              <a:t>Lorem ipsum dolor sit amet, consectetur adipiscing elit. Praesent molestie efficitur est, non varius purus elementum quis. Sed commodo ante mauris, sed pulvinar erat sollicitudin in. Mauris vehicula enim quis magna commodo pulvinar. Phasellus ac sem augue. Phasellus ac urna a nulla lacinia fermentum. Proin placerat, orci a blandit venenatis, lacus ante sollicitudin neque, in suscipit eros leo vitae sem. Vestibulum a mattis odio. Aliquam lobortis, sapien vel accumsan pulvinar, lacus dolor convallis massa, at interdum velit ex vitae eros. Curabitur vitae efficitur nunc.</a:t>
            </a:r>
          </a:p>
        </p:txBody>
      </p:sp>
      <p:sp>
        <p:nvSpPr>
          <p:cNvPr id="46" name="TextBox 45"/>
          <p:cNvSpPr txBox="1"/>
          <p:nvPr/>
        </p:nvSpPr>
        <p:spPr>
          <a:xfrm>
            <a:off x="2503243" y="8176710"/>
            <a:ext cx="18877400" cy="929497"/>
          </a:xfrm>
          <a:prstGeom prst="rect">
            <a:avLst/>
          </a:prstGeom>
          <a:noFill/>
        </p:spPr>
        <p:txBody>
          <a:bodyPr wrap="square" lIns="243852" tIns="121926" rIns="243852" bIns="121926" rtlCol="0">
            <a:spAutoFit/>
          </a:bodyPr>
          <a:lstStyle/>
          <a:p>
            <a:pPr>
              <a:lnSpc>
                <a:spcPct val="120000"/>
              </a:lnSpc>
            </a:pPr>
            <a:r>
              <a:rPr lang="en-US" sz="3700" b="1" dirty="0">
                <a:solidFill>
                  <a:schemeClr val="tx2"/>
                </a:solidFill>
                <a:latin typeface="微软雅黑" panose="020B0503020204020204" pitchFamily="34" charset="-122"/>
                <a:cs typeface="Aparajita" panose="020B0604020202020204" pitchFamily="34" charset="0"/>
              </a:rPr>
              <a:t>Every single project was created taking care of the details. </a:t>
            </a:r>
          </a:p>
        </p:txBody>
      </p:sp>
      <p:cxnSp>
        <p:nvCxnSpPr>
          <p:cNvPr id="47" name="Straight Connector 46"/>
          <p:cNvCxnSpPr/>
          <p:nvPr/>
        </p:nvCxnSpPr>
        <p:spPr>
          <a:xfrm>
            <a:off x="2772010" y="9296400"/>
            <a:ext cx="18608632"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44" name="Group 43"/>
          <p:cNvGrpSpPr/>
          <p:nvPr/>
        </p:nvGrpSpPr>
        <p:grpSpPr>
          <a:xfrm>
            <a:off x="1711325" y="483017"/>
            <a:ext cx="20962938" cy="2079087"/>
            <a:chOff x="1690738" y="483017"/>
            <a:chExt cx="20962938" cy="2079087"/>
          </a:xfrm>
        </p:grpSpPr>
        <p:sp>
          <p:nvSpPr>
            <p:cNvPr id="48" name="TextBox 47"/>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9</a:t>
              </a:r>
            </a:p>
          </p:txBody>
        </p:sp>
        <p:sp>
          <p:nvSpPr>
            <p:cNvPr id="49" name="Rectangle 48"/>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50"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2" name="图片占位符 1"/>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490" r="490"/>
          <a:stretch>
            <a:fillRect/>
          </a:stretch>
        </p:blipFill>
        <p:spPr/>
      </p:pic>
      <p:pic>
        <p:nvPicPr>
          <p:cNvPr id="3" name="图片占位符 2"/>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490" r="490"/>
          <a:stretch>
            <a:fillRect/>
          </a:stretch>
        </p:blipFill>
        <p:spPr/>
      </p:pic>
      <p:pic>
        <p:nvPicPr>
          <p:cNvPr id="4" name="图片占位符 3"/>
          <p:cNvPicPr>
            <a:picLocks noGrp="1" noChangeAspect="1"/>
          </p:cNvPicPr>
          <p:nvPr>
            <p:ph type="pic" sz="quarter" idx="26"/>
          </p:nvPr>
        </p:nvPicPr>
        <p:blipFill>
          <a:blip r:embed="rId4" cstate="email">
            <a:extLst>
              <a:ext uri="{28A0092B-C50C-407E-A947-70E740481C1C}">
                <a14:useLocalDpi xmlns:a14="http://schemas.microsoft.com/office/drawing/2010/main" val="0"/>
              </a:ext>
            </a:extLst>
          </a:blip>
          <a:srcRect l="65" r="65"/>
          <a:stretch>
            <a:fillRect/>
          </a:stretch>
        </p:blipFill>
        <p:spPr/>
      </p:pic>
      <p:pic>
        <p:nvPicPr>
          <p:cNvPr id="5" name="图片占位符 4"/>
          <p:cNvPicPr>
            <a:picLocks noGrp="1" noChangeAspect="1"/>
          </p:cNvPicPr>
          <p:nvPr>
            <p:ph type="pic" sz="quarter" idx="27"/>
          </p:nvPr>
        </p:nvPicPr>
        <p:blipFill>
          <a:blip r:embed="rId5">
            <a:extLst>
              <a:ext uri="{28A0092B-C50C-407E-A947-70E740481C1C}">
                <a14:useLocalDpi xmlns:a14="http://schemas.microsoft.com/office/drawing/2010/main" val="0"/>
              </a:ext>
            </a:extLst>
          </a:blip>
          <a:srcRect t="351" b="351"/>
          <a:stretch>
            <a:fillRect/>
          </a:stretch>
        </p:blipFill>
        <p:spPr/>
      </p:pic>
      <p:pic>
        <p:nvPicPr>
          <p:cNvPr id="6" name="图片占位符 5"/>
          <p:cNvPicPr>
            <a:picLocks noGrp="1" noChangeAspect="1"/>
          </p:cNvPicPr>
          <p:nvPr>
            <p:ph type="pic" sz="quarter" idx="28"/>
          </p:nvPr>
        </p:nvPicPr>
        <p:blipFill>
          <a:blip r:embed="rId6">
            <a:extLst>
              <a:ext uri="{28A0092B-C50C-407E-A947-70E740481C1C}">
                <a14:useLocalDpi xmlns:a14="http://schemas.microsoft.com/office/drawing/2010/main" val="0"/>
              </a:ext>
            </a:extLst>
          </a:blip>
          <a:srcRect l="217" r="217"/>
          <a:stretch>
            <a:fillRect/>
          </a:stretch>
        </p:blipFill>
        <p:spPr/>
      </p:pic>
      <p:pic>
        <p:nvPicPr>
          <p:cNvPr id="7" name="图片占位符 6"/>
          <p:cNvPicPr>
            <a:picLocks noGrp="1" noChangeAspect="1"/>
          </p:cNvPicPr>
          <p:nvPr>
            <p:ph type="pic" sz="quarter" idx="20"/>
          </p:nvPr>
        </p:nvPicPr>
        <p:blipFill>
          <a:blip r:embed="rId7" cstate="email">
            <a:extLst>
              <a:ext uri="{28A0092B-C50C-407E-A947-70E740481C1C}">
                <a14:useLocalDpi xmlns:a14="http://schemas.microsoft.com/office/drawing/2010/main" val="0"/>
              </a:ext>
            </a:extLst>
          </a:blip>
          <a:srcRect t="35" b="35"/>
          <a:stretch>
            <a:fillRect/>
          </a:stretch>
        </p:blipFill>
        <p:spPr/>
      </p:pic>
      <p:pic>
        <p:nvPicPr>
          <p:cNvPr id="8" name="图片占位符 7"/>
          <p:cNvPicPr>
            <a:picLocks noGrp="1" noChangeAspect="1"/>
          </p:cNvPicPr>
          <p:nvPr>
            <p:ph type="pic" sz="quarter" idx="21"/>
          </p:nvPr>
        </p:nvPicPr>
        <p:blipFill>
          <a:blip r:embed="rId8">
            <a:extLst>
              <a:ext uri="{28A0092B-C50C-407E-A947-70E740481C1C}">
                <a14:useLocalDpi xmlns:a14="http://schemas.microsoft.com/office/drawing/2010/main" val="0"/>
              </a:ext>
            </a:extLst>
          </a:blip>
          <a:srcRect t="565" b="565"/>
          <a:stretch>
            <a:fillRect/>
          </a:stretch>
        </p:blipFill>
        <p:spPr/>
      </p:pic>
      <p:pic>
        <p:nvPicPr>
          <p:cNvPr id="9" name="图片占位符 8"/>
          <p:cNvPicPr>
            <a:picLocks noGrp="1" noChangeAspect="1"/>
          </p:cNvPicPr>
          <p:nvPr>
            <p:ph type="pic" sz="quarter" idx="22"/>
          </p:nvPr>
        </p:nvPicPr>
        <p:blipFill>
          <a:blip r:embed="rId9">
            <a:extLst>
              <a:ext uri="{28A0092B-C50C-407E-A947-70E740481C1C}">
                <a14:useLocalDpi xmlns:a14="http://schemas.microsoft.com/office/drawing/2010/main" val="0"/>
              </a:ext>
            </a:extLst>
          </a:blip>
          <a:srcRect l="281" r="281"/>
          <a:stretch>
            <a:fillRect/>
          </a:stretch>
        </p:blipFill>
        <p:spPr/>
      </p:pic>
      <p:pic>
        <p:nvPicPr>
          <p:cNvPr id="33" name="图片占位符 32"/>
          <p:cNvPicPr>
            <a:picLocks noGrp="1" noChangeAspect="1"/>
          </p:cNvPicPr>
          <p:nvPr>
            <p:ph type="pic" sz="quarter" idx="25"/>
          </p:nvPr>
        </p:nvPicPr>
        <p:blipFill>
          <a:blip r:embed="rId10" cstate="email">
            <a:extLst>
              <a:ext uri="{28A0092B-C50C-407E-A947-70E740481C1C}">
                <a14:useLocalDpi xmlns:a14="http://schemas.microsoft.com/office/drawing/2010/main" val="0"/>
              </a:ext>
            </a:extLst>
          </a:blip>
          <a:srcRect l="268" r="268"/>
          <a:stretch>
            <a:fillRect/>
          </a:stretch>
        </p:blipFill>
        <p:spPr/>
      </p:pic>
      <p:pic>
        <p:nvPicPr>
          <p:cNvPr id="32" name="图片占位符 31"/>
          <p:cNvPicPr>
            <a:picLocks noGrp="1" noChangeAspect="1"/>
          </p:cNvPicPr>
          <p:nvPr>
            <p:ph type="pic" sz="quarter" idx="24"/>
          </p:nvPr>
        </p:nvPicPr>
        <p:blipFill>
          <a:blip r:embed="rId11">
            <a:extLst>
              <a:ext uri="{28A0092B-C50C-407E-A947-70E740481C1C}">
                <a14:useLocalDpi xmlns:a14="http://schemas.microsoft.com/office/drawing/2010/main" val="0"/>
              </a:ext>
            </a:extLst>
          </a:blip>
          <a:srcRect t="279" b="279"/>
          <a:stretch>
            <a:fillRect/>
          </a:stretch>
        </p:blipFill>
        <p:spPr/>
      </p:pic>
      <p:pic>
        <p:nvPicPr>
          <p:cNvPr id="31" name="图片占位符 30"/>
          <p:cNvPicPr>
            <a:picLocks noGrp="1" noChangeAspect="1"/>
          </p:cNvPicPr>
          <p:nvPr>
            <p:ph type="pic" sz="quarter" idx="23"/>
          </p:nvPr>
        </p:nvPicPr>
        <p:blipFill>
          <a:blip r:embed="rId12">
            <a:extLst>
              <a:ext uri="{28A0092B-C50C-407E-A947-70E740481C1C}">
                <a14:useLocalDpi xmlns:a14="http://schemas.microsoft.com/office/drawing/2010/main" val="0"/>
              </a:ext>
            </a:extLst>
          </a:blip>
          <a:srcRect l="246" r="246"/>
          <a:stretch>
            <a:fillRect/>
          </a:stretch>
        </p:blipFill>
        <p:spPr/>
      </p:pic>
      <p:pic>
        <p:nvPicPr>
          <p:cNvPr id="30" name="图片占位符 29"/>
          <p:cNvPicPr>
            <a:picLocks noGrp="1" noChangeAspect="1"/>
          </p:cNvPicPr>
          <p:nvPr>
            <p:ph type="pic" sz="quarter" idx="31"/>
          </p:nvPr>
        </p:nvPicPr>
        <p:blipFill>
          <a:blip r:embed="rId13" cstate="email">
            <a:extLst>
              <a:ext uri="{28A0092B-C50C-407E-A947-70E740481C1C}">
                <a14:useLocalDpi xmlns:a14="http://schemas.microsoft.com/office/drawing/2010/main" val="0"/>
              </a:ext>
            </a:extLst>
          </a:blip>
          <a:srcRect l="5777" r="5777"/>
          <a:stretch>
            <a:fillRect/>
          </a:stretch>
        </p:blipFill>
        <p:spPr/>
      </p:pic>
      <p:pic>
        <p:nvPicPr>
          <p:cNvPr id="29" name="图片占位符 28"/>
          <p:cNvPicPr>
            <a:picLocks noGrp="1" noChangeAspect="1"/>
          </p:cNvPicPr>
          <p:nvPr>
            <p:ph type="pic" sz="quarter" idx="30"/>
          </p:nvPr>
        </p:nvPicPr>
        <p:blipFill>
          <a:blip r:embed="rId14" cstate="email">
            <a:extLst>
              <a:ext uri="{28A0092B-C50C-407E-A947-70E740481C1C}">
                <a14:useLocalDpi xmlns:a14="http://schemas.microsoft.com/office/drawing/2010/main" val="0"/>
              </a:ext>
            </a:extLst>
          </a:blip>
          <a:srcRect l="749" r="749"/>
          <a:stretch>
            <a:fillRect/>
          </a:stretch>
        </p:blipFill>
        <p:spPr/>
      </p:pic>
      <p:pic>
        <p:nvPicPr>
          <p:cNvPr id="28" name="图片占位符 27"/>
          <p:cNvPicPr>
            <a:picLocks noGrp="1" noChangeAspect="1"/>
          </p:cNvPicPr>
          <p:nvPr>
            <p:ph type="pic" sz="quarter" idx="29"/>
          </p:nvPr>
        </p:nvPicPr>
        <p:blipFill>
          <a:blip r:embed="rId15">
            <a:extLst>
              <a:ext uri="{28A0092B-C50C-407E-A947-70E740481C1C}">
                <a14:useLocalDpi xmlns:a14="http://schemas.microsoft.com/office/drawing/2010/main" val="0"/>
              </a:ext>
            </a:extLst>
          </a:blip>
          <a:srcRect t="69" b="69"/>
          <a:stretch>
            <a:fillRect/>
          </a:stretch>
        </p:blipFill>
        <p:spPr/>
      </p:pic>
      <p:pic>
        <p:nvPicPr>
          <p:cNvPr id="27" name="图片占位符 26"/>
          <p:cNvPicPr>
            <a:picLocks noGrp="1" noChangeAspect="1"/>
          </p:cNvPicPr>
          <p:nvPr>
            <p:ph type="pic" sz="quarter" idx="19"/>
          </p:nvPr>
        </p:nvPicPr>
        <p:blipFill>
          <a:blip r:embed="rId16">
            <a:extLst>
              <a:ext uri="{28A0092B-C50C-407E-A947-70E740481C1C}">
                <a14:useLocalDpi xmlns:a14="http://schemas.microsoft.com/office/drawing/2010/main" val="0"/>
              </a:ext>
            </a:extLst>
          </a:blip>
          <a:srcRect l="490" r="490"/>
          <a:stretch>
            <a:fillRect/>
          </a:stretch>
        </p:blipFill>
        <p:spPr/>
      </p:pic>
      <p:pic>
        <p:nvPicPr>
          <p:cNvPr id="10" name="图片占位符 9"/>
          <p:cNvPicPr>
            <a:picLocks noGrp="1" noChangeAspect="1"/>
          </p:cNvPicPr>
          <p:nvPr>
            <p:ph type="pic" sz="quarter" idx="18"/>
          </p:nvPr>
        </p:nvPicPr>
        <p:blipFill>
          <a:blip r:embed="rId17">
            <a:extLst>
              <a:ext uri="{28A0092B-C50C-407E-A947-70E740481C1C}">
                <a14:useLocalDpi xmlns:a14="http://schemas.microsoft.com/office/drawing/2010/main" val="0"/>
              </a:ext>
            </a:extLst>
          </a:blip>
          <a:srcRect t="69" b="69"/>
          <a:stretch>
            <a:fillRect/>
          </a:stretch>
        </p:blipFill>
        <p:spPr/>
      </p:pic>
    </p:spTree>
    <p:extLst>
      <p:ext uri="{BB962C8B-B14F-4D97-AF65-F5344CB8AC3E}">
        <p14:creationId xmlns:p14="http://schemas.microsoft.com/office/powerpoint/2010/main" val="127945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900" decel="100000" fill="hold"/>
                                        <p:tgtEl>
                                          <p:spTgt spid="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400"/>
                                        <p:tgtEl>
                                          <p:spTgt spid="47"/>
                                        </p:tgtEl>
                                      </p:cBhvr>
                                    </p:animEffect>
                                  </p:childTnLst>
                                </p:cTn>
                              </p:par>
                            </p:childTnLst>
                          </p:cTn>
                        </p:par>
                        <p:par>
                          <p:cTn id="19" fill="hold">
                            <p:stCondLst>
                              <p:cond delay="19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2525343" y="4719418"/>
            <a:ext cx="5829836" cy="583135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latin typeface="微软雅黑" panose="020B0503020204020204" pitchFamily="34" charset="-122"/>
            </a:endParaRPr>
          </a:p>
        </p:txBody>
      </p:sp>
      <p:sp>
        <p:nvSpPr>
          <p:cNvPr id="10" name="Subtitle 2"/>
          <p:cNvSpPr txBox="1">
            <a:spLocks/>
          </p:cNvSpPr>
          <p:nvPr/>
        </p:nvSpPr>
        <p:spPr>
          <a:xfrm>
            <a:off x="9297765" y="7156456"/>
            <a:ext cx="12995458" cy="1100299"/>
          </a:xfrm>
          <a:prstGeom prst="rect">
            <a:avLst/>
          </a:prstGeom>
        </p:spPr>
        <p:txBody>
          <a:bodyPr vert="horz" lIns="243797" tIns="121899" rIns="243797" bIns="12189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3700" dirty="0">
                <a:latin typeface="微软雅黑" panose="020B0503020204020204" pitchFamily="34" charset="-122"/>
                <a:cs typeface="Aparajita" panose="020B0604020202020204" pitchFamily="34" charset="0"/>
              </a:rPr>
              <a:t>Examples:</a:t>
            </a:r>
            <a:endParaRPr lang="en-US" sz="2900" dirty="0">
              <a:latin typeface="微软雅黑" panose="020B0503020204020204" pitchFamily="34" charset="-122"/>
              <a:cs typeface="Aparajita" panose="020B0604020202020204" pitchFamily="34" charset="0"/>
            </a:endParaRPr>
          </a:p>
        </p:txBody>
      </p:sp>
      <p:grpSp>
        <p:nvGrpSpPr>
          <p:cNvPr id="38" name="Group 37"/>
          <p:cNvGrpSpPr/>
          <p:nvPr/>
        </p:nvGrpSpPr>
        <p:grpSpPr>
          <a:xfrm>
            <a:off x="9297765" y="3668325"/>
            <a:ext cx="13445087" cy="3905914"/>
            <a:chOff x="9297765" y="3668325"/>
            <a:chExt cx="13445087" cy="3905914"/>
          </a:xfrm>
        </p:grpSpPr>
        <p:sp>
          <p:nvSpPr>
            <p:cNvPr id="9" name="Subtitle 2"/>
            <p:cNvSpPr txBox="1">
              <a:spLocks/>
            </p:cNvSpPr>
            <p:nvPr/>
          </p:nvSpPr>
          <p:spPr>
            <a:xfrm>
              <a:off x="9333577" y="4362938"/>
              <a:ext cx="13409275" cy="3211301"/>
            </a:xfrm>
            <a:prstGeom prst="rect">
              <a:avLst/>
            </a:prstGeom>
          </p:spPr>
          <p:txBody>
            <a:bodyPr vert="horz" lIns="243797" tIns="121899" rIns="243797" bIns="12189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30000"/>
                </a:lnSpc>
                <a:buNone/>
              </a:pPr>
              <a:r>
                <a:rPr lang="en-US" sz="2400" dirty="0" smtClean="0">
                  <a:latin typeface="微软雅黑" panose="020B0503020204020204" pitchFamily="34" charset="-122"/>
                  <a:cs typeface="Aparajita" panose="020B0604020202020204" pitchFamily="34" charset="0"/>
                </a:rPr>
                <a:t>Lorem </a:t>
              </a:r>
              <a:r>
                <a:rPr lang="en-US" sz="2400" dirty="0">
                  <a:latin typeface="微软雅黑" panose="020B0503020204020204" pitchFamily="34" charset="-122"/>
                  <a:cs typeface="Aparajita" panose="020B0604020202020204" pitchFamily="34" charset="0"/>
                </a:rPr>
                <a:t>ipsum dolor sit amet, consectetur adipiscing elit. In in tortor in urna pulvinar blandit. Aliquam dolor nulla, interdum non quam ac, ultricies porttitor tellus. Vivamus vitae vestibulum mauris. In ut congue arcu. In lectus nibh, ultricies a elit ac, laoreet dictum nulla. Proin sed nisi justo. Cras quis placerat ipsum. Duis consequat ornare mollis. In luctus justo at dapibus pretium. Donec euismod ex et erat placerat viverra. Praesent sed convallis augue. Aenean facilisis nisi id neque faucibus, nec pharetra </a:t>
              </a:r>
              <a:r>
                <a:rPr lang="en-US" sz="2400" dirty="0" smtClean="0">
                  <a:latin typeface="微软雅黑" panose="020B0503020204020204" pitchFamily="34" charset="-122"/>
                  <a:cs typeface="Aparajita" panose="020B0604020202020204" pitchFamily="34" charset="0"/>
                </a:rPr>
                <a:t>erat</a:t>
              </a:r>
              <a:endParaRPr lang="en-US" sz="2400" dirty="0">
                <a:latin typeface="微软雅黑" panose="020B0503020204020204" pitchFamily="34" charset="-122"/>
                <a:cs typeface="Aparajita" panose="020B0604020202020204" pitchFamily="34" charset="0"/>
              </a:endParaRPr>
            </a:p>
          </p:txBody>
        </p:sp>
        <p:sp>
          <p:nvSpPr>
            <p:cNvPr id="31" name="Subtitle 2"/>
            <p:cNvSpPr txBox="1">
              <a:spLocks/>
            </p:cNvSpPr>
            <p:nvPr/>
          </p:nvSpPr>
          <p:spPr>
            <a:xfrm>
              <a:off x="9297765" y="3668325"/>
              <a:ext cx="12995458" cy="1100299"/>
            </a:xfrm>
            <a:prstGeom prst="rect">
              <a:avLst/>
            </a:prstGeom>
          </p:spPr>
          <p:txBody>
            <a:bodyPr vert="horz" lIns="243797" tIns="121899" rIns="243797" bIns="12189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3700" b="1" dirty="0" smtClean="0">
                  <a:latin typeface="微软雅黑" panose="020B0503020204020204" pitchFamily="34" charset="-122"/>
                  <a:cs typeface="Aparajita" panose="020B0604020202020204" pitchFamily="34" charset="0"/>
                </a:rPr>
                <a:t>Definition</a:t>
              </a:r>
              <a:endParaRPr lang="en-US" sz="2900" b="1" dirty="0">
                <a:latin typeface="微软雅黑" panose="020B0503020204020204" pitchFamily="34" charset="-122"/>
                <a:cs typeface="Aparajita" panose="020B0604020202020204" pitchFamily="34" charset="0"/>
              </a:endParaRPr>
            </a:p>
          </p:txBody>
        </p:sp>
      </p:grpSp>
      <p:sp>
        <p:nvSpPr>
          <p:cNvPr id="32" name="Freeform 88"/>
          <p:cNvSpPr>
            <a:spLocks noChangeArrowheads="1"/>
          </p:cNvSpPr>
          <p:nvPr/>
        </p:nvSpPr>
        <p:spPr bwMode="auto">
          <a:xfrm>
            <a:off x="3478843" y="6436532"/>
            <a:ext cx="3944390" cy="2408543"/>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nvGrpSpPr>
          <p:cNvPr id="34" name="Group 33"/>
          <p:cNvGrpSpPr/>
          <p:nvPr/>
        </p:nvGrpSpPr>
        <p:grpSpPr>
          <a:xfrm>
            <a:off x="1711325" y="483017"/>
            <a:ext cx="20962938" cy="2079087"/>
            <a:chOff x="1690738" y="483017"/>
            <a:chExt cx="20962938" cy="2079087"/>
          </a:xfrm>
        </p:grpSpPr>
        <p:sp>
          <p:nvSpPr>
            <p:cNvPr id="35" name="TextBox 34"/>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Our Web Design Projects</a:t>
              </a:r>
            </a:p>
          </p:txBody>
        </p:sp>
        <p:sp>
          <p:nvSpPr>
            <p:cNvPr id="39" name="Rectangle 38"/>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40"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a:stretch>
            <a:fillRect/>
          </a:stretch>
        </p:blipFill>
        <p:spPr/>
      </p:pic>
      <p:pic>
        <p:nvPicPr>
          <p:cNvPr id="7" name="图片占位符 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405" r="405"/>
          <a:stretch>
            <a:fillRect/>
          </a:stretch>
        </p:blipFill>
        <p:spPr/>
      </p:pic>
      <p:pic>
        <p:nvPicPr>
          <p:cNvPr id="8" name="图片占位符 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516" r="516"/>
          <a:stretch>
            <a:fillRect/>
          </a:stretch>
        </p:blipFill>
        <p:spPr/>
      </p:pic>
    </p:spTree>
    <p:extLst>
      <p:ext uri="{BB962C8B-B14F-4D97-AF65-F5344CB8AC3E}">
        <p14:creationId xmlns:p14="http://schemas.microsoft.com/office/powerpoint/2010/main" val="293029266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900" decel="100000" fill="hold"/>
                                        <p:tgtEl>
                                          <p:spTgt spid="3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up)">
                                      <p:cBhvr>
                                        <p:cTn id="25" dur="500"/>
                                        <p:tgtEl>
                                          <p:spTgt spid="3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AutoShape 7"/>
          <p:cNvSpPr>
            <a:spLocks/>
          </p:cNvSpPr>
          <p:nvPr/>
        </p:nvSpPr>
        <p:spPr bwMode="auto">
          <a:xfrm>
            <a:off x="14691085" y="7053269"/>
            <a:ext cx="6736405" cy="891821"/>
          </a:xfrm>
          <a:prstGeom prst="roundRect">
            <a:avLst>
              <a:gd name="adj" fmla="val 50000"/>
            </a:avLst>
          </a:prstGeom>
          <a:solidFill>
            <a:schemeClr val="accent3">
              <a:alpha val="80000"/>
            </a:schemeClr>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945">
              <a:defRPr/>
            </a:pPr>
            <a:endParaRPr lang="en-US" sz="10700" dirty="0">
              <a:solidFill>
                <a:srgbClr val="FFFFFF"/>
              </a:solidFill>
              <a:effectLst>
                <a:outerShdw blurRad="38100" dist="38100" dir="2700000" algn="tl">
                  <a:srgbClr val="000000"/>
                </a:outerShdw>
              </a:effectLst>
              <a:latin typeface="微软雅黑" panose="020B0503020204020204" pitchFamily="34" charset="-122"/>
              <a:cs typeface="Gill Sans" charset="0"/>
            </a:endParaRPr>
          </a:p>
        </p:txBody>
      </p:sp>
      <p:sp>
        <p:nvSpPr>
          <p:cNvPr id="114" name="AutoShape 8"/>
          <p:cNvSpPr>
            <a:spLocks/>
          </p:cNvSpPr>
          <p:nvPr/>
        </p:nvSpPr>
        <p:spPr bwMode="auto">
          <a:xfrm>
            <a:off x="8837441" y="7053269"/>
            <a:ext cx="6736405" cy="891821"/>
          </a:xfrm>
          <a:prstGeom prst="roundRect">
            <a:avLst>
              <a:gd name="adj" fmla="val 50000"/>
            </a:avLst>
          </a:prstGeom>
          <a:solidFill>
            <a:schemeClr val="accent2">
              <a:alpha val="80000"/>
            </a:schemeClr>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945">
              <a:defRPr/>
            </a:pPr>
            <a:endParaRPr lang="en-US" sz="10700" dirty="0">
              <a:solidFill>
                <a:srgbClr val="FFFFFF"/>
              </a:solidFill>
              <a:effectLst>
                <a:outerShdw blurRad="38100" dist="38100" dir="2700000" algn="tl">
                  <a:srgbClr val="000000"/>
                </a:outerShdw>
              </a:effectLst>
              <a:latin typeface="微软雅黑" panose="020B0503020204020204" pitchFamily="34" charset="-122"/>
              <a:cs typeface="Gill Sans" charset="0"/>
            </a:endParaRPr>
          </a:p>
        </p:txBody>
      </p:sp>
      <p:sp>
        <p:nvSpPr>
          <p:cNvPr id="115" name="AutoShape 9"/>
          <p:cNvSpPr>
            <a:spLocks/>
          </p:cNvSpPr>
          <p:nvPr/>
        </p:nvSpPr>
        <p:spPr bwMode="auto">
          <a:xfrm>
            <a:off x="3010056" y="7053269"/>
            <a:ext cx="6736405" cy="891821"/>
          </a:xfrm>
          <a:prstGeom prst="roundRect">
            <a:avLst>
              <a:gd name="adj" fmla="val 50000"/>
            </a:avLst>
          </a:prstGeom>
          <a:solidFill>
            <a:schemeClr val="accent1">
              <a:alpha val="89000"/>
            </a:schemeClr>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945">
              <a:defRPr/>
            </a:pPr>
            <a:endParaRPr lang="en-US" sz="10700" dirty="0">
              <a:solidFill>
                <a:srgbClr val="FFFFFF"/>
              </a:solidFill>
              <a:effectLst>
                <a:outerShdw blurRad="38100" dist="38100" dir="2700000" algn="tl">
                  <a:srgbClr val="000000"/>
                </a:outerShdw>
              </a:effectLst>
              <a:latin typeface="微软雅黑" panose="020B0503020204020204" pitchFamily="34" charset="-122"/>
              <a:cs typeface="Gill Sans" charset="0"/>
            </a:endParaRPr>
          </a:p>
        </p:txBody>
      </p:sp>
      <p:sp>
        <p:nvSpPr>
          <p:cNvPr id="121" name="Title 20"/>
          <p:cNvSpPr txBox="1">
            <a:spLocks/>
          </p:cNvSpPr>
          <p:nvPr/>
        </p:nvSpPr>
        <p:spPr>
          <a:xfrm>
            <a:off x="3189847" y="3863024"/>
            <a:ext cx="5953580" cy="2449914"/>
          </a:xfrm>
          <a:prstGeom prst="rect">
            <a:avLst/>
          </a:prstGeom>
        </p:spPr>
        <p:txBody>
          <a:bodyPr vert="horz" wrap="square" lIns="243852" tIns="121926" rIns="243852" bIns="121926" rtlCol="0" anchor="ctr">
            <a:normAutofit fontScale="92500" lnSpcReduction="20000"/>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en-US" sz="2400" dirty="0">
                <a:solidFill>
                  <a:schemeClr val="tx2"/>
                </a:solidFill>
                <a:latin typeface="微软雅黑" panose="020B0503020204020204" pitchFamily="34" charset="-122"/>
                <a:cs typeface="Aparajita" panose="020B0604020202020204" pitchFamily="34" charset="0"/>
              </a:rPr>
              <a:t>Creativity is the key to success </a:t>
            </a:r>
            <a:r>
              <a:rPr lang="en-US" sz="2400" dirty="0" smtClean="0">
                <a:solidFill>
                  <a:schemeClr val="tx2"/>
                </a:solidFill>
                <a:latin typeface="微软雅黑" panose="020B0503020204020204" pitchFamily="34" charset="-122"/>
                <a:cs typeface="Aparajita" panose="020B0604020202020204" pitchFamily="34" charset="0"/>
              </a:rPr>
              <a:t>lorem sem future</a:t>
            </a:r>
            <a:r>
              <a:rPr lang="en-US" sz="2400" dirty="0">
                <a:solidFill>
                  <a:schemeClr val="tx2"/>
                </a:solidFill>
                <a:latin typeface="微软雅黑" panose="020B0503020204020204" pitchFamily="34" charset="-122"/>
                <a:cs typeface="Aparajita" panose="020B0604020202020204" pitchFamily="34" charset="0"/>
              </a:rPr>
              <a:t>, and primary education where our </a:t>
            </a:r>
            <a:r>
              <a:rPr lang="en-US" sz="2400" dirty="0" smtClean="0">
                <a:solidFill>
                  <a:schemeClr val="tx2"/>
                </a:solidFill>
                <a:latin typeface="微软雅黑" panose="020B0503020204020204" pitchFamily="34" charset="-122"/>
                <a:cs typeface="Aparajita" panose="020B0604020202020204" pitchFamily="34" charset="0"/>
              </a:rPr>
              <a:t>e teachers </a:t>
            </a:r>
            <a:r>
              <a:rPr lang="en-US" sz="2400" dirty="0">
                <a:solidFill>
                  <a:schemeClr val="tx2"/>
                </a:solidFill>
                <a:latin typeface="微软雅黑" panose="020B0503020204020204" pitchFamily="34" charset="-122"/>
                <a:cs typeface="Aparajita" panose="020B0604020202020204" pitchFamily="34" charset="0"/>
              </a:rPr>
              <a:t>can bring creativity in children at that level keep </a:t>
            </a:r>
            <a:r>
              <a:rPr lang="en-US" sz="2400" dirty="0" smtClean="0">
                <a:solidFill>
                  <a:schemeClr val="tx2"/>
                </a:solidFill>
                <a:latin typeface="微软雅黑" panose="020B0503020204020204" pitchFamily="34" charset="-122"/>
                <a:cs typeface="Aparajita" panose="020B0604020202020204" pitchFamily="34" charset="0"/>
              </a:rPr>
              <a:t>growing p</a:t>
            </a:r>
            <a:r>
              <a:rPr lang="pt-BR" sz="2400" dirty="0" smtClean="0">
                <a:solidFill>
                  <a:schemeClr val="tx2"/>
                </a:solidFill>
                <a:latin typeface="微软雅黑" panose="020B0503020204020204" pitchFamily="34" charset="-122"/>
                <a:cs typeface="Aparajita" panose="020B0604020202020204" pitchFamily="34" charset="0"/>
              </a:rPr>
              <a:t>ellentesque velar </a:t>
            </a:r>
            <a:r>
              <a:rPr lang="pt-BR" sz="2400" dirty="0">
                <a:solidFill>
                  <a:schemeClr val="tx2"/>
                </a:solidFill>
                <a:latin typeface="微软雅黑" panose="020B0503020204020204" pitchFamily="34" charset="-122"/>
                <a:cs typeface="Aparajita" panose="020B0604020202020204" pitchFamily="34" charset="0"/>
              </a:rPr>
              <a:t>mauris quis nisl ornare </a:t>
            </a:r>
            <a:r>
              <a:rPr lang="pt-BR" sz="2400" dirty="0" smtClean="0">
                <a:solidFill>
                  <a:schemeClr val="tx2"/>
                </a:solidFill>
                <a:latin typeface="微软雅黑" panose="020B0503020204020204" pitchFamily="34" charset="-122"/>
                <a:cs typeface="Aparajita" panose="020B0604020202020204" pitchFamily="34" charset="0"/>
              </a:rPr>
              <a:t>rutrum.</a:t>
            </a:r>
            <a:endParaRPr lang="en-US" sz="2400" dirty="0">
              <a:solidFill>
                <a:schemeClr val="tx2"/>
              </a:solidFill>
              <a:latin typeface="微软雅黑" panose="020B0503020204020204" pitchFamily="34" charset="-122"/>
              <a:cs typeface="Aparajita" panose="020B0604020202020204" pitchFamily="34" charset="0"/>
            </a:endParaRPr>
          </a:p>
        </p:txBody>
      </p:sp>
      <p:sp>
        <p:nvSpPr>
          <p:cNvPr id="125" name="Title 20"/>
          <p:cNvSpPr txBox="1">
            <a:spLocks/>
          </p:cNvSpPr>
          <p:nvPr/>
        </p:nvSpPr>
        <p:spPr>
          <a:xfrm>
            <a:off x="3637178" y="3273041"/>
            <a:ext cx="5134919" cy="61555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000" b="1" dirty="0" smtClean="0">
                <a:solidFill>
                  <a:schemeClr val="tx2"/>
                </a:solidFill>
                <a:latin typeface="微软雅黑" panose="020B0503020204020204" pitchFamily="34" charset="-122"/>
                <a:cs typeface="Aparajita" panose="020B0604020202020204" pitchFamily="34" charset="0"/>
              </a:rPr>
              <a:t>$250,000</a:t>
            </a:r>
            <a:endParaRPr lang="en-US" sz="4000" b="1" dirty="0">
              <a:solidFill>
                <a:schemeClr val="tx2"/>
              </a:solidFill>
              <a:latin typeface="微软雅黑" panose="020B0503020204020204" pitchFamily="34" charset="-122"/>
              <a:cs typeface="Aparajita" panose="020B0604020202020204" pitchFamily="34" charset="0"/>
            </a:endParaRPr>
          </a:p>
        </p:txBody>
      </p:sp>
      <p:grpSp>
        <p:nvGrpSpPr>
          <p:cNvPr id="35" name="Group 34"/>
          <p:cNvGrpSpPr/>
          <p:nvPr/>
        </p:nvGrpSpPr>
        <p:grpSpPr>
          <a:xfrm>
            <a:off x="1712911" y="483017"/>
            <a:ext cx="20940713" cy="2079087"/>
            <a:chOff x="1692324" y="483017"/>
            <a:chExt cx="20940713" cy="2079087"/>
          </a:xfrm>
        </p:grpSpPr>
        <p:sp>
          <p:nvSpPr>
            <p:cNvPr id="36" name="TextBox 35"/>
            <p:cNvSpPr txBox="1"/>
            <p:nvPr/>
          </p:nvSpPr>
          <p:spPr>
            <a:xfrm>
              <a:off x="1692324" y="483017"/>
              <a:ext cx="20940713"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Real Estate Gallery</a:t>
              </a:r>
            </a:p>
          </p:txBody>
        </p:sp>
        <p:sp>
          <p:nvSpPr>
            <p:cNvPr id="37" name="Rectangle 36"/>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9"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
        <p:nvSpPr>
          <p:cNvPr id="45" name="Title 20"/>
          <p:cNvSpPr txBox="1">
            <a:spLocks/>
          </p:cNvSpPr>
          <p:nvPr/>
        </p:nvSpPr>
        <p:spPr>
          <a:xfrm>
            <a:off x="3054616" y="7235131"/>
            <a:ext cx="6196144" cy="49244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200" dirty="0" smtClean="0">
                <a:solidFill>
                  <a:schemeClr val="bg1"/>
                </a:solidFill>
                <a:latin typeface="微软雅黑" panose="020B0503020204020204" pitchFamily="34" charset="-122"/>
                <a:cs typeface="Aparajita" panose="020B0604020202020204" pitchFamily="34" charset="0"/>
              </a:rPr>
              <a:t>1423 Front Keywest, FL </a:t>
            </a:r>
            <a:endParaRPr lang="en-US" sz="3200" dirty="0">
              <a:solidFill>
                <a:schemeClr val="bg1"/>
              </a:solidFill>
              <a:latin typeface="微软雅黑" panose="020B0503020204020204" pitchFamily="34" charset="-122"/>
              <a:cs typeface="Aparajita" panose="020B0604020202020204" pitchFamily="34" charset="0"/>
            </a:endParaRPr>
          </a:p>
        </p:txBody>
      </p:sp>
      <p:sp>
        <p:nvSpPr>
          <p:cNvPr id="46" name="Title 20"/>
          <p:cNvSpPr txBox="1">
            <a:spLocks/>
          </p:cNvSpPr>
          <p:nvPr/>
        </p:nvSpPr>
        <p:spPr>
          <a:xfrm>
            <a:off x="9143427" y="7251608"/>
            <a:ext cx="6196144" cy="49244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200" dirty="0" smtClean="0">
                <a:solidFill>
                  <a:schemeClr val="bg1"/>
                </a:solidFill>
                <a:latin typeface="微软雅黑" panose="020B0503020204020204" pitchFamily="34" charset="-122"/>
                <a:cs typeface="Aparajita" panose="020B0604020202020204" pitchFamily="34" charset="0"/>
              </a:rPr>
              <a:t>1200 Main Katy, TX</a:t>
            </a:r>
            <a:endParaRPr lang="en-US" sz="3200" dirty="0">
              <a:solidFill>
                <a:schemeClr val="bg1"/>
              </a:solidFill>
              <a:latin typeface="微软雅黑" panose="020B0503020204020204" pitchFamily="34" charset="-122"/>
              <a:cs typeface="Aparajita" panose="020B0604020202020204" pitchFamily="34" charset="0"/>
            </a:endParaRPr>
          </a:p>
        </p:txBody>
      </p:sp>
      <p:sp>
        <p:nvSpPr>
          <p:cNvPr id="47" name="Title 20"/>
          <p:cNvSpPr txBox="1">
            <a:spLocks/>
          </p:cNvSpPr>
          <p:nvPr/>
        </p:nvSpPr>
        <p:spPr>
          <a:xfrm>
            <a:off x="15085809" y="7251608"/>
            <a:ext cx="6196144" cy="49244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200" dirty="0" smtClean="0">
                <a:solidFill>
                  <a:schemeClr val="bg1"/>
                </a:solidFill>
                <a:latin typeface="微软雅黑" panose="020B0503020204020204" pitchFamily="34" charset="-122"/>
                <a:cs typeface="Aparajita" panose="020B0604020202020204" pitchFamily="34" charset="0"/>
              </a:rPr>
              <a:t>5637 Cypress Dallas, TX</a:t>
            </a:r>
            <a:endParaRPr lang="en-US" sz="3200" dirty="0">
              <a:solidFill>
                <a:schemeClr val="bg1"/>
              </a:solidFill>
              <a:latin typeface="微软雅黑" panose="020B0503020204020204" pitchFamily="34" charset="-122"/>
              <a:cs typeface="Aparajita" panose="020B0604020202020204" pitchFamily="34" charset="0"/>
            </a:endParaRPr>
          </a:p>
        </p:txBody>
      </p:sp>
      <p:sp>
        <p:nvSpPr>
          <p:cNvPr id="48" name="Title 20"/>
          <p:cNvSpPr txBox="1">
            <a:spLocks/>
          </p:cNvSpPr>
          <p:nvPr/>
        </p:nvSpPr>
        <p:spPr>
          <a:xfrm>
            <a:off x="15295011" y="3863024"/>
            <a:ext cx="5953580" cy="2449914"/>
          </a:xfrm>
          <a:prstGeom prst="rect">
            <a:avLst/>
          </a:prstGeom>
        </p:spPr>
        <p:txBody>
          <a:bodyPr vert="horz" wrap="square" lIns="243852" tIns="121926" rIns="243852" bIns="121926" rtlCol="0" anchor="ctr">
            <a:normAutofit fontScale="92500" lnSpcReduction="20000"/>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en-US" sz="2400" dirty="0">
                <a:solidFill>
                  <a:schemeClr val="tx2"/>
                </a:solidFill>
                <a:latin typeface="微软雅黑" panose="020B0503020204020204" pitchFamily="34" charset="-122"/>
                <a:cs typeface="Aparajita" panose="020B0604020202020204" pitchFamily="34" charset="0"/>
              </a:rPr>
              <a:t>Creativity is the key to success </a:t>
            </a:r>
            <a:r>
              <a:rPr lang="en-US" sz="2400" dirty="0" smtClean="0">
                <a:solidFill>
                  <a:schemeClr val="tx2"/>
                </a:solidFill>
                <a:latin typeface="微软雅黑" panose="020B0503020204020204" pitchFamily="34" charset="-122"/>
                <a:cs typeface="Aparajita" panose="020B0604020202020204" pitchFamily="34" charset="0"/>
              </a:rPr>
              <a:t>lorem sem future</a:t>
            </a:r>
            <a:r>
              <a:rPr lang="en-US" sz="2400" dirty="0">
                <a:solidFill>
                  <a:schemeClr val="tx2"/>
                </a:solidFill>
                <a:latin typeface="微软雅黑" panose="020B0503020204020204" pitchFamily="34" charset="-122"/>
                <a:cs typeface="Aparajita" panose="020B0604020202020204" pitchFamily="34" charset="0"/>
              </a:rPr>
              <a:t>, and primary education where our </a:t>
            </a:r>
            <a:r>
              <a:rPr lang="en-US" sz="2400" dirty="0" smtClean="0">
                <a:solidFill>
                  <a:schemeClr val="tx2"/>
                </a:solidFill>
                <a:latin typeface="微软雅黑" panose="020B0503020204020204" pitchFamily="34" charset="-122"/>
                <a:cs typeface="Aparajita" panose="020B0604020202020204" pitchFamily="34" charset="0"/>
              </a:rPr>
              <a:t>e teachers </a:t>
            </a:r>
            <a:r>
              <a:rPr lang="en-US" sz="2400" dirty="0">
                <a:solidFill>
                  <a:schemeClr val="tx2"/>
                </a:solidFill>
                <a:latin typeface="微软雅黑" panose="020B0503020204020204" pitchFamily="34" charset="-122"/>
                <a:cs typeface="Aparajita" panose="020B0604020202020204" pitchFamily="34" charset="0"/>
              </a:rPr>
              <a:t>can bring creativity in children at that level keep </a:t>
            </a:r>
            <a:r>
              <a:rPr lang="en-US" sz="2400" dirty="0" smtClean="0">
                <a:solidFill>
                  <a:schemeClr val="tx2"/>
                </a:solidFill>
                <a:latin typeface="微软雅黑" panose="020B0503020204020204" pitchFamily="34" charset="-122"/>
                <a:cs typeface="Aparajita" panose="020B0604020202020204" pitchFamily="34" charset="0"/>
              </a:rPr>
              <a:t>growing p</a:t>
            </a:r>
            <a:r>
              <a:rPr lang="pt-BR" sz="2400" dirty="0" smtClean="0">
                <a:solidFill>
                  <a:schemeClr val="tx2"/>
                </a:solidFill>
                <a:latin typeface="微软雅黑" panose="020B0503020204020204" pitchFamily="34" charset="-122"/>
                <a:cs typeface="Aparajita" panose="020B0604020202020204" pitchFamily="34" charset="0"/>
              </a:rPr>
              <a:t>ellentesque velar </a:t>
            </a:r>
            <a:r>
              <a:rPr lang="pt-BR" sz="2400" dirty="0">
                <a:solidFill>
                  <a:schemeClr val="tx2"/>
                </a:solidFill>
                <a:latin typeface="微软雅黑" panose="020B0503020204020204" pitchFamily="34" charset="-122"/>
                <a:cs typeface="Aparajita" panose="020B0604020202020204" pitchFamily="34" charset="0"/>
              </a:rPr>
              <a:t>mauris quis nisl ornare </a:t>
            </a:r>
            <a:r>
              <a:rPr lang="pt-BR" sz="2400" dirty="0" smtClean="0">
                <a:solidFill>
                  <a:schemeClr val="tx2"/>
                </a:solidFill>
                <a:latin typeface="微软雅黑" panose="020B0503020204020204" pitchFamily="34" charset="-122"/>
                <a:cs typeface="Aparajita" panose="020B0604020202020204" pitchFamily="34" charset="0"/>
              </a:rPr>
              <a:t>rutrum.</a:t>
            </a:r>
            <a:endParaRPr lang="en-US" sz="2400" dirty="0">
              <a:solidFill>
                <a:schemeClr val="tx2"/>
              </a:solidFill>
              <a:latin typeface="微软雅黑" panose="020B0503020204020204" pitchFamily="34" charset="-122"/>
              <a:cs typeface="Aparajita" panose="020B0604020202020204" pitchFamily="34" charset="0"/>
            </a:endParaRPr>
          </a:p>
        </p:txBody>
      </p:sp>
      <p:sp>
        <p:nvSpPr>
          <p:cNvPr id="49" name="Title 20"/>
          <p:cNvSpPr txBox="1">
            <a:spLocks/>
          </p:cNvSpPr>
          <p:nvPr/>
        </p:nvSpPr>
        <p:spPr>
          <a:xfrm>
            <a:off x="15742342" y="3273041"/>
            <a:ext cx="5134919" cy="61555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000" b="1" dirty="0" smtClean="0">
                <a:solidFill>
                  <a:schemeClr val="tx2"/>
                </a:solidFill>
                <a:latin typeface="微软雅黑" panose="020B0503020204020204" pitchFamily="34" charset="-122"/>
                <a:cs typeface="Aparajita" panose="020B0604020202020204" pitchFamily="34" charset="0"/>
              </a:rPr>
              <a:t>$650,000</a:t>
            </a:r>
            <a:endParaRPr lang="en-US" sz="4000" b="1" dirty="0">
              <a:solidFill>
                <a:schemeClr val="tx2"/>
              </a:solidFill>
              <a:latin typeface="微软雅黑" panose="020B0503020204020204" pitchFamily="34" charset="-122"/>
              <a:cs typeface="Aparajita" panose="020B0604020202020204" pitchFamily="34" charset="0"/>
            </a:endParaRPr>
          </a:p>
        </p:txBody>
      </p:sp>
      <p:sp>
        <p:nvSpPr>
          <p:cNvPr id="50" name="Title 20"/>
          <p:cNvSpPr txBox="1">
            <a:spLocks/>
          </p:cNvSpPr>
          <p:nvPr/>
        </p:nvSpPr>
        <p:spPr>
          <a:xfrm>
            <a:off x="9183920" y="9076501"/>
            <a:ext cx="5953580" cy="2449914"/>
          </a:xfrm>
          <a:prstGeom prst="rect">
            <a:avLst/>
          </a:prstGeom>
        </p:spPr>
        <p:txBody>
          <a:bodyPr vert="horz" wrap="square" lIns="243852" tIns="121926" rIns="243852" bIns="121926" rtlCol="0" anchor="ctr">
            <a:normAutofit fontScale="92500" lnSpcReduction="20000"/>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en-US" sz="2400" dirty="0">
                <a:solidFill>
                  <a:schemeClr val="tx2"/>
                </a:solidFill>
                <a:latin typeface="微软雅黑" panose="020B0503020204020204" pitchFamily="34" charset="-122"/>
                <a:cs typeface="Aparajita" panose="020B0604020202020204" pitchFamily="34" charset="0"/>
              </a:rPr>
              <a:t>Creativity is the key to success </a:t>
            </a:r>
            <a:r>
              <a:rPr lang="en-US" sz="2400" dirty="0" smtClean="0">
                <a:solidFill>
                  <a:schemeClr val="tx2"/>
                </a:solidFill>
                <a:latin typeface="微软雅黑" panose="020B0503020204020204" pitchFamily="34" charset="-122"/>
                <a:cs typeface="Aparajita" panose="020B0604020202020204" pitchFamily="34" charset="0"/>
              </a:rPr>
              <a:t>lorem sem future</a:t>
            </a:r>
            <a:r>
              <a:rPr lang="en-US" sz="2400" dirty="0">
                <a:solidFill>
                  <a:schemeClr val="tx2"/>
                </a:solidFill>
                <a:latin typeface="微软雅黑" panose="020B0503020204020204" pitchFamily="34" charset="-122"/>
                <a:cs typeface="Aparajita" panose="020B0604020202020204" pitchFamily="34" charset="0"/>
              </a:rPr>
              <a:t>, and primary education where our </a:t>
            </a:r>
            <a:r>
              <a:rPr lang="en-US" sz="2400" dirty="0" smtClean="0">
                <a:solidFill>
                  <a:schemeClr val="tx2"/>
                </a:solidFill>
                <a:latin typeface="微软雅黑" panose="020B0503020204020204" pitchFamily="34" charset="-122"/>
                <a:cs typeface="Aparajita" panose="020B0604020202020204" pitchFamily="34" charset="0"/>
              </a:rPr>
              <a:t>e teachers </a:t>
            </a:r>
            <a:r>
              <a:rPr lang="en-US" sz="2400" dirty="0">
                <a:solidFill>
                  <a:schemeClr val="tx2"/>
                </a:solidFill>
                <a:latin typeface="微软雅黑" panose="020B0503020204020204" pitchFamily="34" charset="-122"/>
                <a:cs typeface="Aparajita" panose="020B0604020202020204" pitchFamily="34" charset="0"/>
              </a:rPr>
              <a:t>can bring creativity in children at that level keep </a:t>
            </a:r>
            <a:r>
              <a:rPr lang="en-US" sz="2400" dirty="0" smtClean="0">
                <a:solidFill>
                  <a:schemeClr val="tx2"/>
                </a:solidFill>
                <a:latin typeface="微软雅黑" panose="020B0503020204020204" pitchFamily="34" charset="-122"/>
                <a:cs typeface="Aparajita" panose="020B0604020202020204" pitchFamily="34" charset="0"/>
              </a:rPr>
              <a:t>growing p</a:t>
            </a:r>
            <a:r>
              <a:rPr lang="pt-BR" sz="2400" dirty="0" smtClean="0">
                <a:solidFill>
                  <a:schemeClr val="tx2"/>
                </a:solidFill>
                <a:latin typeface="微软雅黑" panose="020B0503020204020204" pitchFamily="34" charset="-122"/>
                <a:cs typeface="Aparajita" panose="020B0604020202020204" pitchFamily="34" charset="0"/>
              </a:rPr>
              <a:t>ellentesque velar </a:t>
            </a:r>
            <a:r>
              <a:rPr lang="pt-BR" sz="2400" dirty="0">
                <a:solidFill>
                  <a:schemeClr val="tx2"/>
                </a:solidFill>
                <a:latin typeface="微软雅黑" panose="020B0503020204020204" pitchFamily="34" charset="-122"/>
                <a:cs typeface="Aparajita" panose="020B0604020202020204" pitchFamily="34" charset="0"/>
              </a:rPr>
              <a:t>mauris quis nisl ornare </a:t>
            </a:r>
            <a:r>
              <a:rPr lang="pt-BR" sz="2400" dirty="0" smtClean="0">
                <a:solidFill>
                  <a:schemeClr val="tx2"/>
                </a:solidFill>
                <a:latin typeface="微软雅黑" panose="020B0503020204020204" pitchFamily="34" charset="-122"/>
                <a:cs typeface="Aparajita" panose="020B0604020202020204" pitchFamily="34" charset="0"/>
              </a:rPr>
              <a:t>rutrum.</a:t>
            </a:r>
            <a:endParaRPr lang="en-US" sz="2400" dirty="0">
              <a:solidFill>
                <a:schemeClr val="tx2"/>
              </a:solidFill>
              <a:latin typeface="微软雅黑" panose="020B0503020204020204" pitchFamily="34" charset="-122"/>
              <a:cs typeface="Aparajita" panose="020B0604020202020204" pitchFamily="34" charset="0"/>
            </a:endParaRPr>
          </a:p>
        </p:txBody>
      </p:sp>
      <p:sp>
        <p:nvSpPr>
          <p:cNvPr id="51" name="Title 20"/>
          <p:cNvSpPr txBox="1">
            <a:spLocks/>
          </p:cNvSpPr>
          <p:nvPr/>
        </p:nvSpPr>
        <p:spPr>
          <a:xfrm>
            <a:off x="9631251" y="8486518"/>
            <a:ext cx="5134919" cy="615553"/>
          </a:xfrm>
          <a:prstGeom prst="rect">
            <a:avLst/>
          </a:prstGeom>
        </p:spPr>
        <p:txBody>
          <a:bodyPr vert="horz" wrap="square" lIns="243852" tIns="0" rIns="243852"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4000" b="1" dirty="0" smtClean="0">
                <a:solidFill>
                  <a:schemeClr val="tx2"/>
                </a:solidFill>
                <a:latin typeface="微软雅黑" panose="020B0503020204020204" pitchFamily="34" charset="-122"/>
                <a:cs typeface="Aparajita" panose="020B0604020202020204" pitchFamily="34" charset="0"/>
              </a:rPr>
              <a:t>$840,000</a:t>
            </a:r>
            <a:endParaRPr lang="en-US" sz="4000" b="1" dirty="0">
              <a:solidFill>
                <a:schemeClr val="tx2"/>
              </a:solidFill>
              <a:latin typeface="微软雅黑" panose="020B0503020204020204" pitchFamily="34" charset="-122"/>
              <a:cs typeface="Aparajita" panose="020B0604020202020204" pitchFamily="34" charset="0"/>
            </a:endParaRPr>
          </a:p>
        </p:txBody>
      </p:sp>
      <p:pic>
        <p:nvPicPr>
          <p:cNvPr id="6" name="图片占位符 5"/>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l="358" r="358"/>
          <a:stretch>
            <a:fillRect/>
          </a:stretch>
        </p:blipFill>
        <p:spPr/>
      </p:pic>
      <p:pic>
        <p:nvPicPr>
          <p:cNvPr id="5" name="图片占位符 4"/>
          <p:cNvPicPr>
            <a:picLocks noGrp="1" noChangeAspect="1"/>
          </p:cNvPicPr>
          <p:nvPr>
            <p:ph type="pic" sz="quarter" idx="24"/>
          </p:nvPr>
        </p:nvPicPr>
        <p:blipFill>
          <a:blip r:embed="rId3">
            <a:extLst>
              <a:ext uri="{28A0092B-C50C-407E-A947-70E740481C1C}">
                <a14:useLocalDpi xmlns:a14="http://schemas.microsoft.com/office/drawing/2010/main" val="0"/>
              </a:ext>
            </a:extLst>
          </a:blip>
          <a:srcRect l="504" r="504"/>
          <a:stretch>
            <a:fillRect/>
          </a:stretch>
        </p:blipFill>
        <p:spPr/>
      </p:pic>
      <p:pic>
        <p:nvPicPr>
          <p:cNvPr id="7" name="图片占位符 6"/>
          <p:cNvPicPr>
            <a:picLocks noGrp="1" noChangeAspect="1"/>
          </p:cNvPicPr>
          <p:nvPr>
            <p:ph type="pic" sz="quarter" idx="25"/>
          </p:nvPr>
        </p:nvPicPr>
        <p:blipFill>
          <a:blip r:embed="rId4">
            <a:extLst>
              <a:ext uri="{28A0092B-C50C-407E-A947-70E740481C1C}">
                <a14:useLocalDpi xmlns:a14="http://schemas.microsoft.com/office/drawing/2010/main" val="0"/>
              </a:ext>
            </a:extLst>
          </a:blip>
          <a:srcRect l="478" r="478"/>
          <a:stretch>
            <a:fillRect/>
          </a:stretch>
        </p:blipFill>
        <p:spPr/>
      </p:pic>
    </p:spTree>
    <p:extLst>
      <p:ext uri="{BB962C8B-B14F-4D97-AF65-F5344CB8AC3E}">
        <p14:creationId xmlns:p14="http://schemas.microsoft.com/office/powerpoint/2010/main" val="1599603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900" decel="100000" fill="hold"/>
                                        <p:tgtEl>
                                          <p:spTgt spid="3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25"/>
                                        </p:tgtEl>
                                        <p:attrNameLst>
                                          <p:attrName>style.visibility</p:attrName>
                                        </p:attrNameLst>
                                      </p:cBhvr>
                                      <p:to>
                                        <p:strVal val="visible"/>
                                      </p:to>
                                    </p:set>
                                    <p:animEffect transition="in" filter="wipe(left)">
                                      <p:cBhvr>
                                        <p:cTn id="14" dur="500"/>
                                        <p:tgtEl>
                                          <p:spTgt spid="12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left)">
                                      <p:cBhvr>
                                        <p:cTn id="17" dur="500"/>
                                        <p:tgtEl>
                                          <p:spTgt spid="121"/>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15"/>
                                        </p:tgtEl>
                                        <p:attrNameLst>
                                          <p:attrName>style.visibility</p:attrName>
                                        </p:attrNameLst>
                                      </p:cBhvr>
                                      <p:to>
                                        <p:strVal val="visible"/>
                                      </p:to>
                                    </p:set>
                                    <p:anim calcmode="lin" valueType="num">
                                      <p:cBhvr additive="base">
                                        <p:cTn id="21" dur="500" fill="hold"/>
                                        <p:tgtEl>
                                          <p:spTgt spid="115"/>
                                        </p:tgtEl>
                                        <p:attrNameLst>
                                          <p:attrName>ppt_x</p:attrName>
                                        </p:attrNameLst>
                                      </p:cBhvr>
                                      <p:tavLst>
                                        <p:tav tm="0">
                                          <p:val>
                                            <p:strVal val="0-#ppt_w/2"/>
                                          </p:val>
                                        </p:tav>
                                        <p:tav tm="100000">
                                          <p:val>
                                            <p:strVal val="#ppt_x"/>
                                          </p:val>
                                        </p:tav>
                                      </p:tavLst>
                                    </p:anim>
                                    <p:anim calcmode="lin" valueType="num">
                                      <p:cBhvr additive="base">
                                        <p:cTn id="22" dur="500" fill="hold"/>
                                        <p:tgtEl>
                                          <p:spTgt spid="11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left)">
                                      <p:cBhvr>
                                        <p:cTn id="49" dur="500"/>
                                        <p:tgtEl>
                                          <p:spTgt spid="48"/>
                                        </p:tgtEl>
                                      </p:cBhvr>
                                    </p:animEffect>
                                  </p:childTnLst>
                                </p:cTn>
                              </p:par>
                            </p:childTnLst>
                          </p:cTn>
                        </p:par>
                        <p:par>
                          <p:cTn id="50" fill="hold">
                            <p:stCondLst>
                              <p:cond delay="3500"/>
                            </p:stCondLst>
                            <p:childTnLst>
                              <p:par>
                                <p:cTn id="51" presetID="2" presetClass="entr" presetSubtype="2" fill="hold" grpId="0" nodeType="afterEffect">
                                  <p:stCondLst>
                                    <p:cond delay="0"/>
                                  </p:stCondLst>
                                  <p:childTnLst>
                                    <p:set>
                                      <p:cBhvr>
                                        <p:cTn id="52" dur="1" fill="hold">
                                          <p:stCondLst>
                                            <p:cond delay="0"/>
                                          </p:stCondLst>
                                        </p:cTn>
                                        <p:tgtEl>
                                          <p:spTgt spid="113"/>
                                        </p:tgtEl>
                                        <p:attrNameLst>
                                          <p:attrName>style.visibility</p:attrName>
                                        </p:attrNameLst>
                                      </p:cBhvr>
                                      <p:to>
                                        <p:strVal val="visible"/>
                                      </p:to>
                                    </p:set>
                                    <p:anim calcmode="lin" valueType="num">
                                      <p:cBhvr additive="base">
                                        <p:cTn id="53" dur="500" fill="hold"/>
                                        <p:tgtEl>
                                          <p:spTgt spid="113"/>
                                        </p:tgtEl>
                                        <p:attrNameLst>
                                          <p:attrName>ppt_x</p:attrName>
                                        </p:attrNameLst>
                                      </p:cBhvr>
                                      <p:tavLst>
                                        <p:tav tm="0">
                                          <p:val>
                                            <p:strVal val="1+#ppt_w/2"/>
                                          </p:val>
                                        </p:tav>
                                        <p:tav tm="100000">
                                          <p:val>
                                            <p:strVal val="#ppt_x"/>
                                          </p:val>
                                        </p:tav>
                                      </p:tavLst>
                                    </p:anim>
                                    <p:anim calcmode="lin" valueType="num">
                                      <p:cBhvr additive="base">
                                        <p:cTn id="54" dur="500" fill="hold"/>
                                        <p:tgtEl>
                                          <p:spTgt spid="11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500" fill="hold"/>
                                        <p:tgtEl>
                                          <p:spTgt spid="47"/>
                                        </p:tgtEl>
                                        <p:attrNameLst>
                                          <p:attrName>ppt_x</p:attrName>
                                        </p:attrNameLst>
                                      </p:cBhvr>
                                      <p:tavLst>
                                        <p:tav tm="0">
                                          <p:val>
                                            <p:strVal val="1+#ppt_w/2"/>
                                          </p:val>
                                        </p:tav>
                                        <p:tav tm="100000">
                                          <p:val>
                                            <p:strVal val="#ppt_x"/>
                                          </p:val>
                                        </p:tav>
                                      </p:tavLst>
                                    </p:anim>
                                    <p:anim calcmode="lin" valueType="num">
                                      <p:cBhvr additive="base">
                                        <p:cTn id="5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21" grpId="0"/>
      <p:bldP spid="125" grpId="0"/>
      <p:bldP spid="45" grpId="0"/>
      <p:bldP spid="46"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Freeform 21"/>
          <p:cNvSpPr>
            <a:spLocks noChangeArrowheads="1"/>
          </p:cNvSpPr>
          <p:nvPr/>
        </p:nvSpPr>
        <p:spPr bwMode="auto">
          <a:xfrm>
            <a:off x="14326326" y="10961804"/>
            <a:ext cx="2000041" cy="664456"/>
          </a:xfrm>
          <a:custGeom>
            <a:avLst/>
            <a:gdLst>
              <a:gd name="T0" fmla="*/ 1345 w 1346"/>
              <a:gd name="T1" fmla="*/ 11 h 450"/>
              <a:gd name="T2" fmla="*/ 921 w 1346"/>
              <a:gd name="T3" fmla="*/ 445 h 450"/>
              <a:gd name="T4" fmla="*/ 921 w 1346"/>
              <a:gd name="T5" fmla="*/ 449 h 450"/>
              <a:gd name="T6" fmla="*/ 918 w 1346"/>
              <a:gd name="T7" fmla="*/ 449 h 450"/>
              <a:gd name="T8" fmla="*/ 0 w 1346"/>
              <a:gd name="T9" fmla="*/ 449 h 450"/>
              <a:gd name="T10" fmla="*/ 0 w 1346"/>
              <a:gd name="T11" fmla="*/ 431 h 450"/>
              <a:gd name="T12" fmla="*/ 911 w 1346"/>
              <a:gd name="T13" fmla="*/ 431 h 450"/>
              <a:gd name="T14" fmla="*/ 1335 w 1346"/>
              <a:gd name="T15" fmla="*/ 0 h 450"/>
              <a:gd name="T16" fmla="*/ 1345 w 1346"/>
              <a:gd name="T17" fmla="*/ 11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6" h="450">
                <a:moveTo>
                  <a:pt x="1345" y="11"/>
                </a:moveTo>
                <a:lnTo>
                  <a:pt x="921" y="445"/>
                </a:lnTo>
                <a:lnTo>
                  <a:pt x="921" y="449"/>
                </a:lnTo>
                <a:lnTo>
                  <a:pt x="918" y="449"/>
                </a:lnTo>
                <a:lnTo>
                  <a:pt x="0" y="449"/>
                </a:lnTo>
                <a:lnTo>
                  <a:pt x="0" y="431"/>
                </a:lnTo>
                <a:lnTo>
                  <a:pt x="911" y="431"/>
                </a:lnTo>
                <a:lnTo>
                  <a:pt x="1335" y="0"/>
                </a:lnTo>
                <a:lnTo>
                  <a:pt x="1345" y="11"/>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18" name="Freeform 22"/>
          <p:cNvSpPr>
            <a:spLocks noChangeArrowheads="1"/>
          </p:cNvSpPr>
          <p:nvPr/>
        </p:nvSpPr>
        <p:spPr bwMode="auto">
          <a:xfrm>
            <a:off x="16385580" y="2087051"/>
            <a:ext cx="1993462" cy="664456"/>
          </a:xfrm>
          <a:custGeom>
            <a:avLst/>
            <a:gdLst>
              <a:gd name="T0" fmla="*/ 0 w 1340"/>
              <a:gd name="T1" fmla="*/ 439 h 450"/>
              <a:gd name="T2" fmla="*/ 424 w 1340"/>
              <a:gd name="T3" fmla="*/ 4 h 450"/>
              <a:gd name="T4" fmla="*/ 428 w 1340"/>
              <a:gd name="T5" fmla="*/ 0 h 450"/>
              <a:gd name="T6" fmla="*/ 432 w 1340"/>
              <a:gd name="T7" fmla="*/ 0 h 450"/>
              <a:gd name="T8" fmla="*/ 1339 w 1340"/>
              <a:gd name="T9" fmla="*/ 0 h 450"/>
              <a:gd name="T10" fmla="*/ 1339 w 1340"/>
              <a:gd name="T11" fmla="*/ 18 h 450"/>
              <a:gd name="T12" fmla="*/ 435 w 1340"/>
              <a:gd name="T13" fmla="*/ 18 h 450"/>
              <a:gd name="T14" fmla="*/ 15 w 1340"/>
              <a:gd name="T15" fmla="*/ 449 h 450"/>
              <a:gd name="T16" fmla="*/ 0 w 1340"/>
              <a:gd name="T17" fmla="*/ 43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0" h="450">
                <a:moveTo>
                  <a:pt x="0" y="439"/>
                </a:moveTo>
                <a:lnTo>
                  <a:pt x="424" y="4"/>
                </a:lnTo>
                <a:lnTo>
                  <a:pt x="428" y="0"/>
                </a:lnTo>
                <a:lnTo>
                  <a:pt x="432" y="0"/>
                </a:lnTo>
                <a:lnTo>
                  <a:pt x="1339" y="0"/>
                </a:lnTo>
                <a:lnTo>
                  <a:pt x="1339" y="18"/>
                </a:lnTo>
                <a:lnTo>
                  <a:pt x="435" y="18"/>
                </a:lnTo>
                <a:lnTo>
                  <a:pt x="15" y="449"/>
                </a:lnTo>
                <a:lnTo>
                  <a:pt x="0" y="439"/>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5" name="TextBox 334"/>
          <p:cNvSpPr txBox="1"/>
          <p:nvPr/>
        </p:nvSpPr>
        <p:spPr>
          <a:xfrm>
            <a:off x="1622205" y="4310382"/>
            <a:ext cx="10474325" cy="1446532"/>
          </a:xfrm>
          <a:prstGeom prst="rect">
            <a:avLst/>
          </a:prstGeom>
          <a:noFill/>
        </p:spPr>
        <p:txBody>
          <a:bodyPr wrap="square" lIns="91422" tIns="45711" rIns="91422" bIns="45711" rtlCol="0">
            <a:spAutoFit/>
          </a:bodyPr>
          <a:lstStyle/>
          <a:p>
            <a:r>
              <a:rPr lang="id-ID" sz="8800" b="1" dirty="0" smtClean="0">
                <a:solidFill>
                  <a:schemeClr val="bg1"/>
                </a:solidFill>
                <a:latin typeface="微软雅黑" panose="020B0503020204020204" pitchFamily="34" charset="-122"/>
                <a:cs typeface="Aparajita" panose="020B0604020202020204" pitchFamily="34" charset="0"/>
              </a:rPr>
              <a:t>Political Election</a:t>
            </a:r>
          </a:p>
        </p:txBody>
      </p:sp>
      <p:sp>
        <p:nvSpPr>
          <p:cNvPr id="337" name="TextBox 336"/>
          <p:cNvSpPr txBox="1"/>
          <p:nvPr/>
        </p:nvSpPr>
        <p:spPr>
          <a:xfrm>
            <a:off x="1682978" y="8035047"/>
            <a:ext cx="9728533" cy="1852815"/>
          </a:xfrm>
          <a:prstGeom prst="rect">
            <a:avLst/>
          </a:prstGeom>
          <a:noFill/>
        </p:spPr>
        <p:txBody>
          <a:bodyPr wrap="square" rtlCol="0">
            <a:spAutoFit/>
          </a:bodyPr>
          <a:lstStyle/>
          <a:p>
            <a:pPr>
              <a:lnSpc>
                <a:spcPct val="130000"/>
              </a:lnSpc>
            </a:pPr>
            <a:r>
              <a:rPr lang="pt-BR" sz="2200"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2200" dirty="0">
              <a:solidFill>
                <a:schemeClr val="bg1"/>
              </a:solidFill>
              <a:latin typeface="微软雅黑" panose="020B0503020204020204" pitchFamily="34" charset="-122"/>
              <a:cs typeface="Aparajita" panose="020B0604020202020204" pitchFamily="34" charset="0"/>
            </a:endParaRPr>
          </a:p>
        </p:txBody>
      </p:sp>
      <p:sp>
        <p:nvSpPr>
          <p:cNvPr id="339" name="TextBox 338"/>
          <p:cNvSpPr txBox="1"/>
          <p:nvPr/>
        </p:nvSpPr>
        <p:spPr>
          <a:xfrm>
            <a:off x="4642754" y="5925495"/>
            <a:ext cx="6828107" cy="1412694"/>
          </a:xfrm>
          <a:prstGeom prst="rect">
            <a:avLst/>
          </a:prstGeom>
          <a:noFill/>
        </p:spPr>
        <p:txBody>
          <a:bodyPr wrap="square" rtlCol="0">
            <a:spAutoFit/>
          </a:bodyPr>
          <a:lstStyle/>
          <a:p>
            <a:pPr>
              <a:lnSpc>
                <a:spcPct val="130000"/>
              </a:lnSpc>
            </a:pPr>
            <a:r>
              <a:rPr lang="pt-BR" sz="2200" b="1"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a:t>
            </a:r>
            <a:endParaRPr lang="en-US" sz="2200" b="1" dirty="0">
              <a:solidFill>
                <a:schemeClr val="bg1"/>
              </a:solidFill>
              <a:latin typeface="微软雅黑" panose="020B0503020204020204" pitchFamily="34" charset="-122"/>
              <a:cs typeface="Aparajita" panose="020B0604020202020204" pitchFamily="34" charset="0"/>
            </a:endParaRPr>
          </a:p>
        </p:txBody>
      </p:sp>
      <p:sp>
        <p:nvSpPr>
          <p:cNvPr id="340" name="TextBox 339"/>
          <p:cNvSpPr txBox="1"/>
          <p:nvPr/>
        </p:nvSpPr>
        <p:spPr>
          <a:xfrm>
            <a:off x="1625359" y="5748255"/>
            <a:ext cx="3183885" cy="1754326"/>
          </a:xfrm>
          <a:prstGeom prst="rect">
            <a:avLst/>
          </a:prstGeom>
          <a:noFill/>
        </p:spPr>
        <p:txBody>
          <a:bodyPr wrap="none" rtlCol="0">
            <a:spAutoFit/>
          </a:bodyPr>
          <a:lstStyle/>
          <a:p>
            <a:r>
              <a:rPr lang="id-ID" sz="10800" b="1" dirty="0">
                <a:solidFill>
                  <a:schemeClr val="accent1"/>
                </a:solidFill>
                <a:latin typeface="微软雅黑" panose="020B0503020204020204" pitchFamily="34" charset="-122"/>
                <a:cs typeface="Aparajita" panose="020B0604020202020204" pitchFamily="34" charset="0"/>
              </a:rPr>
              <a:t>74%</a:t>
            </a:r>
          </a:p>
        </p:txBody>
      </p:sp>
      <p:sp>
        <p:nvSpPr>
          <p:cNvPr id="341" name="Rounded Rectangle 340"/>
          <p:cNvSpPr/>
          <p:nvPr/>
        </p:nvSpPr>
        <p:spPr>
          <a:xfrm>
            <a:off x="1682978" y="7740396"/>
            <a:ext cx="9434993" cy="182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342" name="TextBox 341"/>
          <p:cNvSpPr txBox="1"/>
          <p:nvPr/>
        </p:nvSpPr>
        <p:spPr>
          <a:xfrm>
            <a:off x="18381336" y="1279661"/>
            <a:ext cx="2627642" cy="1446550"/>
          </a:xfrm>
          <a:prstGeom prst="rect">
            <a:avLst/>
          </a:prstGeom>
          <a:noFill/>
        </p:spPr>
        <p:txBody>
          <a:bodyPr wrap="none" rtlCol="0">
            <a:spAutoFit/>
          </a:bodyPr>
          <a:lstStyle/>
          <a:p>
            <a:r>
              <a:rPr lang="id-ID" sz="8800" b="1" dirty="0">
                <a:solidFill>
                  <a:schemeClr val="bg1"/>
                </a:solidFill>
                <a:latin typeface="微软雅黑" panose="020B0503020204020204" pitchFamily="34" charset="-122"/>
                <a:cs typeface="Aparajita" panose="020B0604020202020204" pitchFamily="34" charset="0"/>
              </a:rPr>
              <a:t>74%</a:t>
            </a:r>
          </a:p>
        </p:txBody>
      </p:sp>
      <p:sp>
        <p:nvSpPr>
          <p:cNvPr id="343" name="TextBox 342"/>
          <p:cNvSpPr txBox="1"/>
          <p:nvPr/>
        </p:nvSpPr>
        <p:spPr>
          <a:xfrm>
            <a:off x="11872312" y="10836145"/>
            <a:ext cx="2627642" cy="1446550"/>
          </a:xfrm>
          <a:prstGeom prst="rect">
            <a:avLst/>
          </a:prstGeom>
          <a:noFill/>
        </p:spPr>
        <p:txBody>
          <a:bodyPr wrap="none" rtlCol="0">
            <a:spAutoFit/>
          </a:bodyPr>
          <a:lstStyle/>
          <a:p>
            <a:r>
              <a:rPr lang="id-ID" sz="8800" b="1" dirty="0">
                <a:solidFill>
                  <a:schemeClr val="bg1"/>
                </a:solidFill>
                <a:latin typeface="微软雅黑" panose="020B0503020204020204" pitchFamily="34" charset="-122"/>
                <a:cs typeface="Aparajita" panose="020B0604020202020204" pitchFamily="34" charset="0"/>
              </a:rPr>
              <a:t>74%</a:t>
            </a:r>
          </a:p>
        </p:txBody>
      </p:sp>
      <p:sp>
        <p:nvSpPr>
          <p:cNvPr id="344" name="TextBox 343"/>
          <p:cNvSpPr txBox="1"/>
          <p:nvPr/>
        </p:nvSpPr>
        <p:spPr>
          <a:xfrm>
            <a:off x="20323158" y="8600033"/>
            <a:ext cx="2627642" cy="1446550"/>
          </a:xfrm>
          <a:prstGeom prst="rect">
            <a:avLst/>
          </a:prstGeom>
          <a:noFill/>
        </p:spPr>
        <p:txBody>
          <a:bodyPr wrap="none" rtlCol="0">
            <a:spAutoFit/>
          </a:bodyPr>
          <a:lstStyle/>
          <a:p>
            <a:r>
              <a:rPr lang="id-ID" sz="8800" b="1" dirty="0" smtClean="0">
                <a:solidFill>
                  <a:schemeClr val="bg1"/>
                </a:solidFill>
                <a:latin typeface="微软雅黑" panose="020B0503020204020204" pitchFamily="34" charset="-122"/>
                <a:cs typeface="Aparajita" panose="020B0604020202020204" pitchFamily="34" charset="0"/>
              </a:rPr>
              <a:t>43%</a:t>
            </a:r>
            <a:endParaRPr lang="id-ID" sz="8800" b="1" dirty="0">
              <a:solidFill>
                <a:schemeClr val="bg1"/>
              </a:solidFill>
              <a:latin typeface="微软雅黑" panose="020B0503020204020204" pitchFamily="34" charset="-122"/>
              <a:cs typeface="Aparajita" panose="020B0604020202020204" pitchFamily="34" charset="0"/>
            </a:endParaRPr>
          </a:p>
        </p:txBody>
      </p:sp>
      <p:sp>
        <p:nvSpPr>
          <p:cNvPr id="345" name="Freeform 21"/>
          <p:cNvSpPr>
            <a:spLocks noChangeArrowheads="1"/>
          </p:cNvSpPr>
          <p:nvPr/>
        </p:nvSpPr>
        <p:spPr bwMode="auto">
          <a:xfrm rot="5036712">
            <a:off x="9844178" y="4450548"/>
            <a:ext cx="4206400" cy="664456"/>
          </a:xfrm>
          <a:custGeom>
            <a:avLst/>
            <a:gdLst>
              <a:gd name="T0" fmla="*/ 1345 w 1346"/>
              <a:gd name="T1" fmla="*/ 11 h 450"/>
              <a:gd name="T2" fmla="*/ 921 w 1346"/>
              <a:gd name="T3" fmla="*/ 445 h 450"/>
              <a:gd name="T4" fmla="*/ 921 w 1346"/>
              <a:gd name="T5" fmla="*/ 449 h 450"/>
              <a:gd name="T6" fmla="*/ 918 w 1346"/>
              <a:gd name="T7" fmla="*/ 449 h 450"/>
              <a:gd name="T8" fmla="*/ 0 w 1346"/>
              <a:gd name="T9" fmla="*/ 449 h 450"/>
              <a:gd name="T10" fmla="*/ 0 w 1346"/>
              <a:gd name="T11" fmla="*/ 431 h 450"/>
              <a:gd name="T12" fmla="*/ 911 w 1346"/>
              <a:gd name="T13" fmla="*/ 431 h 450"/>
              <a:gd name="T14" fmla="*/ 1335 w 1346"/>
              <a:gd name="T15" fmla="*/ 0 h 450"/>
              <a:gd name="T16" fmla="*/ 1345 w 1346"/>
              <a:gd name="T17" fmla="*/ 11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6" h="450">
                <a:moveTo>
                  <a:pt x="1345" y="11"/>
                </a:moveTo>
                <a:lnTo>
                  <a:pt x="921" y="445"/>
                </a:lnTo>
                <a:lnTo>
                  <a:pt x="921" y="449"/>
                </a:lnTo>
                <a:lnTo>
                  <a:pt x="918" y="449"/>
                </a:lnTo>
                <a:lnTo>
                  <a:pt x="0" y="449"/>
                </a:lnTo>
                <a:lnTo>
                  <a:pt x="0" y="431"/>
                </a:lnTo>
                <a:lnTo>
                  <a:pt x="911" y="431"/>
                </a:lnTo>
                <a:lnTo>
                  <a:pt x="1335" y="0"/>
                </a:lnTo>
                <a:lnTo>
                  <a:pt x="1345" y="11"/>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46" name="TextBox 345"/>
          <p:cNvSpPr txBox="1"/>
          <p:nvPr/>
        </p:nvSpPr>
        <p:spPr>
          <a:xfrm>
            <a:off x="10271331" y="1276555"/>
            <a:ext cx="2627642" cy="1446550"/>
          </a:xfrm>
          <a:prstGeom prst="rect">
            <a:avLst/>
          </a:prstGeom>
          <a:noFill/>
        </p:spPr>
        <p:txBody>
          <a:bodyPr wrap="none" rtlCol="0">
            <a:spAutoFit/>
          </a:bodyPr>
          <a:lstStyle/>
          <a:p>
            <a:r>
              <a:rPr lang="id-ID" sz="8800" b="1" dirty="0" smtClean="0">
                <a:solidFill>
                  <a:schemeClr val="bg1"/>
                </a:solidFill>
                <a:latin typeface="微软雅黑" panose="020B0503020204020204" pitchFamily="34" charset="-122"/>
                <a:cs typeface="Aparajita" panose="020B0604020202020204" pitchFamily="34" charset="0"/>
              </a:rPr>
              <a:t>34%</a:t>
            </a:r>
            <a:endParaRPr lang="id-ID" sz="8800" b="1" dirty="0">
              <a:solidFill>
                <a:schemeClr val="bg1"/>
              </a:solidFill>
              <a:latin typeface="微软雅黑" panose="020B0503020204020204" pitchFamily="34" charset="-122"/>
              <a:cs typeface="Aparajita" panose="020B0604020202020204" pitchFamily="34" charset="0"/>
            </a:endParaRPr>
          </a:p>
        </p:txBody>
      </p:sp>
      <p:sp>
        <p:nvSpPr>
          <p:cNvPr id="347" name="Freeform 22"/>
          <p:cNvSpPr>
            <a:spLocks noChangeArrowheads="1"/>
          </p:cNvSpPr>
          <p:nvPr/>
        </p:nvSpPr>
        <p:spPr bwMode="auto">
          <a:xfrm rot="4180348">
            <a:off x="20107598" y="7682240"/>
            <a:ext cx="1820662" cy="599826"/>
          </a:xfrm>
          <a:custGeom>
            <a:avLst/>
            <a:gdLst>
              <a:gd name="T0" fmla="*/ 0 w 1340"/>
              <a:gd name="T1" fmla="*/ 439 h 450"/>
              <a:gd name="T2" fmla="*/ 424 w 1340"/>
              <a:gd name="T3" fmla="*/ 4 h 450"/>
              <a:gd name="T4" fmla="*/ 428 w 1340"/>
              <a:gd name="T5" fmla="*/ 0 h 450"/>
              <a:gd name="T6" fmla="*/ 432 w 1340"/>
              <a:gd name="T7" fmla="*/ 0 h 450"/>
              <a:gd name="T8" fmla="*/ 1339 w 1340"/>
              <a:gd name="T9" fmla="*/ 0 h 450"/>
              <a:gd name="T10" fmla="*/ 1339 w 1340"/>
              <a:gd name="T11" fmla="*/ 18 h 450"/>
              <a:gd name="T12" fmla="*/ 435 w 1340"/>
              <a:gd name="T13" fmla="*/ 18 h 450"/>
              <a:gd name="T14" fmla="*/ 15 w 1340"/>
              <a:gd name="T15" fmla="*/ 449 h 450"/>
              <a:gd name="T16" fmla="*/ 0 w 1340"/>
              <a:gd name="T17" fmla="*/ 43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0" h="450">
                <a:moveTo>
                  <a:pt x="0" y="439"/>
                </a:moveTo>
                <a:lnTo>
                  <a:pt x="424" y="4"/>
                </a:lnTo>
                <a:lnTo>
                  <a:pt x="428" y="0"/>
                </a:lnTo>
                <a:lnTo>
                  <a:pt x="432" y="0"/>
                </a:lnTo>
                <a:lnTo>
                  <a:pt x="1339" y="0"/>
                </a:lnTo>
                <a:lnTo>
                  <a:pt x="1339" y="18"/>
                </a:lnTo>
                <a:lnTo>
                  <a:pt x="435" y="18"/>
                </a:lnTo>
                <a:lnTo>
                  <a:pt x="15" y="449"/>
                </a:lnTo>
                <a:lnTo>
                  <a:pt x="0" y="439"/>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nvGrpSpPr>
          <p:cNvPr id="2" name="Group 1"/>
          <p:cNvGrpSpPr/>
          <p:nvPr/>
        </p:nvGrpSpPr>
        <p:grpSpPr>
          <a:xfrm>
            <a:off x="12398655" y="2672562"/>
            <a:ext cx="8118588" cy="8420818"/>
            <a:chOff x="12398655" y="2672562"/>
            <a:chExt cx="8118588" cy="8420818"/>
          </a:xfrm>
        </p:grpSpPr>
        <p:sp>
          <p:nvSpPr>
            <p:cNvPr id="220" name="Freeform 24"/>
            <p:cNvSpPr>
              <a:spLocks noChangeArrowheads="1"/>
            </p:cNvSpPr>
            <p:nvPr/>
          </p:nvSpPr>
          <p:spPr bwMode="auto">
            <a:xfrm>
              <a:off x="12839454" y="3369910"/>
              <a:ext cx="7138304" cy="7137960"/>
            </a:xfrm>
            <a:custGeom>
              <a:avLst/>
              <a:gdLst>
                <a:gd name="T0" fmla="*/ 624 w 4791"/>
                <a:gd name="T1" fmla="*/ 623 h 4789"/>
                <a:gd name="T2" fmla="*/ 624 w 4791"/>
                <a:gd name="T3" fmla="*/ 623 h 4789"/>
                <a:gd name="T4" fmla="*/ 624 w 4791"/>
                <a:gd name="T5" fmla="*/ 2273 h 4789"/>
                <a:gd name="T6" fmla="*/ 488 w 4791"/>
                <a:gd name="T7" fmla="*/ 2273 h 4789"/>
                <a:gd name="T8" fmla="*/ 197 w 4791"/>
                <a:gd name="T9" fmla="*/ 2333 h 4789"/>
                <a:gd name="T10" fmla="*/ 0 w 4791"/>
                <a:gd name="T11" fmla="*/ 2423 h 4789"/>
                <a:gd name="T12" fmla="*/ 0 w 4791"/>
                <a:gd name="T13" fmla="*/ 0 h 4789"/>
                <a:gd name="T14" fmla="*/ 1342 w 4791"/>
                <a:gd name="T15" fmla="*/ 0 h 4789"/>
                <a:gd name="T16" fmla="*/ 1262 w 4791"/>
                <a:gd name="T17" fmla="*/ 192 h 4789"/>
                <a:gd name="T18" fmla="*/ 1205 w 4791"/>
                <a:gd name="T19" fmla="*/ 462 h 4789"/>
                <a:gd name="T20" fmla="*/ 1205 w 4791"/>
                <a:gd name="T21" fmla="*/ 482 h 4789"/>
                <a:gd name="T22" fmla="*/ 1209 w 4791"/>
                <a:gd name="T23" fmla="*/ 623 h 4789"/>
                <a:gd name="T24" fmla="*/ 624 w 4791"/>
                <a:gd name="T25" fmla="*/ 623 h 4789"/>
                <a:gd name="T26" fmla="*/ 624 w 4791"/>
                <a:gd name="T27" fmla="*/ 4161 h 4789"/>
                <a:gd name="T28" fmla="*/ 624 w 4791"/>
                <a:gd name="T29" fmla="*/ 4161 h 4789"/>
                <a:gd name="T30" fmla="*/ 2187 w 4791"/>
                <a:gd name="T31" fmla="*/ 4161 h 4789"/>
                <a:gd name="T32" fmla="*/ 2187 w 4791"/>
                <a:gd name="T33" fmla="*/ 4302 h 4789"/>
                <a:gd name="T34" fmla="*/ 2246 w 4791"/>
                <a:gd name="T35" fmla="*/ 4593 h 4789"/>
                <a:gd name="T36" fmla="*/ 2337 w 4791"/>
                <a:gd name="T37" fmla="*/ 4788 h 4789"/>
                <a:gd name="T38" fmla="*/ 0 w 4791"/>
                <a:gd name="T39" fmla="*/ 4788 h 4789"/>
                <a:gd name="T40" fmla="*/ 0 w 4791"/>
                <a:gd name="T41" fmla="*/ 3516 h 4789"/>
                <a:gd name="T42" fmla="*/ 197 w 4791"/>
                <a:gd name="T43" fmla="*/ 3608 h 4789"/>
                <a:gd name="T44" fmla="*/ 488 w 4791"/>
                <a:gd name="T45" fmla="*/ 3668 h 4789"/>
                <a:gd name="T46" fmla="*/ 624 w 4791"/>
                <a:gd name="T47" fmla="*/ 3668 h 4789"/>
                <a:gd name="T48" fmla="*/ 624 w 4791"/>
                <a:gd name="T49" fmla="*/ 4161 h 4789"/>
                <a:gd name="T50" fmla="*/ 4162 w 4791"/>
                <a:gd name="T51" fmla="*/ 4161 h 4789"/>
                <a:gd name="T52" fmla="*/ 4162 w 4791"/>
                <a:gd name="T53" fmla="*/ 4161 h 4789"/>
                <a:gd name="T54" fmla="*/ 4162 w 4791"/>
                <a:gd name="T55" fmla="*/ 2532 h 4789"/>
                <a:gd name="T56" fmla="*/ 4313 w 4791"/>
                <a:gd name="T57" fmla="*/ 2543 h 4789"/>
                <a:gd name="T58" fmla="*/ 4369 w 4791"/>
                <a:gd name="T59" fmla="*/ 2547 h 4789"/>
                <a:gd name="T60" fmla="*/ 4604 w 4791"/>
                <a:gd name="T61" fmla="*/ 2504 h 4789"/>
                <a:gd name="T62" fmla="*/ 4790 w 4791"/>
                <a:gd name="T63" fmla="*/ 2438 h 4789"/>
                <a:gd name="T64" fmla="*/ 4790 w 4791"/>
                <a:gd name="T65" fmla="*/ 4788 h 4789"/>
                <a:gd name="T66" fmla="*/ 3430 w 4791"/>
                <a:gd name="T67" fmla="*/ 4788 h 4789"/>
                <a:gd name="T68" fmla="*/ 3518 w 4791"/>
                <a:gd name="T69" fmla="*/ 4593 h 4789"/>
                <a:gd name="T70" fmla="*/ 3581 w 4791"/>
                <a:gd name="T71" fmla="*/ 4302 h 4789"/>
                <a:gd name="T72" fmla="*/ 3581 w 4791"/>
                <a:gd name="T73" fmla="*/ 4161 h 4789"/>
                <a:gd name="T74" fmla="*/ 4162 w 4791"/>
                <a:gd name="T75" fmla="*/ 4161 h 4789"/>
                <a:gd name="T76" fmla="*/ 4162 w 4791"/>
                <a:gd name="T77" fmla="*/ 623 h 4789"/>
                <a:gd name="T78" fmla="*/ 4162 w 4791"/>
                <a:gd name="T79" fmla="*/ 623 h 4789"/>
                <a:gd name="T80" fmla="*/ 2600 w 4791"/>
                <a:gd name="T81" fmla="*/ 623 h 4789"/>
                <a:gd name="T82" fmla="*/ 2604 w 4791"/>
                <a:gd name="T83" fmla="*/ 482 h 4789"/>
                <a:gd name="T84" fmla="*/ 2604 w 4791"/>
                <a:gd name="T85" fmla="*/ 462 h 4789"/>
                <a:gd name="T86" fmla="*/ 2551 w 4791"/>
                <a:gd name="T87" fmla="*/ 192 h 4789"/>
                <a:gd name="T88" fmla="*/ 2467 w 4791"/>
                <a:gd name="T89" fmla="*/ 0 h 4789"/>
                <a:gd name="T90" fmla="*/ 4790 w 4791"/>
                <a:gd name="T91" fmla="*/ 0 h 4789"/>
                <a:gd name="T92" fmla="*/ 4790 w 4791"/>
                <a:gd name="T93" fmla="*/ 1257 h 4789"/>
                <a:gd name="T94" fmla="*/ 4604 w 4791"/>
                <a:gd name="T95" fmla="*/ 1190 h 4789"/>
                <a:gd name="T96" fmla="*/ 4369 w 4791"/>
                <a:gd name="T97" fmla="*/ 1148 h 4789"/>
                <a:gd name="T98" fmla="*/ 4313 w 4791"/>
                <a:gd name="T99" fmla="*/ 1148 h 4789"/>
                <a:gd name="T100" fmla="*/ 4162 w 4791"/>
                <a:gd name="T101" fmla="*/ 1163 h 4789"/>
                <a:gd name="T102" fmla="*/ 4162 w 4791"/>
                <a:gd name="T103" fmla="*/ 623 h 4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91" h="4789">
                  <a:moveTo>
                    <a:pt x="624" y="623"/>
                  </a:moveTo>
                  <a:lnTo>
                    <a:pt x="624" y="623"/>
                  </a:lnTo>
                  <a:cubicBezTo>
                    <a:pt x="624" y="2273"/>
                    <a:pt x="624" y="2273"/>
                    <a:pt x="624" y="2273"/>
                  </a:cubicBezTo>
                  <a:cubicBezTo>
                    <a:pt x="488" y="2273"/>
                    <a:pt x="488" y="2273"/>
                    <a:pt x="488" y="2273"/>
                  </a:cubicBezTo>
                  <a:cubicBezTo>
                    <a:pt x="386" y="2273"/>
                    <a:pt x="288" y="2294"/>
                    <a:pt x="197" y="2333"/>
                  </a:cubicBezTo>
                  <a:cubicBezTo>
                    <a:pt x="0" y="2423"/>
                    <a:pt x="0" y="2423"/>
                    <a:pt x="0" y="2423"/>
                  </a:cubicBezTo>
                  <a:cubicBezTo>
                    <a:pt x="0" y="0"/>
                    <a:pt x="0" y="0"/>
                    <a:pt x="0" y="0"/>
                  </a:cubicBezTo>
                  <a:cubicBezTo>
                    <a:pt x="1342" y="0"/>
                    <a:pt x="1342" y="0"/>
                    <a:pt x="1342" y="0"/>
                  </a:cubicBezTo>
                  <a:cubicBezTo>
                    <a:pt x="1262" y="192"/>
                    <a:pt x="1262" y="192"/>
                    <a:pt x="1262" y="192"/>
                  </a:cubicBezTo>
                  <a:cubicBezTo>
                    <a:pt x="1227" y="276"/>
                    <a:pt x="1205" y="371"/>
                    <a:pt x="1205" y="462"/>
                  </a:cubicBezTo>
                  <a:cubicBezTo>
                    <a:pt x="1205" y="469"/>
                    <a:pt x="1205" y="476"/>
                    <a:pt x="1205" y="482"/>
                  </a:cubicBezTo>
                  <a:cubicBezTo>
                    <a:pt x="1209" y="623"/>
                    <a:pt x="1209" y="623"/>
                    <a:pt x="1209" y="623"/>
                  </a:cubicBezTo>
                  <a:cubicBezTo>
                    <a:pt x="624" y="623"/>
                    <a:pt x="624" y="623"/>
                    <a:pt x="624" y="623"/>
                  </a:cubicBezTo>
                  <a:close/>
                  <a:moveTo>
                    <a:pt x="624" y="4161"/>
                  </a:moveTo>
                  <a:lnTo>
                    <a:pt x="624" y="4161"/>
                  </a:lnTo>
                  <a:cubicBezTo>
                    <a:pt x="2187" y="4161"/>
                    <a:pt x="2187" y="4161"/>
                    <a:pt x="2187" y="4161"/>
                  </a:cubicBezTo>
                  <a:cubicBezTo>
                    <a:pt x="2187" y="4302"/>
                    <a:pt x="2187" y="4302"/>
                    <a:pt x="2187" y="4302"/>
                  </a:cubicBezTo>
                  <a:cubicBezTo>
                    <a:pt x="2187" y="4403"/>
                    <a:pt x="2208" y="4501"/>
                    <a:pt x="2246" y="4593"/>
                  </a:cubicBezTo>
                  <a:cubicBezTo>
                    <a:pt x="2337" y="4788"/>
                    <a:pt x="2337" y="4788"/>
                    <a:pt x="2337" y="4788"/>
                  </a:cubicBezTo>
                  <a:cubicBezTo>
                    <a:pt x="0" y="4788"/>
                    <a:pt x="0" y="4788"/>
                    <a:pt x="0" y="4788"/>
                  </a:cubicBezTo>
                  <a:cubicBezTo>
                    <a:pt x="0" y="3516"/>
                    <a:pt x="0" y="3516"/>
                    <a:pt x="0" y="3516"/>
                  </a:cubicBezTo>
                  <a:cubicBezTo>
                    <a:pt x="197" y="3608"/>
                    <a:pt x="197" y="3608"/>
                    <a:pt x="197" y="3608"/>
                  </a:cubicBezTo>
                  <a:cubicBezTo>
                    <a:pt x="288" y="3646"/>
                    <a:pt x="386" y="3668"/>
                    <a:pt x="488" y="3668"/>
                  </a:cubicBezTo>
                  <a:cubicBezTo>
                    <a:pt x="624" y="3668"/>
                    <a:pt x="624" y="3668"/>
                    <a:pt x="624" y="3668"/>
                  </a:cubicBezTo>
                  <a:cubicBezTo>
                    <a:pt x="624" y="4161"/>
                    <a:pt x="624" y="4161"/>
                    <a:pt x="624" y="4161"/>
                  </a:cubicBezTo>
                  <a:close/>
                  <a:moveTo>
                    <a:pt x="4162" y="4161"/>
                  </a:moveTo>
                  <a:lnTo>
                    <a:pt x="4162" y="4161"/>
                  </a:lnTo>
                  <a:cubicBezTo>
                    <a:pt x="4162" y="2532"/>
                    <a:pt x="4162" y="2532"/>
                    <a:pt x="4162" y="2532"/>
                  </a:cubicBezTo>
                  <a:cubicBezTo>
                    <a:pt x="4313" y="2543"/>
                    <a:pt x="4313" y="2543"/>
                    <a:pt x="4313" y="2543"/>
                  </a:cubicBezTo>
                  <a:cubicBezTo>
                    <a:pt x="4331" y="2543"/>
                    <a:pt x="4348" y="2547"/>
                    <a:pt x="4369" y="2547"/>
                  </a:cubicBezTo>
                  <a:cubicBezTo>
                    <a:pt x="4446" y="2547"/>
                    <a:pt x="4527" y="2532"/>
                    <a:pt x="4604" y="2504"/>
                  </a:cubicBezTo>
                  <a:cubicBezTo>
                    <a:pt x="4790" y="2438"/>
                    <a:pt x="4790" y="2438"/>
                    <a:pt x="4790" y="2438"/>
                  </a:cubicBezTo>
                  <a:cubicBezTo>
                    <a:pt x="4790" y="4788"/>
                    <a:pt x="4790" y="4788"/>
                    <a:pt x="4790" y="4788"/>
                  </a:cubicBezTo>
                  <a:cubicBezTo>
                    <a:pt x="3430" y="4788"/>
                    <a:pt x="3430" y="4788"/>
                    <a:pt x="3430" y="4788"/>
                  </a:cubicBezTo>
                  <a:cubicBezTo>
                    <a:pt x="3518" y="4593"/>
                    <a:pt x="3518" y="4593"/>
                    <a:pt x="3518" y="4593"/>
                  </a:cubicBezTo>
                  <a:cubicBezTo>
                    <a:pt x="3560" y="4501"/>
                    <a:pt x="3581" y="4403"/>
                    <a:pt x="3581" y="4302"/>
                  </a:cubicBezTo>
                  <a:cubicBezTo>
                    <a:pt x="3581" y="4161"/>
                    <a:pt x="3581" y="4161"/>
                    <a:pt x="3581" y="4161"/>
                  </a:cubicBezTo>
                  <a:cubicBezTo>
                    <a:pt x="4162" y="4161"/>
                    <a:pt x="4162" y="4161"/>
                    <a:pt x="4162" y="4161"/>
                  </a:cubicBezTo>
                  <a:close/>
                  <a:moveTo>
                    <a:pt x="4162" y="623"/>
                  </a:moveTo>
                  <a:lnTo>
                    <a:pt x="4162" y="623"/>
                  </a:lnTo>
                  <a:cubicBezTo>
                    <a:pt x="2600" y="623"/>
                    <a:pt x="2600" y="623"/>
                    <a:pt x="2600" y="623"/>
                  </a:cubicBezTo>
                  <a:cubicBezTo>
                    <a:pt x="2604" y="482"/>
                    <a:pt x="2604" y="482"/>
                    <a:pt x="2604" y="482"/>
                  </a:cubicBezTo>
                  <a:cubicBezTo>
                    <a:pt x="2604" y="476"/>
                    <a:pt x="2604" y="469"/>
                    <a:pt x="2604" y="462"/>
                  </a:cubicBezTo>
                  <a:cubicBezTo>
                    <a:pt x="2604" y="371"/>
                    <a:pt x="2586" y="276"/>
                    <a:pt x="2551" y="192"/>
                  </a:cubicBezTo>
                  <a:cubicBezTo>
                    <a:pt x="2467" y="0"/>
                    <a:pt x="2467" y="0"/>
                    <a:pt x="2467" y="0"/>
                  </a:cubicBezTo>
                  <a:cubicBezTo>
                    <a:pt x="4790" y="0"/>
                    <a:pt x="4790" y="0"/>
                    <a:pt x="4790" y="0"/>
                  </a:cubicBezTo>
                  <a:cubicBezTo>
                    <a:pt x="4790" y="1257"/>
                    <a:pt x="4790" y="1257"/>
                    <a:pt x="4790" y="1257"/>
                  </a:cubicBezTo>
                  <a:cubicBezTo>
                    <a:pt x="4604" y="1190"/>
                    <a:pt x="4604" y="1190"/>
                    <a:pt x="4604" y="1190"/>
                  </a:cubicBezTo>
                  <a:cubicBezTo>
                    <a:pt x="4527" y="1163"/>
                    <a:pt x="4446" y="1148"/>
                    <a:pt x="4369" y="1148"/>
                  </a:cubicBezTo>
                  <a:cubicBezTo>
                    <a:pt x="4348" y="1148"/>
                    <a:pt x="4331" y="1148"/>
                    <a:pt x="4313" y="1148"/>
                  </a:cubicBezTo>
                  <a:cubicBezTo>
                    <a:pt x="4162" y="1163"/>
                    <a:pt x="4162" y="1163"/>
                    <a:pt x="4162" y="1163"/>
                  </a:cubicBezTo>
                  <a:lnTo>
                    <a:pt x="4162" y="623"/>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1" name="Freeform 25"/>
            <p:cNvSpPr>
              <a:spLocks noChangeArrowheads="1"/>
            </p:cNvSpPr>
            <p:nvPr/>
          </p:nvSpPr>
          <p:spPr bwMode="auto">
            <a:xfrm>
              <a:off x="13049983" y="3573852"/>
              <a:ext cx="6723821" cy="6723497"/>
            </a:xfrm>
            <a:custGeom>
              <a:avLst/>
              <a:gdLst>
                <a:gd name="T0" fmla="*/ 0 w 4510"/>
                <a:gd name="T1" fmla="*/ 0 h 4513"/>
                <a:gd name="T2" fmla="*/ 0 w 4510"/>
                <a:gd name="T3" fmla="*/ 0 h 4513"/>
                <a:gd name="T4" fmla="*/ 991 w 4510"/>
                <a:gd name="T5" fmla="*/ 0 h 4513"/>
                <a:gd name="T6" fmla="*/ 928 w 4510"/>
                <a:gd name="T7" fmla="*/ 326 h 4513"/>
                <a:gd name="T8" fmla="*/ 928 w 4510"/>
                <a:gd name="T9" fmla="*/ 350 h 4513"/>
                <a:gd name="T10" fmla="*/ 347 w 4510"/>
                <a:gd name="T11" fmla="*/ 350 h 4513"/>
                <a:gd name="T12" fmla="*/ 347 w 4510"/>
                <a:gd name="T13" fmla="*/ 1997 h 4513"/>
                <a:gd name="T14" fmla="*/ 0 w 4510"/>
                <a:gd name="T15" fmla="*/ 2070 h 4513"/>
                <a:gd name="T16" fmla="*/ 0 w 4510"/>
                <a:gd name="T17" fmla="*/ 0 h 4513"/>
                <a:gd name="T18" fmla="*/ 347 w 4510"/>
                <a:gd name="T19" fmla="*/ 3672 h 4513"/>
                <a:gd name="T20" fmla="*/ 347 w 4510"/>
                <a:gd name="T21" fmla="*/ 3672 h 4513"/>
                <a:gd name="T22" fmla="*/ 347 w 4510"/>
                <a:gd name="T23" fmla="*/ 4166 h 4513"/>
                <a:gd name="T24" fmla="*/ 1905 w 4510"/>
                <a:gd name="T25" fmla="*/ 4166 h 4513"/>
                <a:gd name="T26" fmla="*/ 1979 w 4510"/>
                <a:gd name="T27" fmla="*/ 4512 h 4513"/>
                <a:gd name="T28" fmla="*/ 0 w 4510"/>
                <a:gd name="T29" fmla="*/ 4512 h 4513"/>
                <a:gd name="T30" fmla="*/ 0 w 4510"/>
                <a:gd name="T31" fmla="*/ 3598 h 4513"/>
                <a:gd name="T32" fmla="*/ 347 w 4510"/>
                <a:gd name="T33" fmla="*/ 3672 h 4513"/>
                <a:gd name="T34" fmla="*/ 3580 w 4510"/>
                <a:gd name="T35" fmla="*/ 4166 h 4513"/>
                <a:gd name="T36" fmla="*/ 3580 w 4510"/>
                <a:gd name="T37" fmla="*/ 4166 h 4513"/>
                <a:gd name="T38" fmla="*/ 4162 w 4510"/>
                <a:gd name="T39" fmla="*/ 4166 h 4513"/>
                <a:gd name="T40" fmla="*/ 4162 w 4510"/>
                <a:gd name="T41" fmla="*/ 2547 h 4513"/>
                <a:gd name="T42" fmla="*/ 4228 w 4510"/>
                <a:gd name="T43" fmla="*/ 2547 h 4513"/>
                <a:gd name="T44" fmla="*/ 4509 w 4510"/>
                <a:gd name="T45" fmla="*/ 2498 h 4513"/>
                <a:gd name="T46" fmla="*/ 4509 w 4510"/>
                <a:gd name="T47" fmla="*/ 4512 h 4513"/>
                <a:gd name="T48" fmla="*/ 3506 w 4510"/>
                <a:gd name="T49" fmla="*/ 4512 h 4513"/>
                <a:gd name="T50" fmla="*/ 3580 w 4510"/>
                <a:gd name="T51" fmla="*/ 4166 h 4513"/>
                <a:gd name="T52" fmla="*/ 4162 w 4510"/>
                <a:gd name="T53" fmla="*/ 876 h 4513"/>
                <a:gd name="T54" fmla="*/ 4162 w 4510"/>
                <a:gd name="T55" fmla="*/ 876 h 4513"/>
                <a:gd name="T56" fmla="*/ 4162 w 4510"/>
                <a:gd name="T57" fmla="*/ 350 h 4513"/>
                <a:gd name="T58" fmla="*/ 2603 w 4510"/>
                <a:gd name="T59" fmla="*/ 350 h 4513"/>
                <a:gd name="T60" fmla="*/ 2603 w 4510"/>
                <a:gd name="T61" fmla="*/ 326 h 4513"/>
                <a:gd name="T62" fmla="*/ 2536 w 4510"/>
                <a:gd name="T63" fmla="*/ 0 h 4513"/>
                <a:gd name="T64" fmla="*/ 4509 w 4510"/>
                <a:gd name="T65" fmla="*/ 0 h 4513"/>
                <a:gd name="T66" fmla="*/ 4509 w 4510"/>
                <a:gd name="T67" fmla="*/ 922 h 4513"/>
                <a:gd name="T68" fmla="*/ 4228 w 4510"/>
                <a:gd name="T69" fmla="*/ 872 h 4513"/>
                <a:gd name="T70" fmla="*/ 4162 w 4510"/>
                <a:gd name="T71" fmla="*/ 876 h 4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10" h="4513">
                  <a:moveTo>
                    <a:pt x="0" y="0"/>
                  </a:moveTo>
                  <a:lnTo>
                    <a:pt x="0" y="0"/>
                  </a:lnTo>
                  <a:cubicBezTo>
                    <a:pt x="991" y="0"/>
                    <a:pt x="991" y="0"/>
                    <a:pt x="991" y="0"/>
                  </a:cubicBezTo>
                  <a:cubicBezTo>
                    <a:pt x="949" y="101"/>
                    <a:pt x="928" y="210"/>
                    <a:pt x="928" y="326"/>
                  </a:cubicBezTo>
                  <a:cubicBezTo>
                    <a:pt x="928" y="333"/>
                    <a:pt x="928" y="340"/>
                    <a:pt x="928" y="350"/>
                  </a:cubicBezTo>
                  <a:cubicBezTo>
                    <a:pt x="347" y="350"/>
                    <a:pt x="347" y="350"/>
                    <a:pt x="347" y="350"/>
                  </a:cubicBezTo>
                  <a:cubicBezTo>
                    <a:pt x="347" y="1997"/>
                    <a:pt x="347" y="1997"/>
                    <a:pt x="347" y="1997"/>
                  </a:cubicBezTo>
                  <a:cubicBezTo>
                    <a:pt x="220" y="1997"/>
                    <a:pt x="105" y="2025"/>
                    <a:pt x="0" y="2070"/>
                  </a:cubicBezTo>
                  <a:cubicBezTo>
                    <a:pt x="0" y="0"/>
                    <a:pt x="0" y="0"/>
                    <a:pt x="0" y="0"/>
                  </a:cubicBezTo>
                  <a:close/>
                  <a:moveTo>
                    <a:pt x="347" y="3672"/>
                  </a:moveTo>
                  <a:lnTo>
                    <a:pt x="347" y="3672"/>
                  </a:lnTo>
                  <a:cubicBezTo>
                    <a:pt x="347" y="4166"/>
                    <a:pt x="347" y="4166"/>
                    <a:pt x="347" y="4166"/>
                  </a:cubicBezTo>
                  <a:cubicBezTo>
                    <a:pt x="1905" y="4166"/>
                    <a:pt x="1905" y="4166"/>
                    <a:pt x="1905" y="4166"/>
                  </a:cubicBezTo>
                  <a:cubicBezTo>
                    <a:pt x="1905" y="4288"/>
                    <a:pt x="1934" y="4407"/>
                    <a:pt x="1979" y="4512"/>
                  </a:cubicBezTo>
                  <a:cubicBezTo>
                    <a:pt x="0" y="4512"/>
                    <a:pt x="0" y="4512"/>
                    <a:pt x="0" y="4512"/>
                  </a:cubicBezTo>
                  <a:cubicBezTo>
                    <a:pt x="0" y="3598"/>
                    <a:pt x="0" y="3598"/>
                    <a:pt x="0" y="3598"/>
                  </a:cubicBezTo>
                  <a:cubicBezTo>
                    <a:pt x="105" y="3644"/>
                    <a:pt x="220" y="3672"/>
                    <a:pt x="347" y="3672"/>
                  </a:cubicBezTo>
                  <a:close/>
                  <a:moveTo>
                    <a:pt x="3580" y="4166"/>
                  </a:moveTo>
                  <a:lnTo>
                    <a:pt x="3580" y="4166"/>
                  </a:lnTo>
                  <a:cubicBezTo>
                    <a:pt x="4162" y="4166"/>
                    <a:pt x="4162" y="4166"/>
                    <a:pt x="4162" y="4166"/>
                  </a:cubicBezTo>
                  <a:cubicBezTo>
                    <a:pt x="4162" y="2547"/>
                    <a:pt x="4162" y="2547"/>
                    <a:pt x="4162" y="2547"/>
                  </a:cubicBezTo>
                  <a:cubicBezTo>
                    <a:pt x="4183" y="2547"/>
                    <a:pt x="4203" y="2547"/>
                    <a:pt x="4228" y="2547"/>
                  </a:cubicBezTo>
                  <a:cubicBezTo>
                    <a:pt x="4326" y="2547"/>
                    <a:pt x="4421" y="2529"/>
                    <a:pt x="4509" y="2498"/>
                  </a:cubicBezTo>
                  <a:cubicBezTo>
                    <a:pt x="4509" y="4512"/>
                    <a:pt x="4509" y="4512"/>
                    <a:pt x="4509" y="4512"/>
                  </a:cubicBezTo>
                  <a:cubicBezTo>
                    <a:pt x="3506" y="4512"/>
                    <a:pt x="3506" y="4512"/>
                    <a:pt x="3506" y="4512"/>
                  </a:cubicBezTo>
                  <a:cubicBezTo>
                    <a:pt x="3552" y="4407"/>
                    <a:pt x="3580" y="4288"/>
                    <a:pt x="3580" y="4166"/>
                  </a:cubicBezTo>
                  <a:close/>
                  <a:moveTo>
                    <a:pt x="4162" y="876"/>
                  </a:moveTo>
                  <a:lnTo>
                    <a:pt x="4162" y="876"/>
                  </a:lnTo>
                  <a:cubicBezTo>
                    <a:pt x="4162" y="350"/>
                    <a:pt x="4162" y="350"/>
                    <a:pt x="4162" y="350"/>
                  </a:cubicBezTo>
                  <a:cubicBezTo>
                    <a:pt x="2603" y="350"/>
                    <a:pt x="2603" y="350"/>
                    <a:pt x="2603" y="350"/>
                  </a:cubicBezTo>
                  <a:cubicBezTo>
                    <a:pt x="2603" y="340"/>
                    <a:pt x="2603" y="333"/>
                    <a:pt x="2603" y="326"/>
                  </a:cubicBezTo>
                  <a:cubicBezTo>
                    <a:pt x="2603" y="210"/>
                    <a:pt x="2578" y="101"/>
                    <a:pt x="2536" y="0"/>
                  </a:cubicBezTo>
                  <a:cubicBezTo>
                    <a:pt x="4509" y="0"/>
                    <a:pt x="4509" y="0"/>
                    <a:pt x="4509" y="0"/>
                  </a:cubicBezTo>
                  <a:cubicBezTo>
                    <a:pt x="4509" y="922"/>
                    <a:pt x="4509" y="922"/>
                    <a:pt x="4509" y="922"/>
                  </a:cubicBezTo>
                  <a:cubicBezTo>
                    <a:pt x="4421" y="890"/>
                    <a:pt x="4326" y="872"/>
                    <a:pt x="4228" y="872"/>
                  </a:cubicBezTo>
                  <a:cubicBezTo>
                    <a:pt x="4203" y="872"/>
                    <a:pt x="4183" y="872"/>
                    <a:pt x="4162" y="876"/>
                  </a:cubicBezTo>
                  <a:close/>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2" name="Freeform 26"/>
            <p:cNvSpPr>
              <a:spLocks noChangeArrowheads="1"/>
            </p:cNvSpPr>
            <p:nvPr/>
          </p:nvSpPr>
          <p:spPr bwMode="auto">
            <a:xfrm>
              <a:off x="14517119" y="2896240"/>
              <a:ext cx="2322417" cy="2322304"/>
            </a:xfrm>
            <a:custGeom>
              <a:avLst/>
              <a:gdLst>
                <a:gd name="T0" fmla="*/ 781 w 1563"/>
                <a:gd name="T1" fmla="*/ 1562 h 1563"/>
                <a:gd name="T2" fmla="*/ 781 w 1563"/>
                <a:gd name="T3" fmla="*/ 1562 h 1563"/>
                <a:gd name="T4" fmla="*/ 1562 w 1563"/>
                <a:gd name="T5" fmla="*/ 781 h 1563"/>
                <a:gd name="T6" fmla="*/ 781 w 1563"/>
                <a:gd name="T7" fmla="*/ 0 h 1563"/>
                <a:gd name="T8" fmla="*/ 0 w 1563"/>
                <a:gd name="T9" fmla="*/ 781 h 1563"/>
                <a:gd name="T10" fmla="*/ 781 w 1563"/>
                <a:gd name="T11" fmla="*/ 1562 h 1563"/>
              </a:gdLst>
              <a:ahLst/>
              <a:cxnLst>
                <a:cxn ang="0">
                  <a:pos x="T0" y="T1"/>
                </a:cxn>
                <a:cxn ang="0">
                  <a:pos x="T2" y="T3"/>
                </a:cxn>
                <a:cxn ang="0">
                  <a:pos x="T4" y="T5"/>
                </a:cxn>
                <a:cxn ang="0">
                  <a:pos x="T6" y="T7"/>
                </a:cxn>
                <a:cxn ang="0">
                  <a:pos x="T8" y="T9"/>
                </a:cxn>
                <a:cxn ang="0">
                  <a:pos x="T10" y="T11"/>
                </a:cxn>
              </a:cxnLst>
              <a:rect l="0" t="0" r="r" b="b"/>
              <a:pathLst>
                <a:path w="1563" h="1563">
                  <a:moveTo>
                    <a:pt x="781" y="1562"/>
                  </a:moveTo>
                  <a:lnTo>
                    <a:pt x="781" y="1562"/>
                  </a:lnTo>
                  <a:cubicBezTo>
                    <a:pt x="1209" y="1562"/>
                    <a:pt x="1562" y="1212"/>
                    <a:pt x="1562" y="781"/>
                  </a:cubicBezTo>
                  <a:cubicBezTo>
                    <a:pt x="1562" y="354"/>
                    <a:pt x="1209" y="0"/>
                    <a:pt x="781" y="0"/>
                  </a:cubicBezTo>
                  <a:cubicBezTo>
                    <a:pt x="350" y="0"/>
                    <a:pt x="0" y="354"/>
                    <a:pt x="0" y="781"/>
                  </a:cubicBezTo>
                  <a:cubicBezTo>
                    <a:pt x="0" y="1212"/>
                    <a:pt x="350" y="1562"/>
                    <a:pt x="781" y="1562"/>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3" name="Freeform 27"/>
            <p:cNvSpPr>
              <a:spLocks noChangeArrowheads="1"/>
            </p:cNvSpPr>
            <p:nvPr/>
          </p:nvSpPr>
          <p:spPr bwMode="auto">
            <a:xfrm>
              <a:off x="14668438" y="3047551"/>
              <a:ext cx="2019779" cy="2019681"/>
            </a:xfrm>
            <a:custGeom>
              <a:avLst/>
              <a:gdLst>
                <a:gd name="T0" fmla="*/ 679 w 1360"/>
                <a:gd name="T1" fmla="*/ 1359 h 1360"/>
                <a:gd name="T2" fmla="*/ 679 w 1360"/>
                <a:gd name="T3" fmla="*/ 1359 h 1360"/>
                <a:gd name="T4" fmla="*/ 1359 w 1360"/>
                <a:gd name="T5" fmla="*/ 680 h 1360"/>
                <a:gd name="T6" fmla="*/ 679 w 1360"/>
                <a:gd name="T7" fmla="*/ 0 h 1360"/>
                <a:gd name="T8" fmla="*/ 0 w 1360"/>
                <a:gd name="T9" fmla="*/ 680 h 1360"/>
                <a:gd name="T10" fmla="*/ 679 w 1360"/>
                <a:gd name="T11" fmla="*/ 1359 h 1360"/>
              </a:gdLst>
              <a:ahLst/>
              <a:cxnLst>
                <a:cxn ang="0">
                  <a:pos x="T0" y="T1"/>
                </a:cxn>
                <a:cxn ang="0">
                  <a:pos x="T2" y="T3"/>
                </a:cxn>
                <a:cxn ang="0">
                  <a:pos x="T4" y="T5"/>
                </a:cxn>
                <a:cxn ang="0">
                  <a:pos x="T6" y="T7"/>
                </a:cxn>
                <a:cxn ang="0">
                  <a:pos x="T8" y="T9"/>
                </a:cxn>
                <a:cxn ang="0">
                  <a:pos x="T10" y="T11"/>
                </a:cxn>
              </a:cxnLst>
              <a:rect l="0" t="0" r="r" b="b"/>
              <a:pathLst>
                <a:path w="1360" h="1360">
                  <a:moveTo>
                    <a:pt x="679" y="1359"/>
                  </a:moveTo>
                  <a:lnTo>
                    <a:pt x="679" y="1359"/>
                  </a:lnTo>
                  <a:cubicBezTo>
                    <a:pt x="1054" y="1359"/>
                    <a:pt x="1359" y="1054"/>
                    <a:pt x="1359" y="680"/>
                  </a:cubicBezTo>
                  <a:cubicBezTo>
                    <a:pt x="1359" y="305"/>
                    <a:pt x="1054" y="0"/>
                    <a:pt x="679" y="0"/>
                  </a:cubicBezTo>
                  <a:cubicBezTo>
                    <a:pt x="304" y="0"/>
                    <a:pt x="0" y="305"/>
                    <a:pt x="0" y="680"/>
                  </a:cubicBezTo>
                  <a:cubicBezTo>
                    <a:pt x="0" y="1054"/>
                    <a:pt x="304" y="1359"/>
                    <a:pt x="679" y="13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4" name="Freeform 28"/>
            <p:cNvSpPr>
              <a:spLocks noChangeArrowheads="1"/>
            </p:cNvSpPr>
            <p:nvPr/>
          </p:nvSpPr>
          <p:spPr bwMode="auto">
            <a:xfrm>
              <a:off x="18194826" y="4961971"/>
              <a:ext cx="2322417" cy="2322304"/>
            </a:xfrm>
            <a:custGeom>
              <a:avLst/>
              <a:gdLst>
                <a:gd name="T0" fmla="*/ 781 w 1560"/>
                <a:gd name="T1" fmla="*/ 1562 h 1563"/>
                <a:gd name="T2" fmla="*/ 781 w 1560"/>
                <a:gd name="T3" fmla="*/ 1562 h 1563"/>
                <a:gd name="T4" fmla="*/ 1559 w 1560"/>
                <a:gd name="T5" fmla="*/ 781 h 1563"/>
                <a:gd name="T6" fmla="*/ 781 w 1560"/>
                <a:gd name="T7" fmla="*/ 0 h 1563"/>
                <a:gd name="T8" fmla="*/ 0 w 1560"/>
                <a:gd name="T9" fmla="*/ 781 h 1563"/>
                <a:gd name="T10" fmla="*/ 781 w 1560"/>
                <a:gd name="T11" fmla="*/ 1562 h 1563"/>
              </a:gdLst>
              <a:ahLst/>
              <a:cxnLst>
                <a:cxn ang="0">
                  <a:pos x="T0" y="T1"/>
                </a:cxn>
                <a:cxn ang="0">
                  <a:pos x="T2" y="T3"/>
                </a:cxn>
                <a:cxn ang="0">
                  <a:pos x="T4" y="T5"/>
                </a:cxn>
                <a:cxn ang="0">
                  <a:pos x="T6" y="T7"/>
                </a:cxn>
                <a:cxn ang="0">
                  <a:pos x="T8" y="T9"/>
                </a:cxn>
                <a:cxn ang="0">
                  <a:pos x="T10" y="T11"/>
                </a:cxn>
              </a:cxnLst>
              <a:rect l="0" t="0" r="r" b="b"/>
              <a:pathLst>
                <a:path w="1560" h="1563">
                  <a:moveTo>
                    <a:pt x="781" y="1562"/>
                  </a:moveTo>
                  <a:lnTo>
                    <a:pt x="781" y="1562"/>
                  </a:lnTo>
                  <a:cubicBezTo>
                    <a:pt x="1209" y="1562"/>
                    <a:pt x="1559" y="1211"/>
                    <a:pt x="1559" y="781"/>
                  </a:cubicBezTo>
                  <a:cubicBezTo>
                    <a:pt x="1559" y="353"/>
                    <a:pt x="1209" y="0"/>
                    <a:pt x="781" y="0"/>
                  </a:cubicBezTo>
                  <a:cubicBezTo>
                    <a:pt x="350" y="0"/>
                    <a:pt x="0" y="353"/>
                    <a:pt x="0" y="781"/>
                  </a:cubicBezTo>
                  <a:cubicBezTo>
                    <a:pt x="0" y="1211"/>
                    <a:pt x="350" y="1562"/>
                    <a:pt x="781" y="1562"/>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5" name="Freeform 29"/>
            <p:cNvSpPr>
              <a:spLocks noChangeArrowheads="1"/>
            </p:cNvSpPr>
            <p:nvPr/>
          </p:nvSpPr>
          <p:spPr bwMode="auto">
            <a:xfrm>
              <a:off x="18339566" y="5113283"/>
              <a:ext cx="2026357" cy="2019681"/>
            </a:xfrm>
            <a:custGeom>
              <a:avLst/>
              <a:gdLst>
                <a:gd name="T0" fmla="*/ 683 w 1364"/>
                <a:gd name="T1" fmla="*/ 1359 h 1360"/>
                <a:gd name="T2" fmla="*/ 683 w 1364"/>
                <a:gd name="T3" fmla="*/ 1359 h 1360"/>
                <a:gd name="T4" fmla="*/ 1363 w 1364"/>
                <a:gd name="T5" fmla="*/ 680 h 1360"/>
                <a:gd name="T6" fmla="*/ 683 w 1364"/>
                <a:gd name="T7" fmla="*/ 0 h 1360"/>
                <a:gd name="T8" fmla="*/ 0 w 1364"/>
                <a:gd name="T9" fmla="*/ 680 h 1360"/>
                <a:gd name="T10" fmla="*/ 683 w 1364"/>
                <a:gd name="T11" fmla="*/ 1359 h 1360"/>
              </a:gdLst>
              <a:ahLst/>
              <a:cxnLst>
                <a:cxn ang="0">
                  <a:pos x="T0" y="T1"/>
                </a:cxn>
                <a:cxn ang="0">
                  <a:pos x="T2" y="T3"/>
                </a:cxn>
                <a:cxn ang="0">
                  <a:pos x="T4" y="T5"/>
                </a:cxn>
                <a:cxn ang="0">
                  <a:pos x="T6" y="T7"/>
                </a:cxn>
                <a:cxn ang="0">
                  <a:pos x="T8" y="T9"/>
                </a:cxn>
                <a:cxn ang="0">
                  <a:pos x="T10" y="T11"/>
                </a:cxn>
              </a:cxnLst>
              <a:rect l="0" t="0" r="r" b="b"/>
              <a:pathLst>
                <a:path w="1364" h="1360">
                  <a:moveTo>
                    <a:pt x="683" y="1359"/>
                  </a:moveTo>
                  <a:lnTo>
                    <a:pt x="683" y="1359"/>
                  </a:lnTo>
                  <a:cubicBezTo>
                    <a:pt x="1054" y="1359"/>
                    <a:pt x="1363" y="1055"/>
                    <a:pt x="1363" y="680"/>
                  </a:cubicBezTo>
                  <a:cubicBezTo>
                    <a:pt x="1363" y="305"/>
                    <a:pt x="1054" y="0"/>
                    <a:pt x="683" y="0"/>
                  </a:cubicBezTo>
                  <a:cubicBezTo>
                    <a:pt x="308" y="0"/>
                    <a:pt x="0" y="305"/>
                    <a:pt x="0" y="680"/>
                  </a:cubicBezTo>
                  <a:cubicBezTo>
                    <a:pt x="0" y="1055"/>
                    <a:pt x="308" y="1359"/>
                    <a:pt x="683" y="13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6" name="Freeform 30"/>
            <p:cNvSpPr>
              <a:spLocks noChangeArrowheads="1"/>
            </p:cNvSpPr>
            <p:nvPr/>
          </p:nvSpPr>
          <p:spPr bwMode="auto">
            <a:xfrm>
              <a:off x="15977676" y="8626344"/>
              <a:ext cx="2322417" cy="2328882"/>
            </a:xfrm>
            <a:custGeom>
              <a:avLst/>
              <a:gdLst>
                <a:gd name="T0" fmla="*/ 781 w 1563"/>
                <a:gd name="T1" fmla="*/ 1563 h 1564"/>
                <a:gd name="T2" fmla="*/ 781 w 1563"/>
                <a:gd name="T3" fmla="*/ 1563 h 1564"/>
                <a:gd name="T4" fmla="*/ 1562 w 1563"/>
                <a:gd name="T5" fmla="*/ 782 h 1564"/>
                <a:gd name="T6" fmla="*/ 781 w 1563"/>
                <a:gd name="T7" fmla="*/ 0 h 1564"/>
                <a:gd name="T8" fmla="*/ 0 w 1563"/>
                <a:gd name="T9" fmla="*/ 782 h 1564"/>
                <a:gd name="T10" fmla="*/ 781 w 1563"/>
                <a:gd name="T11" fmla="*/ 1563 h 1564"/>
              </a:gdLst>
              <a:ahLst/>
              <a:cxnLst>
                <a:cxn ang="0">
                  <a:pos x="T0" y="T1"/>
                </a:cxn>
                <a:cxn ang="0">
                  <a:pos x="T2" y="T3"/>
                </a:cxn>
                <a:cxn ang="0">
                  <a:pos x="T4" y="T5"/>
                </a:cxn>
                <a:cxn ang="0">
                  <a:pos x="T6" y="T7"/>
                </a:cxn>
                <a:cxn ang="0">
                  <a:pos x="T8" y="T9"/>
                </a:cxn>
                <a:cxn ang="0">
                  <a:pos x="T10" y="T11"/>
                </a:cxn>
              </a:cxnLst>
              <a:rect l="0" t="0" r="r" b="b"/>
              <a:pathLst>
                <a:path w="1563" h="1564">
                  <a:moveTo>
                    <a:pt x="781" y="1563"/>
                  </a:moveTo>
                  <a:lnTo>
                    <a:pt x="781" y="1563"/>
                  </a:lnTo>
                  <a:cubicBezTo>
                    <a:pt x="1212" y="1563"/>
                    <a:pt x="1562" y="1213"/>
                    <a:pt x="1562" y="782"/>
                  </a:cubicBezTo>
                  <a:cubicBezTo>
                    <a:pt x="1562" y="350"/>
                    <a:pt x="1212" y="0"/>
                    <a:pt x="781" y="0"/>
                  </a:cubicBezTo>
                  <a:cubicBezTo>
                    <a:pt x="350" y="0"/>
                    <a:pt x="0" y="350"/>
                    <a:pt x="0" y="782"/>
                  </a:cubicBezTo>
                  <a:cubicBezTo>
                    <a:pt x="0" y="1213"/>
                    <a:pt x="350" y="1563"/>
                    <a:pt x="781" y="1563"/>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7" name="Freeform 31"/>
            <p:cNvSpPr>
              <a:spLocks noChangeArrowheads="1"/>
            </p:cNvSpPr>
            <p:nvPr/>
          </p:nvSpPr>
          <p:spPr bwMode="auto">
            <a:xfrm>
              <a:off x="16128996" y="8777655"/>
              <a:ext cx="2019779" cy="2019681"/>
            </a:xfrm>
            <a:custGeom>
              <a:avLst/>
              <a:gdLst>
                <a:gd name="T0" fmla="*/ 680 w 1360"/>
                <a:gd name="T1" fmla="*/ 1359 h 1360"/>
                <a:gd name="T2" fmla="*/ 680 w 1360"/>
                <a:gd name="T3" fmla="*/ 1359 h 1360"/>
                <a:gd name="T4" fmla="*/ 1359 w 1360"/>
                <a:gd name="T5" fmla="*/ 680 h 1360"/>
                <a:gd name="T6" fmla="*/ 680 w 1360"/>
                <a:gd name="T7" fmla="*/ 0 h 1360"/>
                <a:gd name="T8" fmla="*/ 0 w 1360"/>
                <a:gd name="T9" fmla="*/ 680 h 1360"/>
                <a:gd name="T10" fmla="*/ 680 w 1360"/>
                <a:gd name="T11" fmla="*/ 1359 h 1360"/>
              </a:gdLst>
              <a:ahLst/>
              <a:cxnLst>
                <a:cxn ang="0">
                  <a:pos x="T0" y="T1"/>
                </a:cxn>
                <a:cxn ang="0">
                  <a:pos x="T2" y="T3"/>
                </a:cxn>
                <a:cxn ang="0">
                  <a:pos x="T4" y="T5"/>
                </a:cxn>
                <a:cxn ang="0">
                  <a:pos x="T6" y="T7"/>
                </a:cxn>
                <a:cxn ang="0">
                  <a:pos x="T8" y="T9"/>
                </a:cxn>
                <a:cxn ang="0">
                  <a:pos x="T10" y="T11"/>
                </a:cxn>
              </a:cxnLst>
              <a:rect l="0" t="0" r="r" b="b"/>
              <a:pathLst>
                <a:path w="1360" h="1360">
                  <a:moveTo>
                    <a:pt x="680" y="1359"/>
                  </a:moveTo>
                  <a:lnTo>
                    <a:pt x="680" y="1359"/>
                  </a:lnTo>
                  <a:cubicBezTo>
                    <a:pt x="1054" y="1359"/>
                    <a:pt x="1359" y="1054"/>
                    <a:pt x="1359" y="680"/>
                  </a:cubicBezTo>
                  <a:cubicBezTo>
                    <a:pt x="1359" y="305"/>
                    <a:pt x="1054" y="0"/>
                    <a:pt x="680" y="0"/>
                  </a:cubicBezTo>
                  <a:cubicBezTo>
                    <a:pt x="305" y="0"/>
                    <a:pt x="0" y="305"/>
                    <a:pt x="0" y="680"/>
                  </a:cubicBezTo>
                  <a:cubicBezTo>
                    <a:pt x="0" y="1054"/>
                    <a:pt x="305" y="1359"/>
                    <a:pt x="680" y="13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8" name="Freeform 32"/>
            <p:cNvSpPr>
              <a:spLocks noChangeArrowheads="1"/>
            </p:cNvSpPr>
            <p:nvPr/>
          </p:nvSpPr>
          <p:spPr bwMode="auto">
            <a:xfrm>
              <a:off x="12398655" y="6639557"/>
              <a:ext cx="2322417" cy="2328882"/>
            </a:xfrm>
            <a:custGeom>
              <a:avLst/>
              <a:gdLst>
                <a:gd name="T0" fmla="*/ 782 w 1560"/>
                <a:gd name="T1" fmla="*/ 1563 h 1564"/>
                <a:gd name="T2" fmla="*/ 782 w 1560"/>
                <a:gd name="T3" fmla="*/ 1563 h 1564"/>
                <a:gd name="T4" fmla="*/ 1559 w 1560"/>
                <a:gd name="T5" fmla="*/ 781 h 1564"/>
                <a:gd name="T6" fmla="*/ 782 w 1560"/>
                <a:gd name="T7" fmla="*/ 0 h 1564"/>
                <a:gd name="T8" fmla="*/ 0 w 1560"/>
                <a:gd name="T9" fmla="*/ 781 h 1564"/>
                <a:gd name="T10" fmla="*/ 782 w 1560"/>
                <a:gd name="T11" fmla="*/ 1563 h 1564"/>
              </a:gdLst>
              <a:ahLst/>
              <a:cxnLst>
                <a:cxn ang="0">
                  <a:pos x="T0" y="T1"/>
                </a:cxn>
                <a:cxn ang="0">
                  <a:pos x="T2" y="T3"/>
                </a:cxn>
                <a:cxn ang="0">
                  <a:pos x="T4" y="T5"/>
                </a:cxn>
                <a:cxn ang="0">
                  <a:pos x="T6" y="T7"/>
                </a:cxn>
                <a:cxn ang="0">
                  <a:pos x="T8" y="T9"/>
                </a:cxn>
                <a:cxn ang="0">
                  <a:pos x="T10" y="T11"/>
                </a:cxn>
              </a:cxnLst>
              <a:rect l="0" t="0" r="r" b="b"/>
              <a:pathLst>
                <a:path w="1560" h="1564">
                  <a:moveTo>
                    <a:pt x="782" y="1563"/>
                  </a:moveTo>
                  <a:lnTo>
                    <a:pt x="782" y="1563"/>
                  </a:lnTo>
                  <a:cubicBezTo>
                    <a:pt x="1209" y="1563"/>
                    <a:pt x="1559" y="1212"/>
                    <a:pt x="1559" y="781"/>
                  </a:cubicBezTo>
                  <a:cubicBezTo>
                    <a:pt x="1559" y="350"/>
                    <a:pt x="1209" y="0"/>
                    <a:pt x="782" y="0"/>
                  </a:cubicBezTo>
                  <a:cubicBezTo>
                    <a:pt x="351" y="0"/>
                    <a:pt x="0" y="350"/>
                    <a:pt x="0" y="781"/>
                  </a:cubicBezTo>
                  <a:cubicBezTo>
                    <a:pt x="0" y="1212"/>
                    <a:pt x="351" y="1563"/>
                    <a:pt x="782" y="1563"/>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29" name="Freeform 33"/>
            <p:cNvSpPr>
              <a:spLocks noChangeArrowheads="1"/>
            </p:cNvSpPr>
            <p:nvPr/>
          </p:nvSpPr>
          <p:spPr bwMode="auto">
            <a:xfrm>
              <a:off x="12543395" y="6790868"/>
              <a:ext cx="2026357" cy="2019681"/>
            </a:xfrm>
            <a:custGeom>
              <a:avLst/>
              <a:gdLst>
                <a:gd name="T0" fmla="*/ 684 w 1364"/>
                <a:gd name="T1" fmla="*/ 1359 h 1360"/>
                <a:gd name="T2" fmla="*/ 684 w 1364"/>
                <a:gd name="T3" fmla="*/ 1359 h 1360"/>
                <a:gd name="T4" fmla="*/ 1363 w 1364"/>
                <a:gd name="T5" fmla="*/ 679 h 1360"/>
                <a:gd name="T6" fmla="*/ 684 w 1364"/>
                <a:gd name="T7" fmla="*/ 0 h 1360"/>
                <a:gd name="T8" fmla="*/ 0 w 1364"/>
                <a:gd name="T9" fmla="*/ 679 h 1360"/>
                <a:gd name="T10" fmla="*/ 684 w 1364"/>
                <a:gd name="T11" fmla="*/ 1359 h 1360"/>
              </a:gdLst>
              <a:ahLst/>
              <a:cxnLst>
                <a:cxn ang="0">
                  <a:pos x="T0" y="T1"/>
                </a:cxn>
                <a:cxn ang="0">
                  <a:pos x="T2" y="T3"/>
                </a:cxn>
                <a:cxn ang="0">
                  <a:pos x="T4" y="T5"/>
                </a:cxn>
                <a:cxn ang="0">
                  <a:pos x="T6" y="T7"/>
                </a:cxn>
                <a:cxn ang="0">
                  <a:pos x="T8" y="T9"/>
                </a:cxn>
                <a:cxn ang="0">
                  <a:pos x="T10" y="T11"/>
                </a:cxn>
              </a:cxnLst>
              <a:rect l="0" t="0" r="r" b="b"/>
              <a:pathLst>
                <a:path w="1364" h="1360">
                  <a:moveTo>
                    <a:pt x="684" y="1359"/>
                  </a:moveTo>
                  <a:lnTo>
                    <a:pt x="684" y="1359"/>
                  </a:lnTo>
                  <a:cubicBezTo>
                    <a:pt x="1054" y="1359"/>
                    <a:pt x="1363" y="1054"/>
                    <a:pt x="1363" y="679"/>
                  </a:cubicBezTo>
                  <a:cubicBezTo>
                    <a:pt x="1363" y="304"/>
                    <a:pt x="1054" y="0"/>
                    <a:pt x="684" y="0"/>
                  </a:cubicBezTo>
                  <a:cubicBezTo>
                    <a:pt x="308" y="0"/>
                    <a:pt x="0" y="304"/>
                    <a:pt x="0" y="679"/>
                  </a:cubicBezTo>
                  <a:cubicBezTo>
                    <a:pt x="0" y="1054"/>
                    <a:pt x="308" y="1359"/>
                    <a:pt x="684" y="135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0" name="Freeform 34"/>
            <p:cNvSpPr>
              <a:spLocks noChangeArrowheads="1"/>
            </p:cNvSpPr>
            <p:nvPr/>
          </p:nvSpPr>
          <p:spPr bwMode="auto">
            <a:xfrm>
              <a:off x="14280274" y="4810659"/>
              <a:ext cx="4263246" cy="4263038"/>
            </a:xfrm>
            <a:custGeom>
              <a:avLst/>
              <a:gdLst>
                <a:gd name="T0" fmla="*/ 1429 w 2863"/>
                <a:gd name="T1" fmla="*/ 2862 h 2863"/>
                <a:gd name="T2" fmla="*/ 1429 w 2863"/>
                <a:gd name="T3" fmla="*/ 2862 h 2863"/>
                <a:gd name="T4" fmla="*/ 2862 w 2863"/>
                <a:gd name="T5" fmla="*/ 1429 h 2863"/>
                <a:gd name="T6" fmla="*/ 1429 w 2863"/>
                <a:gd name="T7" fmla="*/ 0 h 2863"/>
                <a:gd name="T8" fmla="*/ 0 w 2863"/>
                <a:gd name="T9" fmla="*/ 1429 h 2863"/>
                <a:gd name="T10" fmla="*/ 1429 w 2863"/>
                <a:gd name="T11" fmla="*/ 2862 h 2863"/>
              </a:gdLst>
              <a:ahLst/>
              <a:cxnLst>
                <a:cxn ang="0">
                  <a:pos x="T0" y="T1"/>
                </a:cxn>
                <a:cxn ang="0">
                  <a:pos x="T2" y="T3"/>
                </a:cxn>
                <a:cxn ang="0">
                  <a:pos x="T4" y="T5"/>
                </a:cxn>
                <a:cxn ang="0">
                  <a:pos x="T6" y="T7"/>
                </a:cxn>
                <a:cxn ang="0">
                  <a:pos x="T8" y="T9"/>
                </a:cxn>
                <a:cxn ang="0">
                  <a:pos x="T10" y="T11"/>
                </a:cxn>
              </a:cxnLst>
              <a:rect l="0" t="0" r="r" b="b"/>
              <a:pathLst>
                <a:path w="2863" h="2863">
                  <a:moveTo>
                    <a:pt x="1429" y="2862"/>
                  </a:moveTo>
                  <a:lnTo>
                    <a:pt x="1429" y="2862"/>
                  </a:lnTo>
                  <a:cubicBezTo>
                    <a:pt x="2217" y="2862"/>
                    <a:pt x="2862" y="2218"/>
                    <a:pt x="2862" y="1429"/>
                  </a:cubicBezTo>
                  <a:cubicBezTo>
                    <a:pt x="2862" y="641"/>
                    <a:pt x="2217" y="0"/>
                    <a:pt x="1429" y="0"/>
                  </a:cubicBezTo>
                  <a:cubicBezTo>
                    <a:pt x="641" y="0"/>
                    <a:pt x="0" y="641"/>
                    <a:pt x="0" y="1429"/>
                  </a:cubicBezTo>
                  <a:cubicBezTo>
                    <a:pt x="0" y="2218"/>
                    <a:pt x="641" y="2862"/>
                    <a:pt x="1429" y="2862"/>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1" name="Freeform 35"/>
            <p:cNvSpPr>
              <a:spLocks noChangeArrowheads="1"/>
            </p:cNvSpPr>
            <p:nvPr/>
          </p:nvSpPr>
          <p:spPr bwMode="auto">
            <a:xfrm>
              <a:off x="14556593" y="5080389"/>
              <a:ext cx="3710602" cy="3717002"/>
            </a:xfrm>
            <a:custGeom>
              <a:avLst/>
              <a:gdLst>
                <a:gd name="T0" fmla="*/ 1243 w 2491"/>
                <a:gd name="T1" fmla="*/ 2495 h 2496"/>
                <a:gd name="T2" fmla="*/ 1243 w 2491"/>
                <a:gd name="T3" fmla="*/ 2495 h 2496"/>
                <a:gd name="T4" fmla="*/ 2490 w 2491"/>
                <a:gd name="T5" fmla="*/ 1247 h 2496"/>
                <a:gd name="T6" fmla="*/ 1243 w 2491"/>
                <a:gd name="T7" fmla="*/ 0 h 2496"/>
                <a:gd name="T8" fmla="*/ 0 w 2491"/>
                <a:gd name="T9" fmla="*/ 1247 h 2496"/>
                <a:gd name="T10" fmla="*/ 1243 w 2491"/>
                <a:gd name="T11" fmla="*/ 2495 h 2496"/>
              </a:gdLst>
              <a:ahLst/>
              <a:cxnLst>
                <a:cxn ang="0">
                  <a:pos x="T0" y="T1"/>
                </a:cxn>
                <a:cxn ang="0">
                  <a:pos x="T2" y="T3"/>
                </a:cxn>
                <a:cxn ang="0">
                  <a:pos x="T4" y="T5"/>
                </a:cxn>
                <a:cxn ang="0">
                  <a:pos x="T6" y="T7"/>
                </a:cxn>
                <a:cxn ang="0">
                  <a:pos x="T8" y="T9"/>
                </a:cxn>
                <a:cxn ang="0">
                  <a:pos x="T10" y="T11"/>
                </a:cxn>
              </a:cxnLst>
              <a:rect l="0" t="0" r="r" b="b"/>
              <a:pathLst>
                <a:path w="2491" h="2496">
                  <a:moveTo>
                    <a:pt x="1243" y="2495"/>
                  </a:moveTo>
                  <a:lnTo>
                    <a:pt x="1243" y="2495"/>
                  </a:lnTo>
                  <a:cubicBezTo>
                    <a:pt x="1930" y="2495"/>
                    <a:pt x="2490" y="1934"/>
                    <a:pt x="2490" y="1247"/>
                  </a:cubicBezTo>
                  <a:cubicBezTo>
                    <a:pt x="2490" y="561"/>
                    <a:pt x="1930" y="0"/>
                    <a:pt x="1243" y="0"/>
                  </a:cubicBezTo>
                  <a:cubicBezTo>
                    <a:pt x="556" y="0"/>
                    <a:pt x="0" y="561"/>
                    <a:pt x="0" y="1247"/>
                  </a:cubicBezTo>
                  <a:cubicBezTo>
                    <a:pt x="0" y="1934"/>
                    <a:pt x="556" y="2495"/>
                    <a:pt x="1243" y="2495"/>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2" name="Freeform 36"/>
            <p:cNvSpPr>
              <a:spLocks noChangeArrowheads="1"/>
            </p:cNvSpPr>
            <p:nvPr/>
          </p:nvSpPr>
          <p:spPr bwMode="auto">
            <a:xfrm>
              <a:off x="15997413" y="2672562"/>
              <a:ext cx="500011" cy="499987"/>
            </a:xfrm>
            <a:custGeom>
              <a:avLst/>
              <a:gdLst>
                <a:gd name="T0" fmla="*/ 169 w 341"/>
                <a:gd name="T1" fmla="*/ 340 h 341"/>
                <a:gd name="T2" fmla="*/ 169 w 341"/>
                <a:gd name="T3" fmla="*/ 340 h 341"/>
                <a:gd name="T4" fmla="*/ 340 w 341"/>
                <a:gd name="T5" fmla="*/ 169 h 341"/>
                <a:gd name="T6" fmla="*/ 169 w 341"/>
                <a:gd name="T7" fmla="*/ 0 h 341"/>
                <a:gd name="T8" fmla="*/ 0 w 341"/>
                <a:gd name="T9" fmla="*/ 169 h 341"/>
                <a:gd name="T10" fmla="*/ 169 w 341"/>
                <a:gd name="T11" fmla="*/ 340 h 341"/>
              </a:gdLst>
              <a:ahLst/>
              <a:cxnLst>
                <a:cxn ang="0">
                  <a:pos x="T0" y="T1"/>
                </a:cxn>
                <a:cxn ang="0">
                  <a:pos x="T2" y="T3"/>
                </a:cxn>
                <a:cxn ang="0">
                  <a:pos x="T4" y="T5"/>
                </a:cxn>
                <a:cxn ang="0">
                  <a:pos x="T6" y="T7"/>
                </a:cxn>
                <a:cxn ang="0">
                  <a:pos x="T8" y="T9"/>
                </a:cxn>
                <a:cxn ang="0">
                  <a:pos x="T10" y="T11"/>
                </a:cxn>
              </a:cxnLst>
              <a:rect l="0" t="0" r="r" b="b"/>
              <a:pathLst>
                <a:path w="341" h="341">
                  <a:moveTo>
                    <a:pt x="169" y="340"/>
                  </a:moveTo>
                  <a:lnTo>
                    <a:pt x="169" y="340"/>
                  </a:lnTo>
                  <a:cubicBezTo>
                    <a:pt x="263" y="340"/>
                    <a:pt x="340" y="263"/>
                    <a:pt x="340" y="169"/>
                  </a:cubicBezTo>
                  <a:cubicBezTo>
                    <a:pt x="340" y="78"/>
                    <a:pt x="263" y="0"/>
                    <a:pt x="169" y="0"/>
                  </a:cubicBezTo>
                  <a:cubicBezTo>
                    <a:pt x="77" y="0"/>
                    <a:pt x="0" y="78"/>
                    <a:pt x="0" y="169"/>
                  </a:cubicBezTo>
                  <a:cubicBezTo>
                    <a:pt x="0" y="263"/>
                    <a:pt x="77" y="340"/>
                    <a:pt x="169" y="340"/>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3" name="Freeform 37"/>
            <p:cNvSpPr>
              <a:spLocks noChangeArrowheads="1"/>
            </p:cNvSpPr>
            <p:nvPr/>
          </p:nvSpPr>
          <p:spPr bwMode="auto">
            <a:xfrm>
              <a:off x="16128996" y="2804136"/>
              <a:ext cx="243426" cy="243415"/>
            </a:xfrm>
            <a:custGeom>
              <a:avLst/>
              <a:gdLst>
                <a:gd name="T0" fmla="*/ 81 w 166"/>
                <a:gd name="T1" fmla="*/ 165 h 166"/>
                <a:gd name="T2" fmla="*/ 81 w 166"/>
                <a:gd name="T3" fmla="*/ 165 h 166"/>
                <a:gd name="T4" fmla="*/ 165 w 166"/>
                <a:gd name="T5" fmla="*/ 81 h 166"/>
                <a:gd name="T6" fmla="*/ 81 w 166"/>
                <a:gd name="T7" fmla="*/ 0 h 166"/>
                <a:gd name="T8" fmla="*/ 0 w 166"/>
                <a:gd name="T9" fmla="*/ 81 h 166"/>
                <a:gd name="T10" fmla="*/ 81 w 166"/>
                <a:gd name="T11" fmla="*/ 165 h 166"/>
              </a:gdLst>
              <a:ahLst/>
              <a:cxnLst>
                <a:cxn ang="0">
                  <a:pos x="T0" y="T1"/>
                </a:cxn>
                <a:cxn ang="0">
                  <a:pos x="T2" y="T3"/>
                </a:cxn>
                <a:cxn ang="0">
                  <a:pos x="T4" y="T5"/>
                </a:cxn>
                <a:cxn ang="0">
                  <a:pos x="T6" y="T7"/>
                </a:cxn>
                <a:cxn ang="0">
                  <a:pos x="T8" y="T9"/>
                </a:cxn>
                <a:cxn ang="0">
                  <a:pos x="T10" y="T11"/>
                </a:cxn>
              </a:cxnLst>
              <a:rect l="0" t="0" r="r" b="b"/>
              <a:pathLst>
                <a:path w="166" h="166">
                  <a:moveTo>
                    <a:pt x="81" y="165"/>
                  </a:moveTo>
                  <a:lnTo>
                    <a:pt x="81" y="165"/>
                  </a:lnTo>
                  <a:cubicBezTo>
                    <a:pt x="130" y="165"/>
                    <a:pt x="165" y="130"/>
                    <a:pt x="165" y="81"/>
                  </a:cubicBezTo>
                  <a:cubicBezTo>
                    <a:pt x="165" y="35"/>
                    <a:pt x="130" y="0"/>
                    <a:pt x="81" y="0"/>
                  </a:cubicBezTo>
                  <a:cubicBezTo>
                    <a:pt x="35" y="0"/>
                    <a:pt x="0" y="35"/>
                    <a:pt x="0" y="81"/>
                  </a:cubicBezTo>
                  <a:cubicBezTo>
                    <a:pt x="0" y="130"/>
                    <a:pt x="35" y="165"/>
                    <a:pt x="81" y="165"/>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4" name="Freeform 38"/>
            <p:cNvSpPr>
              <a:spLocks noChangeArrowheads="1"/>
            </p:cNvSpPr>
            <p:nvPr/>
          </p:nvSpPr>
          <p:spPr bwMode="auto">
            <a:xfrm>
              <a:off x="19944863" y="6909286"/>
              <a:ext cx="500011" cy="499987"/>
            </a:xfrm>
            <a:custGeom>
              <a:avLst/>
              <a:gdLst>
                <a:gd name="T0" fmla="*/ 172 w 341"/>
                <a:gd name="T1" fmla="*/ 340 h 341"/>
                <a:gd name="T2" fmla="*/ 172 w 341"/>
                <a:gd name="T3" fmla="*/ 340 h 341"/>
                <a:gd name="T4" fmla="*/ 340 w 341"/>
                <a:gd name="T5" fmla="*/ 168 h 341"/>
                <a:gd name="T6" fmla="*/ 172 w 341"/>
                <a:gd name="T7" fmla="*/ 0 h 341"/>
                <a:gd name="T8" fmla="*/ 0 w 341"/>
                <a:gd name="T9" fmla="*/ 168 h 341"/>
                <a:gd name="T10" fmla="*/ 172 w 341"/>
                <a:gd name="T11" fmla="*/ 340 h 341"/>
              </a:gdLst>
              <a:ahLst/>
              <a:cxnLst>
                <a:cxn ang="0">
                  <a:pos x="T0" y="T1"/>
                </a:cxn>
                <a:cxn ang="0">
                  <a:pos x="T2" y="T3"/>
                </a:cxn>
                <a:cxn ang="0">
                  <a:pos x="T4" y="T5"/>
                </a:cxn>
                <a:cxn ang="0">
                  <a:pos x="T6" y="T7"/>
                </a:cxn>
                <a:cxn ang="0">
                  <a:pos x="T8" y="T9"/>
                </a:cxn>
                <a:cxn ang="0">
                  <a:pos x="T10" y="T11"/>
                </a:cxn>
              </a:cxnLst>
              <a:rect l="0" t="0" r="r" b="b"/>
              <a:pathLst>
                <a:path w="341" h="341">
                  <a:moveTo>
                    <a:pt x="172" y="340"/>
                  </a:moveTo>
                  <a:lnTo>
                    <a:pt x="172" y="340"/>
                  </a:lnTo>
                  <a:cubicBezTo>
                    <a:pt x="263" y="340"/>
                    <a:pt x="340" y="263"/>
                    <a:pt x="340" y="168"/>
                  </a:cubicBezTo>
                  <a:cubicBezTo>
                    <a:pt x="340" y="77"/>
                    <a:pt x="263" y="0"/>
                    <a:pt x="172" y="0"/>
                  </a:cubicBezTo>
                  <a:cubicBezTo>
                    <a:pt x="77" y="0"/>
                    <a:pt x="0" y="77"/>
                    <a:pt x="0" y="168"/>
                  </a:cubicBezTo>
                  <a:cubicBezTo>
                    <a:pt x="0" y="263"/>
                    <a:pt x="77" y="340"/>
                    <a:pt x="172" y="340"/>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5" name="Freeform 39"/>
            <p:cNvSpPr>
              <a:spLocks noChangeArrowheads="1"/>
            </p:cNvSpPr>
            <p:nvPr/>
          </p:nvSpPr>
          <p:spPr bwMode="auto">
            <a:xfrm>
              <a:off x="20076444" y="7034281"/>
              <a:ext cx="236847" cy="243415"/>
            </a:xfrm>
            <a:custGeom>
              <a:avLst/>
              <a:gdLst>
                <a:gd name="T0" fmla="*/ 84 w 165"/>
                <a:gd name="T1" fmla="*/ 168 h 169"/>
                <a:gd name="T2" fmla="*/ 84 w 165"/>
                <a:gd name="T3" fmla="*/ 168 h 169"/>
                <a:gd name="T4" fmla="*/ 164 w 165"/>
                <a:gd name="T5" fmla="*/ 84 h 169"/>
                <a:gd name="T6" fmla="*/ 84 w 165"/>
                <a:gd name="T7" fmla="*/ 0 h 169"/>
                <a:gd name="T8" fmla="*/ 0 w 165"/>
                <a:gd name="T9" fmla="*/ 84 h 169"/>
                <a:gd name="T10" fmla="*/ 84 w 165"/>
                <a:gd name="T11" fmla="*/ 168 h 169"/>
              </a:gdLst>
              <a:ahLst/>
              <a:cxnLst>
                <a:cxn ang="0">
                  <a:pos x="T0" y="T1"/>
                </a:cxn>
                <a:cxn ang="0">
                  <a:pos x="T2" y="T3"/>
                </a:cxn>
                <a:cxn ang="0">
                  <a:pos x="T4" y="T5"/>
                </a:cxn>
                <a:cxn ang="0">
                  <a:pos x="T6" y="T7"/>
                </a:cxn>
                <a:cxn ang="0">
                  <a:pos x="T8" y="T9"/>
                </a:cxn>
                <a:cxn ang="0">
                  <a:pos x="T10" y="T11"/>
                </a:cxn>
              </a:cxnLst>
              <a:rect l="0" t="0" r="r" b="b"/>
              <a:pathLst>
                <a:path w="165" h="169">
                  <a:moveTo>
                    <a:pt x="84" y="168"/>
                  </a:moveTo>
                  <a:lnTo>
                    <a:pt x="84" y="168"/>
                  </a:lnTo>
                  <a:cubicBezTo>
                    <a:pt x="129" y="168"/>
                    <a:pt x="164" y="130"/>
                    <a:pt x="164" y="84"/>
                  </a:cubicBezTo>
                  <a:cubicBezTo>
                    <a:pt x="164" y="38"/>
                    <a:pt x="129" y="0"/>
                    <a:pt x="84" y="0"/>
                  </a:cubicBezTo>
                  <a:cubicBezTo>
                    <a:pt x="35" y="0"/>
                    <a:pt x="0" y="38"/>
                    <a:pt x="0" y="84"/>
                  </a:cubicBezTo>
                  <a:cubicBezTo>
                    <a:pt x="0" y="130"/>
                    <a:pt x="35" y="168"/>
                    <a:pt x="84" y="168"/>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6" name="Freeform 40"/>
            <p:cNvSpPr>
              <a:spLocks noChangeArrowheads="1"/>
            </p:cNvSpPr>
            <p:nvPr/>
          </p:nvSpPr>
          <p:spPr bwMode="auto">
            <a:xfrm>
              <a:off x="16194786" y="10599973"/>
              <a:ext cx="493431" cy="493407"/>
            </a:xfrm>
            <a:custGeom>
              <a:avLst/>
              <a:gdLst>
                <a:gd name="T0" fmla="*/ 168 w 337"/>
                <a:gd name="T1" fmla="*/ 336 h 337"/>
                <a:gd name="T2" fmla="*/ 168 w 337"/>
                <a:gd name="T3" fmla="*/ 336 h 337"/>
                <a:gd name="T4" fmla="*/ 336 w 337"/>
                <a:gd name="T5" fmla="*/ 168 h 337"/>
                <a:gd name="T6" fmla="*/ 168 w 337"/>
                <a:gd name="T7" fmla="*/ 0 h 337"/>
                <a:gd name="T8" fmla="*/ 0 w 337"/>
                <a:gd name="T9" fmla="*/ 168 h 337"/>
                <a:gd name="T10" fmla="*/ 168 w 337"/>
                <a:gd name="T11" fmla="*/ 336 h 337"/>
              </a:gdLst>
              <a:ahLst/>
              <a:cxnLst>
                <a:cxn ang="0">
                  <a:pos x="T0" y="T1"/>
                </a:cxn>
                <a:cxn ang="0">
                  <a:pos x="T2" y="T3"/>
                </a:cxn>
                <a:cxn ang="0">
                  <a:pos x="T4" y="T5"/>
                </a:cxn>
                <a:cxn ang="0">
                  <a:pos x="T6" y="T7"/>
                </a:cxn>
                <a:cxn ang="0">
                  <a:pos x="T8" y="T9"/>
                </a:cxn>
                <a:cxn ang="0">
                  <a:pos x="T10" y="T11"/>
                </a:cxn>
              </a:cxnLst>
              <a:rect l="0" t="0" r="r" b="b"/>
              <a:pathLst>
                <a:path w="337" h="337">
                  <a:moveTo>
                    <a:pt x="168" y="336"/>
                  </a:moveTo>
                  <a:lnTo>
                    <a:pt x="168" y="336"/>
                  </a:lnTo>
                  <a:cubicBezTo>
                    <a:pt x="262" y="336"/>
                    <a:pt x="336" y="262"/>
                    <a:pt x="336" y="168"/>
                  </a:cubicBezTo>
                  <a:cubicBezTo>
                    <a:pt x="336" y="73"/>
                    <a:pt x="262" y="0"/>
                    <a:pt x="168" y="0"/>
                  </a:cubicBezTo>
                  <a:cubicBezTo>
                    <a:pt x="73" y="0"/>
                    <a:pt x="0" y="73"/>
                    <a:pt x="0" y="168"/>
                  </a:cubicBezTo>
                  <a:cubicBezTo>
                    <a:pt x="0" y="262"/>
                    <a:pt x="73" y="336"/>
                    <a:pt x="168" y="336"/>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7" name="Freeform 41"/>
            <p:cNvSpPr>
              <a:spLocks noChangeArrowheads="1"/>
            </p:cNvSpPr>
            <p:nvPr/>
          </p:nvSpPr>
          <p:spPr bwMode="auto">
            <a:xfrm>
              <a:off x="16319788" y="10724969"/>
              <a:ext cx="243426" cy="249993"/>
            </a:xfrm>
            <a:custGeom>
              <a:avLst/>
              <a:gdLst>
                <a:gd name="T0" fmla="*/ 84 w 169"/>
                <a:gd name="T1" fmla="*/ 169 h 170"/>
                <a:gd name="T2" fmla="*/ 84 w 169"/>
                <a:gd name="T3" fmla="*/ 169 h 170"/>
                <a:gd name="T4" fmla="*/ 168 w 169"/>
                <a:gd name="T5" fmla="*/ 85 h 170"/>
                <a:gd name="T6" fmla="*/ 84 w 169"/>
                <a:gd name="T7" fmla="*/ 0 h 170"/>
                <a:gd name="T8" fmla="*/ 0 w 169"/>
                <a:gd name="T9" fmla="*/ 85 h 170"/>
                <a:gd name="T10" fmla="*/ 84 w 169"/>
                <a:gd name="T11" fmla="*/ 169 h 170"/>
              </a:gdLst>
              <a:ahLst/>
              <a:cxnLst>
                <a:cxn ang="0">
                  <a:pos x="T0" y="T1"/>
                </a:cxn>
                <a:cxn ang="0">
                  <a:pos x="T2" y="T3"/>
                </a:cxn>
                <a:cxn ang="0">
                  <a:pos x="T4" y="T5"/>
                </a:cxn>
                <a:cxn ang="0">
                  <a:pos x="T6" y="T7"/>
                </a:cxn>
                <a:cxn ang="0">
                  <a:pos x="T8" y="T9"/>
                </a:cxn>
                <a:cxn ang="0">
                  <a:pos x="T10" y="T11"/>
                </a:cxn>
              </a:cxnLst>
              <a:rect l="0" t="0" r="r" b="b"/>
              <a:pathLst>
                <a:path w="169" h="170">
                  <a:moveTo>
                    <a:pt x="84" y="169"/>
                  </a:moveTo>
                  <a:lnTo>
                    <a:pt x="84" y="169"/>
                  </a:lnTo>
                  <a:cubicBezTo>
                    <a:pt x="130" y="169"/>
                    <a:pt x="168" y="130"/>
                    <a:pt x="168" y="85"/>
                  </a:cubicBezTo>
                  <a:cubicBezTo>
                    <a:pt x="168" y="39"/>
                    <a:pt x="130" y="0"/>
                    <a:pt x="84" y="0"/>
                  </a:cubicBezTo>
                  <a:cubicBezTo>
                    <a:pt x="38" y="0"/>
                    <a:pt x="0" y="39"/>
                    <a:pt x="0" y="85"/>
                  </a:cubicBezTo>
                  <a:cubicBezTo>
                    <a:pt x="0" y="130"/>
                    <a:pt x="38" y="169"/>
                    <a:pt x="84" y="169"/>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8" name="Freeform 42"/>
            <p:cNvSpPr>
              <a:spLocks noChangeArrowheads="1"/>
            </p:cNvSpPr>
            <p:nvPr/>
          </p:nvSpPr>
          <p:spPr bwMode="auto">
            <a:xfrm>
              <a:off x="12398655" y="6665872"/>
              <a:ext cx="500011" cy="499987"/>
            </a:xfrm>
            <a:custGeom>
              <a:avLst/>
              <a:gdLst>
                <a:gd name="T0" fmla="*/ 171 w 340"/>
                <a:gd name="T1" fmla="*/ 337 h 338"/>
                <a:gd name="T2" fmla="*/ 171 w 340"/>
                <a:gd name="T3" fmla="*/ 337 h 338"/>
                <a:gd name="T4" fmla="*/ 339 w 340"/>
                <a:gd name="T5" fmla="*/ 169 h 338"/>
                <a:gd name="T6" fmla="*/ 171 w 340"/>
                <a:gd name="T7" fmla="*/ 0 h 338"/>
                <a:gd name="T8" fmla="*/ 0 w 340"/>
                <a:gd name="T9" fmla="*/ 169 h 338"/>
                <a:gd name="T10" fmla="*/ 171 w 340"/>
                <a:gd name="T11" fmla="*/ 337 h 338"/>
              </a:gdLst>
              <a:ahLst/>
              <a:cxnLst>
                <a:cxn ang="0">
                  <a:pos x="T0" y="T1"/>
                </a:cxn>
                <a:cxn ang="0">
                  <a:pos x="T2" y="T3"/>
                </a:cxn>
                <a:cxn ang="0">
                  <a:pos x="T4" y="T5"/>
                </a:cxn>
                <a:cxn ang="0">
                  <a:pos x="T6" y="T7"/>
                </a:cxn>
                <a:cxn ang="0">
                  <a:pos x="T8" y="T9"/>
                </a:cxn>
                <a:cxn ang="0">
                  <a:pos x="T10" y="T11"/>
                </a:cxn>
              </a:cxnLst>
              <a:rect l="0" t="0" r="r" b="b"/>
              <a:pathLst>
                <a:path w="340" h="338">
                  <a:moveTo>
                    <a:pt x="171" y="337"/>
                  </a:moveTo>
                  <a:lnTo>
                    <a:pt x="171" y="337"/>
                  </a:lnTo>
                  <a:cubicBezTo>
                    <a:pt x="262" y="337"/>
                    <a:pt x="339" y="263"/>
                    <a:pt x="339" y="169"/>
                  </a:cubicBezTo>
                  <a:cubicBezTo>
                    <a:pt x="339" y="74"/>
                    <a:pt x="262" y="0"/>
                    <a:pt x="171" y="0"/>
                  </a:cubicBezTo>
                  <a:cubicBezTo>
                    <a:pt x="77" y="0"/>
                    <a:pt x="0" y="74"/>
                    <a:pt x="0" y="169"/>
                  </a:cubicBezTo>
                  <a:cubicBezTo>
                    <a:pt x="0" y="263"/>
                    <a:pt x="77" y="337"/>
                    <a:pt x="171" y="337"/>
                  </a:cubicBez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39" name="Freeform 43"/>
            <p:cNvSpPr>
              <a:spLocks noChangeArrowheads="1"/>
            </p:cNvSpPr>
            <p:nvPr/>
          </p:nvSpPr>
          <p:spPr bwMode="auto">
            <a:xfrm>
              <a:off x="12523658" y="6790868"/>
              <a:ext cx="243426" cy="243415"/>
            </a:xfrm>
            <a:custGeom>
              <a:avLst/>
              <a:gdLst>
                <a:gd name="T0" fmla="*/ 84 w 166"/>
                <a:gd name="T1" fmla="*/ 167 h 168"/>
                <a:gd name="T2" fmla="*/ 84 w 166"/>
                <a:gd name="T3" fmla="*/ 167 h 168"/>
                <a:gd name="T4" fmla="*/ 165 w 166"/>
                <a:gd name="T5" fmla="*/ 84 h 168"/>
                <a:gd name="T6" fmla="*/ 84 w 166"/>
                <a:gd name="T7" fmla="*/ 0 h 168"/>
                <a:gd name="T8" fmla="*/ 0 w 166"/>
                <a:gd name="T9" fmla="*/ 84 h 168"/>
                <a:gd name="T10" fmla="*/ 84 w 166"/>
                <a:gd name="T11" fmla="*/ 167 h 168"/>
              </a:gdLst>
              <a:ahLst/>
              <a:cxnLst>
                <a:cxn ang="0">
                  <a:pos x="T0" y="T1"/>
                </a:cxn>
                <a:cxn ang="0">
                  <a:pos x="T2" y="T3"/>
                </a:cxn>
                <a:cxn ang="0">
                  <a:pos x="T4" y="T5"/>
                </a:cxn>
                <a:cxn ang="0">
                  <a:pos x="T6" y="T7"/>
                </a:cxn>
                <a:cxn ang="0">
                  <a:pos x="T8" y="T9"/>
                </a:cxn>
                <a:cxn ang="0">
                  <a:pos x="T10" y="T11"/>
                </a:cxn>
              </a:cxnLst>
              <a:rect l="0" t="0" r="r" b="b"/>
              <a:pathLst>
                <a:path w="166" h="168">
                  <a:moveTo>
                    <a:pt x="84" y="167"/>
                  </a:moveTo>
                  <a:lnTo>
                    <a:pt x="84" y="167"/>
                  </a:lnTo>
                  <a:cubicBezTo>
                    <a:pt x="130" y="167"/>
                    <a:pt x="165" y="129"/>
                    <a:pt x="165" y="84"/>
                  </a:cubicBezTo>
                  <a:cubicBezTo>
                    <a:pt x="165" y="38"/>
                    <a:pt x="130" y="0"/>
                    <a:pt x="84" y="0"/>
                  </a:cubicBezTo>
                  <a:cubicBezTo>
                    <a:pt x="39" y="0"/>
                    <a:pt x="0" y="38"/>
                    <a:pt x="0" y="84"/>
                  </a:cubicBezTo>
                  <a:cubicBezTo>
                    <a:pt x="0" y="129"/>
                    <a:pt x="39" y="167"/>
                    <a:pt x="84" y="167"/>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0" name="Freeform 44"/>
            <p:cNvSpPr>
              <a:spLocks noChangeArrowheads="1"/>
            </p:cNvSpPr>
            <p:nvPr/>
          </p:nvSpPr>
          <p:spPr bwMode="auto">
            <a:xfrm>
              <a:off x="14280274" y="4797502"/>
              <a:ext cx="4289562" cy="4282775"/>
            </a:xfrm>
            <a:custGeom>
              <a:avLst/>
              <a:gdLst>
                <a:gd name="T0" fmla="*/ 1440 w 2878"/>
                <a:gd name="T1" fmla="*/ 0 h 2877"/>
                <a:gd name="T2" fmla="*/ 1440 w 2878"/>
                <a:gd name="T3" fmla="*/ 0 h 2877"/>
                <a:gd name="T4" fmla="*/ 2877 w 2878"/>
                <a:gd name="T5" fmla="*/ 1436 h 2877"/>
                <a:gd name="T6" fmla="*/ 1440 w 2878"/>
                <a:gd name="T7" fmla="*/ 2876 h 2877"/>
                <a:gd name="T8" fmla="*/ 0 w 2878"/>
                <a:gd name="T9" fmla="*/ 1436 h 2877"/>
                <a:gd name="T10" fmla="*/ 1440 w 2878"/>
                <a:gd name="T11" fmla="*/ 0 h 2877"/>
              </a:gdLst>
              <a:ahLst/>
              <a:cxnLst>
                <a:cxn ang="0">
                  <a:pos x="T0" y="T1"/>
                </a:cxn>
                <a:cxn ang="0">
                  <a:pos x="T2" y="T3"/>
                </a:cxn>
                <a:cxn ang="0">
                  <a:pos x="T4" y="T5"/>
                </a:cxn>
                <a:cxn ang="0">
                  <a:pos x="T6" y="T7"/>
                </a:cxn>
                <a:cxn ang="0">
                  <a:pos x="T8" y="T9"/>
                </a:cxn>
                <a:cxn ang="0">
                  <a:pos x="T10" y="T11"/>
                </a:cxn>
              </a:cxnLst>
              <a:rect l="0" t="0" r="r" b="b"/>
              <a:pathLst>
                <a:path w="2878" h="2877">
                  <a:moveTo>
                    <a:pt x="1440" y="0"/>
                  </a:moveTo>
                  <a:lnTo>
                    <a:pt x="1440" y="0"/>
                  </a:lnTo>
                  <a:cubicBezTo>
                    <a:pt x="2232" y="0"/>
                    <a:pt x="2877" y="644"/>
                    <a:pt x="2877" y="1436"/>
                  </a:cubicBezTo>
                  <a:cubicBezTo>
                    <a:pt x="2877" y="2231"/>
                    <a:pt x="2232" y="2876"/>
                    <a:pt x="1440" y="2876"/>
                  </a:cubicBezTo>
                  <a:cubicBezTo>
                    <a:pt x="645" y="2876"/>
                    <a:pt x="0" y="2231"/>
                    <a:pt x="0" y="1436"/>
                  </a:cubicBezTo>
                  <a:cubicBezTo>
                    <a:pt x="0" y="644"/>
                    <a:pt x="645" y="0"/>
                    <a:pt x="1440" y="0"/>
                  </a:cubicBez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1" name="Freeform 45"/>
            <p:cNvSpPr>
              <a:spLocks noChangeArrowheads="1"/>
            </p:cNvSpPr>
            <p:nvPr/>
          </p:nvSpPr>
          <p:spPr bwMode="auto">
            <a:xfrm>
              <a:off x="14464487" y="4981708"/>
              <a:ext cx="3921133" cy="3914365"/>
            </a:xfrm>
            <a:custGeom>
              <a:avLst/>
              <a:gdLst>
                <a:gd name="T0" fmla="*/ 1317 w 2632"/>
                <a:gd name="T1" fmla="*/ 0 h 2629"/>
                <a:gd name="T2" fmla="*/ 1317 w 2632"/>
                <a:gd name="T3" fmla="*/ 0 h 2629"/>
                <a:gd name="T4" fmla="*/ 2631 w 2632"/>
                <a:gd name="T5" fmla="*/ 1314 h 2629"/>
                <a:gd name="T6" fmla="*/ 1317 w 2632"/>
                <a:gd name="T7" fmla="*/ 2628 h 2629"/>
                <a:gd name="T8" fmla="*/ 0 w 2632"/>
                <a:gd name="T9" fmla="*/ 1314 h 2629"/>
                <a:gd name="T10" fmla="*/ 1317 w 2632"/>
                <a:gd name="T11" fmla="*/ 0 h 2629"/>
              </a:gdLst>
              <a:ahLst/>
              <a:cxnLst>
                <a:cxn ang="0">
                  <a:pos x="T0" y="T1"/>
                </a:cxn>
                <a:cxn ang="0">
                  <a:pos x="T2" y="T3"/>
                </a:cxn>
                <a:cxn ang="0">
                  <a:pos x="T4" y="T5"/>
                </a:cxn>
                <a:cxn ang="0">
                  <a:pos x="T6" y="T7"/>
                </a:cxn>
                <a:cxn ang="0">
                  <a:pos x="T8" y="T9"/>
                </a:cxn>
                <a:cxn ang="0">
                  <a:pos x="T10" y="T11"/>
                </a:cxn>
              </a:cxnLst>
              <a:rect l="0" t="0" r="r" b="b"/>
              <a:pathLst>
                <a:path w="2632" h="2629">
                  <a:moveTo>
                    <a:pt x="1317" y="0"/>
                  </a:moveTo>
                  <a:lnTo>
                    <a:pt x="1317" y="0"/>
                  </a:lnTo>
                  <a:cubicBezTo>
                    <a:pt x="2043" y="0"/>
                    <a:pt x="2631" y="589"/>
                    <a:pt x="2631" y="1314"/>
                  </a:cubicBezTo>
                  <a:cubicBezTo>
                    <a:pt x="2631" y="2039"/>
                    <a:pt x="2043" y="2628"/>
                    <a:pt x="1317" y="2628"/>
                  </a:cubicBezTo>
                  <a:cubicBezTo>
                    <a:pt x="589" y="2628"/>
                    <a:pt x="0" y="2039"/>
                    <a:pt x="0" y="1314"/>
                  </a:cubicBezTo>
                  <a:cubicBezTo>
                    <a:pt x="0" y="589"/>
                    <a:pt x="589" y="0"/>
                    <a:pt x="1317" y="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2" name="Freeform 46"/>
            <p:cNvSpPr>
              <a:spLocks noChangeArrowheads="1"/>
            </p:cNvSpPr>
            <p:nvPr/>
          </p:nvSpPr>
          <p:spPr bwMode="auto">
            <a:xfrm>
              <a:off x="14628964" y="5146178"/>
              <a:ext cx="3585599" cy="3585427"/>
            </a:xfrm>
            <a:custGeom>
              <a:avLst/>
              <a:gdLst>
                <a:gd name="T0" fmla="*/ 1205 w 2408"/>
                <a:gd name="T1" fmla="*/ 0 h 2408"/>
                <a:gd name="T2" fmla="*/ 1205 w 2408"/>
                <a:gd name="T3" fmla="*/ 0 h 2408"/>
                <a:gd name="T4" fmla="*/ 2407 w 2408"/>
                <a:gd name="T5" fmla="*/ 1202 h 2408"/>
                <a:gd name="T6" fmla="*/ 1205 w 2408"/>
                <a:gd name="T7" fmla="*/ 2407 h 2408"/>
                <a:gd name="T8" fmla="*/ 0 w 2408"/>
                <a:gd name="T9" fmla="*/ 1202 h 2408"/>
                <a:gd name="T10" fmla="*/ 1205 w 2408"/>
                <a:gd name="T11" fmla="*/ 0 h 2408"/>
              </a:gdLst>
              <a:ahLst/>
              <a:cxnLst>
                <a:cxn ang="0">
                  <a:pos x="T0" y="T1"/>
                </a:cxn>
                <a:cxn ang="0">
                  <a:pos x="T2" y="T3"/>
                </a:cxn>
                <a:cxn ang="0">
                  <a:pos x="T4" y="T5"/>
                </a:cxn>
                <a:cxn ang="0">
                  <a:pos x="T6" y="T7"/>
                </a:cxn>
                <a:cxn ang="0">
                  <a:pos x="T8" y="T9"/>
                </a:cxn>
                <a:cxn ang="0">
                  <a:pos x="T10" y="T11"/>
                </a:cxn>
              </a:cxnLst>
              <a:rect l="0" t="0" r="r" b="b"/>
              <a:pathLst>
                <a:path w="2408" h="2408">
                  <a:moveTo>
                    <a:pt x="1205" y="0"/>
                  </a:moveTo>
                  <a:lnTo>
                    <a:pt x="1205" y="0"/>
                  </a:lnTo>
                  <a:cubicBezTo>
                    <a:pt x="1867" y="0"/>
                    <a:pt x="2407" y="540"/>
                    <a:pt x="2407" y="1202"/>
                  </a:cubicBezTo>
                  <a:cubicBezTo>
                    <a:pt x="2407" y="1868"/>
                    <a:pt x="1867" y="2407"/>
                    <a:pt x="1205" y="2407"/>
                  </a:cubicBezTo>
                  <a:cubicBezTo>
                    <a:pt x="539" y="2407"/>
                    <a:pt x="0" y="1868"/>
                    <a:pt x="0" y="1202"/>
                  </a:cubicBezTo>
                  <a:cubicBezTo>
                    <a:pt x="0" y="540"/>
                    <a:pt x="539" y="0"/>
                    <a:pt x="1205" y="0"/>
                  </a:cubicBezTo>
                </a:path>
              </a:pathLst>
            </a:custGeom>
            <a:solidFill>
              <a:schemeClr val="accent2">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3" name="Freeform 47"/>
            <p:cNvSpPr>
              <a:spLocks noChangeArrowheads="1"/>
            </p:cNvSpPr>
            <p:nvPr/>
          </p:nvSpPr>
          <p:spPr bwMode="auto">
            <a:xfrm>
              <a:off x="14280274" y="4797502"/>
              <a:ext cx="2144780" cy="4282775"/>
            </a:xfrm>
            <a:custGeom>
              <a:avLst/>
              <a:gdLst>
                <a:gd name="T0" fmla="*/ 1440 w 1441"/>
                <a:gd name="T1" fmla="*/ 2876 h 2877"/>
                <a:gd name="T2" fmla="*/ 1440 w 1441"/>
                <a:gd name="T3" fmla="*/ 2876 h 2877"/>
                <a:gd name="T4" fmla="*/ 0 w 1441"/>
                <a:gd name="T5" fmla="*/ 1436 h 2877"/>
                <a:gd name="T6" fmla="*/ 1440 w 1441"/>
                <a:gd name="T7" fmla="*/ 0 h 2877"/>
                <a:gd name="T8" fmla="*/ 1440 w 1441"/>
                <a:gd name="T9" fmla="*/ 2876 h 2877"/>
              </a:gdLst>
              <a:ahLst/>
              <a:cxnLst>
                <a:cxn ang="0">
                  <a:pos x="T0" y="T1"/>
                </a:cxn>
                <a:cxn ang="0">
                  <a:pos x="T2" y="T3"/>
                </a:cxn>
                <a:cxn ang="0">
                  <a:pos x="T4" y="T5"/>
                </a:cxn>
                <a:cxn ang="0">
                  <a:pos x="T6" y="T7"/>
                </a:cxn>
                <a:cxn ang="0">
                  <a:pos x="T8" y="T9"/>
                </a:cxn>
              </a:cxnLst>
              <a:rect l="0" t="0" r="r" b="b"/>
              <a:pathLst>
                <a:path w="1441" h="2877">
                  <a:moveTo>
                    <a:pt x="1440" y="2876"/>
                  </a:moveTo>
                  <a:lnTo>
                    <a:pt x="1440" y="2876"/>
                  </a:lnTo>
                  <a:cubicBezTo>
                    <a:pt x="645" y="2876"/>
                    <a:pt x="0" y="2231"/>
                    <a:pt x="0" y="1436"/>
                  </a:cubicBezTo>
                  <a:cubicBezTo>
                    <a:pt x="0" y="644"/>
                    <a:pt x="645" y="0"/>
                    <a:pt x="1440" y="0"/>
                  </a:cubicBezTo>
                  <a:lnTo>
                    <a:pt x="1440" y="2876"/>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4" name="Freeform 48"/>
            <p:cNvSpPr>
              <a:spLocks noChangeArrowheads="1"/>
            </p:cNvSpPr>
            <p:nvPr/>
          </p:nvSpPr>
          <p:spPr bwMode="auto">
            <a:xfrm>
              <a:off x="14464487" y="4981708"/>
              <a:ext cx="1960567" cy="3914365"/>
            </a:xfrm>
            <a:custGeom>
              <a:avLst/>
              <a:gdLst>
                <a:gd name="T0" fmla="*/ 1317 w 1318"/>
                <a:gd name="T1" fmla="*/ 2628 h 2629"/>
                <a:gd name="T2" fmla="*/ 1317 w 1318"/>
                <a:gd name="T3" fmla="*/ 2628 h 2629"/>
                <a:gd name="T4" fmla="*/ 0 w 1318"/>
                <a:gd name="T5" fmla="*/ 1314 h 2629"/>
                <a:gd name="T6" fmla="*/ 1317 w 1318"/>
                <a:gd name="T7" fmla="*/ 0 h 2629"/>
                <a:gd name="T8" fmla="*/ 1317 w 1318"/>
                <a:gd name="T9" fmla="*/ 2628 h 2629"/>
              </a:gdLst>
              <a:ahLst/>
              <a:cxnLst>
                <a:cxn ang="0">
                  <a:pos x="T0" y="T1"/>
                </a:cxn>
                <a:cxn ang="0">
                  <a:pos x="T2" y="T3"/>
                </a:cxn>
                <a:cxn ang="0">
                  <a:pos x="T4" y="T5"/>
                </a:cxn>
                <a:cxn ang="0">
                  <a:pos x="T6" y="T7"/>
                </a:cxn>
                <a:cxn ang="0">
                  <a:pos x="T8" y="T9"/>
                </a:cxn>
              </a:cxnLst>
              <a:rect l="0" t="0" r="r" b="b"/>
              <a:pathLst>
                <a:path w="1318" h="2629">
                  <a:moveTo>
                    <a:pt x="1317" y="2628"/>
                  </a:moveTo>
                  <a:lnTo>
                    <a:pt x="1317" y="2628"/>
                  </a:lnTo>
                  <a:cubicBezTo>
                    <a:pt x="589" y="2628"/>
                    <a:pt x="0" y="2039"/>
                    <a:pt x="0" y="1314"/>
                  </a:cubicBezTo>
                  <a:cubicBezTo>
                    <a:pt x="0" y="589"/>
                    <a:pt x="589" y="0"/>
                    <a:pt x="1317" y="0"/>
                  </a:cubicBezTo>
                  <a:lnTo>
                    <a:pt x="1317" y="2628"/>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5" name="Freeform 49"/>
            <p:cNvSpPr>
              <a:spLocks noChangeArrowheads="1"/>
            </p:cNvSpPr>
            <p:nvPr/>
          </p:nvSpPr>
          <p:spPr bwMode="auto">
            <a:xfrm>
              <a:off x="14628964" y="5146178"/>
              <a:ext cx="1789510" cy="3585427"/>
            </a:xfrm>
            <a:custGeom>
              <a:avLst/>
              <a:gdLst>
                <a:gd name="T0" fmla="*/ 1205 w 1206"/>
                <a:gd name="T1" fmla="*/ 2407 h 2408"/>
                <a:gd name="T2" fmla="*/ 1205 w 1206"/>
                <a:gd name="T3" fmla="*/ 2407 h 2408"/>
                <a:gd name="T4" fmla="*/ 0 w 1206"/>
                <a:gd name="T5" fmla="*/ 1202 h 2408"/>
                <a:gd name="T6" fmla="*/ 1205 w 1206"/>
                <a:gd name="T7" fmla="*/ 0 h 2408"/>
                <a:gd name="T8" fmla="*/ 1205 w 1206"/>
                <a:gd name="T9" fmla="*/ 2407 h 2408"/>
              </a:gdLst>
              <a:ahLst/>
              <a:cxnLst>
                <a:cxn ang="0">
                  <a:pos x="T0" y="T1"/>
                </a:cxn>
                <a:cxn ang="0">
                  <a:pos x="T2" y="T3"/>
                </a:cxn>
                <a:cxn ang="0">
                  <a:pos x="T4" y="T5"/>
                </a:cxn>
                <a:cxn ang="0">
                  <a:pos x="T6" y="T7"/>
                </a:cxn>
                <a:cxn ang="0">
                  <a:pos x="T8" y="T9"/>
                </a:cxn>
              </a:cxnLst>
              <a:rect l="0" t="0" r="r" b="b"/>
              <a:pathLst>
                <a:path w="1206" h="2408">
                  <a:moveTo>
                    <a:pt x="1205" y="2407"/>
                  </a:moveTo>
                  <a:lnTo>
                    <a:pt x="1205" y="2407"/>
                  </a:lnTo>
                  <a:cubicBezTo>
                    <a:pt x="539" y="2407"/>
                    <a:pt x="0" y="1868"/>
                    <a:pt x="0" y="1202"/>
                  </a:cubicBezTo>
                  <a:cubicBezTo>
                    <a:pt x="0" y="540"/>
                    <a:pt x="539" y="0"/>
                    <a:pt x="1205" y="0"/>
                  </a:cubicBezTo>
                  <a:lnTo>
                    <a:pt x="1205" y="2407"/>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6" name="Freeform 50"/>
            <p:cNvSpPr>
              <a:spLocks noChangeArrowheads="1"/>
            </p:cNvSpPr>
            <p:nvPr/>
          </p:nvSpPr>
          <p:spPr bwMode="auto">
            <a:xfrm>
              <a:off x="14510541" y="6429036"/>
              <a:ext cx="1914512" cy="1019708"/>
            </a:xfrm>
            <a:custGeom>
              <a:avLst/>
              <a:gdLst>
                <a:gd name="T0" fmla="*/ 48 w 1286"/>
                <a:gd name="T1" fmla="*/ 0 h 687"/>
                <a:gd name="T2" fmla="*/ 48 w 1286"/>
                <a:gd name="T3" fmla="*/ 0 h 687"/>
                <a:gd name="T4" fmla="*/ 1285 w 1286"/>
                <a:gd name="T5" fmla="*/ 0 h 687"/>
                <a:gd name="T6" fmla="*/ 1285 w 1286"/>
                <a:gd name="T7" fmla="*/ 686 h 687"/>
                <a:gd name="T8" fmla="*/ 48 w 1286"/>
                <a:gd name="T9" fmla="*/ 686 h 687"/>
                <a:gd name="T10" fmla="*/ 0 w 1286"/>
                <a:gd name="T11" fmla="*/ 343 h 687"/>
                <a:gd name="T12" fmla="*/ 48 w 1286"/>
                <a:gd name="T13" fmla="*/ 0 h 687"/>
              </a:gdLst>
              <a:ahLst/>
              <a:cxnLst>
                <a:cxn ang="0">
                  <a:pos x="T0" y="T1"/>
                </a:cxn>
                <a:cxn ang="0">
                  <a:pos x="T2" y="T3"/>
                </a:cxn>
                <a:cxn ang="0">
                  <a:pos x="T4" y="T5"/>
                </a:cxn>
                <a:cxn ang="0">
                  <a:pos x="T6" y="T7"/>
                </a:cxn>
                <a:cxn ang="0">
                  <a:pos x="T8" y="T9"/>
                </a:cxn>
                <a:cxn ang="0">
                  <a:pos x="T10" y="T11"/>
                </a:cxn>
                <a:cxn ang="0">
                  <a:pos x="T12" y="T13"/>
                </a:cxn>
              </a:cxnLst>
              <a:rect l="0" t="0" r="r" b="b"/>
              <a:pathLst>
                <a:path w="1286" h="687">
                  <a:moveTo>
                    <a:pt x="48" y="0"/>
                  </a:moveTo>
                  <a:lnTo>
                    <a:pt x="48" y="0"/>
                  </a:lnTo>
                  <a:cubicBezTo>
                    <a:pt x="1285" y="0"/>
                    <a:pt x="1285" y="0"/>
                    <a:pt x="1285" y="0"/>
                  </a:cubicBezTo>
                  <a:cubicBezTo>
                    <a:pt x="1285" y="686"/>
                    <a:pt x="1285" y="686"/>
                    <a:pt x="1285" y="686"/>
                  </a:cubicBezTo>
                  <a:cubicBezTo>
                    <a:pt x="48" y="686"/>
                    <a:pt x="48" y="686"/>
                    <a:pt x="48" y="686"/>
                  </a:cubicBezTo>
                  <a:cubicBezTo>
                    <a:pt x="17" y="578"/>
                    <a:pt x="0" y="462"/>
                    <a:pt x="0" y="343"/>
                  </a:cubicBezTo>
                  <a:cubicBezTo>
                    <a:pt x="0" y="224"/>
                    <a:pt x="17" y="109"/>
                    <a:pt x="48" y="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7" name="Freeform 51"/>
            <p:cNvSpPr>
              <a:spLocks noChangeArrowheads="1"/>
            </p:cNvSpPr>
            <p:nvPr/>
          </p:nvSpPr>
          <p:spPr bwMode="auto">
            <a:xfrm>
              <a:off x="16431633" y="6429036"/>
              <a:ext cx="1907934" cy="1019708"/>
            </a:xfrm>
            <a:custGeom>
              <a:avLst/>
              <a:gdLst>
                <a:gd name="T0" fmla="*/ 1233 w 1284"/>
                <a:gd name="T1" fmla="*/ 0 h 687"/>
                <a:gd name="T2" fmla="*/ 1233 w 1284"/>
                <a:gd name="T3" fmla="*/ 0 h 687"/>
                <a:gd name="T4" fmla="*/ 0 w 1284"/>
                <a:gd name="T5" fmla="*/ 0 h 687"/>
                <a:gd name="T6" fmla="*/ 0 w 1284"/>
                <a:gd name="T7" fmla="*/ 686 h 687"/>
                <a:gd name="T8" fmla="*/ 1233 w 1284"/>
                <a:gd name="T9" fmla="*/ 686 h 687"/>
                <a:gd name="T10" fmla="*/ 1283 w 1284"/>
                <a:gd name="T11" fmla="*/ 343 h 687"/>
                <a:gd name="T12" fmla="*/ 1233 w 1284"/>
                <a:gd name="T13" fmla="*/ 0 h 687"/>
              </a:gdLst>
              <a:ahLst/>
              <a:cxnLst>
                <a:cxn ang="0">
                  <a:pos x="T0" y="T1"/>
                </a:cxn>
                <a:cxn ang="0">
                  <a:pos x="T2" y="T3"/>
                </a:cxn>
                <a:cxn ang="0">
                  <a:pos x="T4" y="T5"/>
                </a:cxn>
                <a:cxn ang="0">
                  <a:pos x="T6" y="T7"/>
                </a:cxn>
                <a:cxn ang="0">
                  <a:pos x="T8" y="T9"/>
                </a:cxn>
                <a:cxn ang="0">
                  <a:pos x="T10" y="T11"/>
                </a:cxn>
                <a:cxn ang="0">
                  <a:pos x="T12" y="T13"/>
                </a:cxn>
              </a:cxnLst>
              <a:rect l="0" t="0" r="r" b="b"/>
              <a:pathLst>
                <a:path w="1284" h="687">
                  <a:moveTo>
                    <a:pt x="1233" y="0"/>
                  </a:moveTo>
                  <a:lnTo>
                    <a:pt x="1233" y="0"/>
                  </a:lnTo>
                  <a:cubicBezTo>
                    <a:pt x="0" y="0"/>
                    <a:pt x="0" y="0"/>
                    <a:pt x="0" y="0"/>
                  </a:cubicBezTo>
                  <a:cubicBezTo>
                    <a:pt x="0" y="686"/>
                    <a:pt x="0" y="686"/>
                    <a:pt x="0" y="686"/>
                  </a:cubicBezTo>
                  <a:cubicBezTo>
                    <a:pt x="1233" y="686"/>
                    <a:pt x="1233" y="686"/>
                    <a:pt x="1233" y="686"/>
                  </a:cubicBezTo>
                  <a:cubicBezTo>
                    <a:pt x="1265" y="578"/>
                    <a:pt x="1283" y="462"/>
                    <a:pt x="1283" y="343"/>
                  </a:cubicBezTo>
                  <a:cubicBezTo>
                    <a:pt x="1283" y="224"/>
                    <a:pt x="1265" y="109"/>
                    <a:pt x="1233" y="0"/>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8" name="Freeform 52"/>
            <p:cNvSpPr>
              <a:spLocks noChangeArrowheads="1"/>
            </p:cNvSpPr>
            <p:nvPr/>
          </p:nvSpPr>
          <p:spPr bwMode="auto">
            <a:xfrm>
              <a:off x="16155312" y="5843527"/>
              <a:ext cx="532906" cy="499987"/>
            </a:xfrm>
            <a:custGeom>
              <a:avLst/>
              <a:gdLst>
                <a:gd name="T0" fmla="*/ 182 w 362"/>
                <a:gd name="T1" fmla="*/ 0 h 340"/>
                <a:gd name="T2" fmla="*/ 224 w 362"/>
                <a:gd name="T3" fmla="*/ 129 h 340"/>
                <a:gd name="T4" fmla="*/ 361 w 362"/>
                <a:gd name="T5" fmla="*/ 129 h 340"/>
                <a:gd name="T6" fmla="*/ 249 w 362"/>
                <a:gd name="T7" fmla="*/ 210 h 340"/>
                <a:gd name="T8" fmla="*/ 291 w 362"/>
                <a:gd name="T9" fmla="*/ 339 h 340"/>
                <a:gd name="T10" fmla="*/ 182 w 362"/>
                <a:gd name="T11" fmla="*/ 259 h 340"/>
                <a:gd name="T12" fmla="*/ 70 w 362"/>
                <a:gd name="T13" fmla="*/ 339 h 340"/>
                <a:gd name="T14" fmla="*/ 112 w 362"/>
                <a:gd name="T15" fmla="*/ 210 h 340"/>
                <a:gd name="T16" fmla="*/ 0 w 362"/>
                <a:gd name="T17" fmla="*/ 129 h 340"/>
                <a:gd name="T18" fmla="*/ 140 w 362"/>
                <a:gd name="T19" fmla="*/ 129 h 340"/>
                <a:gd name="T20" fmla="*/ 182 w 362"/>
                <a:gd name="T21"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40">
                  <a:moveTo>
                    <a:pt x="182" y="0"/>
                  </a:moveTo>
                  <a:lnTo>
                    <a:pt x="224" y="129"/>
                  </a:lnTo>
                  <a:lnTo>
                    <a:pt x="361" y="129"/>
                  </a:lnTo>
                  <a:lnTo>
                    <a:pt x="249" y="210"/>
                  </a:lnTo>
                  <a:lnTo>
                    <a:pt x="291" y="339"/>
                  </a:lnTo>
                  <a:lnTo>
                    <a:pt x="182" y="259"/>
                  </a:lnTo>
                  <a:lnTo>
                    <a:pt x="70" y="339"/>
                  </a:lnTo>
                  <a:lnTo>
                    <a:pt x="112" y="210"/>
                  </a:lnTo>
                  <a:lnTo>
                    <a:pt x="0" y="129"/>
                  </a:lnTo>
                  <a:lnTo>
                    <a:pt x="140" y="129"/>
                  </a:lnTo>
                  <a:lnTo>
                    <a:pt x="182"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49" name="Freeform 53"/>
            <p:cNvSpPr>
              <a:spLocks noChangeArrowheads="1"/>
            </p:cNvSpPr>
            <p:nvPr/>
          </p:nvSpPr>
          <p:spPr bwMode="auto">
            <a:xfrm>
              <a:off x="16431633" y="5843527"/>
              <a:ext cx="263163" cy="499987"/>
            </a:xfrm>
            <a:custGeom>
              <a:avLst/>
              <a:gdLst>
                <a:gd name="T0" fmla="*/ 0 w 180"/>
                <a:gd name="T1" fmla="*/ 0 h 340"/>
                <a:gd name="T2" fmla="*/ 42 w 180"/>
                <a:gd name="T3" fmla="*/ 129 h 340"/>
                <a:gd name="T4" fmla="*/ 179 w 180"/>
                <a:gd name="T5" fmla="*/ 129 h 340"/>
                <a:gd name="T6" fmla="*/ 67 w 180"/>
                <a:gd name="T7" fmla="*/ 210 h 340"/>
                <a:gd name="T8" fmla="*/ 109 w 180"/>
                <a:gd name="T9" fmla="*/ 339 h 340"/>
                <a:gd name="T10" fmla="*/ 0 w 180"/>
                <a:gd name="T11" fmla="*/ 259 h 340"/>
                <a:gd name="T12" fmla="*/ 0 w 180"/>
                <a:gd name="T13" fmla="*/ 0 h 340"/>
              </a:gdLst>
              <a:ahLst/>
              <a:cxnLst>
                <a:cxn ang="0">
                  <a:pos x="T0" y="T1"/>
                </a:cxn>
                <a:cxn ang="0">
                  <a:pos x="T2" y="T3"/>
                </a:cxn>
                <a:cxn ang="0">
                  <a:pos x="T4" y="T5"/>
                </a:cxn>
                <a:cxn ang="0">
                  <a:pos x="T6" y="T7"/>
                </a:cxn>
                <a:cxn ang="0">
                  <a:pos x="T8" y="T9"/>
                </a:cxn>
                <a:cxn ang="0">
                  <a:pos x="T10" y="T11"/>
                </a:cxn>
                <a:cxn ang="0">
                  <a:pos x="T12" y="T13"/>
                </a:cxn>
              </a:cxnLst>
              <a:rect l="0" t="0" r="r" b="b"/>
              <a:pathLst>
                <a:path w="180" h="340">
                  <a:moveTo>
                    <a:pt x="0" y="0"/>
                  </a:moveTo>
                  <a:lnTo>
                    <a:pt x="42" y="129"/>
                  </a:lnTo>
                  <a:lnTo>
                    <a:pt x="179" y="129"/>
                  </a:lnTo>
                  <a:lnTo>
                    <a:pt x="67" y="210"/>
                  </a:lnTo>
                  <a:lnTo>
                    <a:pt x="109" y="339"/>
                  </a:lnTo>
                  <a:lnTo>
                    <a:pt x="0" y="259"/>
                  </a:lnTo>
                  <a:lnTo>
                    <a:pt x="0"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0" name="Freeform 54"/>
            <p:cNvSpPr>
              <a:spLocks noChangeArrowheads="1"/>
            </p:cNvSpPr>
            <p:nvPr/>
          </p:nvSpPr>
          <p:spPr bwMode="auto">
            <a:xfrm>
              <a:off x="15622406" y="5843527"/>
              <a:ext cx="526328" cy="506565"/>
            </a:xfrm>
            <a:custGeom>
              <a:avLst/>
              <a:gdLst>
                <a:gd name="T0" fmla="*/ 179 w 359"/>
                <a:gd name="T1" fmla="*/ 0 h 344"/>
                <a:gd name="T2" fmla="*/ 221 w 359"/>
                <a:gd name="T3" fmla="*/ 132 h 344"/>
                <a:gd name="T4" fmla="*/ 358 w 359"/>
                <a:gd name="T5" fmla="*/ 129 h 344"/>
                <a:gd name="T6" fmla="*/ 249 w 359"/>
                <a:gd name="T7" fmla="*/ 210 h 344"/>
                <a:gd name="T8" fmla="*/ 291 w 359"/>
                <a:gd name="T9" fmla="*/ 343 h 344"/>
                <a:gd name="T10" fmla="*/ 179 w 359"/>
                <a:gd name="T11" fmla="*/ 262 h 344"/>
                <a:gd name="T12" fmla="*/ 70 w 359"/>
                <a:gd name="T13" fmla="*/ 343 h 344"/>
                <a:gd name="T14" fmla="*/ 112 w 359"/>
                <a:gd name="T15" fmla="*/ 210 h 344"/>
                <a:gd name="T16" fmla="*/ 0 w 359"/>
                <a:gd name="T17" fmla="*/ 129 h 344"/>
                <a:gd name="T18" fmla="*/ 137 w 359"/>
                <a:gd name="T19" fmla="*/ 132 h 344"/>
                <a:gd name="T20" fmla="*/ 179 w 359"/>
                <a:gd name="T21"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344">
                  <a:moveTo>
                    <a:pt x="179" y="0"/>
                  </a:moveTo>
                  <a:lnTo>
                    <a:pt x="221" y="132"/>
                  </a:lnTo>
                  <a:lnTo>
                    <a:pt x="358" y="129"/>
                  </a:lnTo>
                  <a:lnTo>
                    <a:pt x="249" y="210"/>
                  </a:lnTo>
                  <a:lnTo>
                    <a:pt x="291" y="343"/>
                  </a:lnTo>
                  <a:lnTo>
                    <a:pt x="179" y="262"/>
                  </a:lnTo>
                  <a:lnTo>
                    <a:pt x="70" y="343"/>
                  </a:lnTo>
                  <a:lnTo>
                    <a:pt x="112" y="210"/>
                  </a:lnTo>
                  <a:lnTo>
                    <a:pt x="0" y="129"/>
                  </a:lnTo>
                  <a:lnTo>
                    <a:pt x="137" y="132"/>
                  </a:lnTo>
                  <a:lnTo>
                    <a:pt x="179"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1" name="Freeform 55"/>
            <p:cNvSpPr>
              <a:spLocks noChangeArrowheads="1"/>
            </p:cNvSpPr>
            <p:nvPr/>
          </p:nvSpPr>
          <p:spPr bwMode="auto">
            <a:xfrm>
              <a:off x="15089500" y="5843527"/>
              <a:ext cx="526328" cy="506565"/>
            </a:xfrm>
            <a:custGeom>
              <a:avLst/>
              <a:gdLst>
                <a:gd name="T0" fmla="*/ 179 w 358"/>
                <a:gd name="T1" fmla="*/ 0 h 344"/>
                <a:gd name="T2" fmla="*/ 221 w 358"/>
                <a:gd name="T3" fmla="*/ 132 h 344"/>
                <a:gd name="T4" fmla="*/ 357 w 358"/>
                <a:gd name="T5" fmla="*/ 129 h 344"/>
                <a:gd name="T6" fmla="*/ 245 w 358"/>
                <a:gd name="T7" fmla="*/ 210 h 344"/>
                <a:gd name="T8" fmla="*/ 291 w 358"/>
                <a:gd name="T9" fmla="*/ 343 h 344"/>
                <a:gd name="T10" fmla="*/ 179 w 358"/>
                <a:gd name="T11" fmla="*/ 262 h 344"/>
                <a:gd name="T12" fmla="*/ 66 w 358"/>
                <a:gd name="T13" fmla="*/ 343 h 344"/>
                <a:gd name="T14" fmla="*/ 112 w 358"/>
                <a:gd name="T15" fmla="*/ 210 h 344"/>
                <a:gd name="T16" fmla="*/ 0 w 358"/>
                <a:gd name="T17" fmla="*/ 129 h 344"/>
                <a:gd name="T18" fmla="*/ 137 w 358"/>
                <a:gd name="T19" fmla="*/ 132 h 344"/>
                <a:gd name="T20" fmla="*/ 179 w 358"/>
                <a:gd name="T21"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44">
                  <a:moveTo>
                    <a:pt x="179" y="0"/>
                  </a:moveTo>
                  <a:lnTo>
                    <a:pt x="221" y="132"/>
                  </a:lnTo>
                  <a:lnTo>
                    <a:pt x="357" y="129"/>
                  </a:lnTo>
                  <a:lnTo>
                    <a:pt x="245" y="210"/>
                  </a:lnTo>
                  <a:lnTo>
                    <a:pt x="291" y="343"/>
                  </a:lnTo>
                  <a:lnTo>
                    <a:pt x="179" y="262"/>
                  </a:lnTo>
                  <a:lnTo>
                    <a:pt x="66" y="343"/>
                  </a:lnTo>
                  <a:lnTo>
                    <a:pt x="112" y="210"/>
                  </a:lnTo>
                  <a:lnTo>
                    <a:pt x="0" y="129"/>
                  </a:lnTo>
                  <a:lnTo>
                    <a:pt x="137" y="132"/>
                  </a:lnTo>
                  <a:lnTo>
                    <a:pt x="179"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2" name="Freeform 56"/>
            <p:cNvSpPr>
              <a:spLocks noChangeArrowheads="1"/>
            </p:cNvSpPr>
            <p:nvPr/>
          </p:nvSpPr>
          <p:spPr bwMode="auto">
            <a:xfrm>
              <a:off x="17227702" y="5843527"/>
              <a:ext cx="526328" cy="499987"/>
            </a:xfrm>
            <a:custGeom>
              <a:avLst/>
              <a:gdLst>
                <a:gd name="T0" fmla="*/ 179 w 359"/>
                <a:gd name="T1" fmla="*/ 0 h 340"/>
                <a:gd name="T2" fmla="*/ 221 w 359"/>
                <a:gd name="T3" fmla="*/ 129 h 340"/>
                <a:gd name="T4" fmla="*/ 358 w 359"/>
                <a:gd name="T5" fmla="*/ 129 h 340"/>
                <a:gd name="T6" fmla="*/ 249 w 359"/>
                <a:gd name="T7" fmla="*/ 210 h 340"/>
                <a:gd name="T8" fmla="*/ 291 w 359"/>
                <a:gd name="T9" fmla="*/ 339 h 340"/>
                <a:gd name="T10" fmla="*/ 179 w 359"/>
                <a:gd name="T11" fmla="*/ 259 h 340"/>
                <a:gd name="T12" fmla="*/ 67 w 359"/>
                <a:gd name="T13" fmla="*/ 339 h 340"/>
                <a:gd name="T14" fmla="*/ 112 w 359"/>
                <a:gd name="T15" fmla="*/ 210 h 340"/>
                <a:gd name="T16" fmla="*/ 0 w 359"/>
                <a:gd name="T17" fmla="*/ 129 h 340"/>
                <a:gd name="T18" fmla="*/ 137 w 359"/>
                <a:gd name="T19" fmla="*/ 129 h 340"/>
                <a:gd name="T20" fmla="*/ 179 w 359"/>
                <a:gd name="T21"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340">
                  <a:moveTo>
                    <a:pt x="179" y="0"/>
                  </a:moveTo>
                  <a:lnTo>
                    <a:pt x="221" y="129"/>
                  </a:lnTo>
                  <a:lnTo>
                    <a:pt x="358" y="129"/>
                  </a:lnTo>
                  <a:lnTo>
                    <a:pt x="249" y="210"/>
                  </a:lnTo>
                  <a:lnTo>
                    <a:pt x="291" y="339"/>
                  </a:lnTo>
                  <a:lnTo>
                    <a:pt x="179" y="259"/>
                  </a:lnTo>
                  <a:lnTo>
                    <a:pt x="67" y="339"/>
                  </a:lnTo>
                  <a:lnTo>
                    <a:pt x="112" y="210"/>
                  </a:lnTo>
                  <a:lnTo>
                    <a:pt x="0" y="129"/>
                  </a:lnTo>
                  <a:lnTo>
                    <a:pt x="137" y="129"/>
                  </a:lnTo>
                  <a:lnTo>
                    <a:pt x="179"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3" name="Freeform 57"/>
            <p:cNvSpPr>
              <a:spLocks noChangeArrowheads="1"/>
            </p:cNvSpPr>
            <p:nvPr/>
          </p:nvSpPr>
          <p:spPr bwMode="auto">
            <a:xfrm>
              <a:off x="16694797" y="5843527"/>
              <a:ext cx="526328" cy="499987"/>
            </a:xfrm>
            <a:custGeom>
              <a:avLst/>
              <a:gdLst>
                <a:gd name="T0" fmla="*/ 178 w 358"/>
                <a:gd name="T1" fmla="*/ 0 h 340"/>
                <a:gd name="T2" fmla="*/ 221 w 358"/>
                <a:gd name="T3" fmla="*/ 129 h 340"/>
                <a:gd name="T4" fmla="*/ 357 w 358"/>
                <a:gd name="T5" fmla="*/ 129 h 340"/>
                <a:gd name="T6" fmla="*/ 245 w 358"/>
                <a:gd name="T7" fmla="*/ 210 h 340"/>
                <a:gd name="T8" fmla="*/ 287 w 358"/>
                <a:gd name="T9" fmla="*/ 339 h 340"/>
                <a:gd name="T10" fmla="*/ 178 w 358"/>
                <a:gd name="T11" fmla="*/ 259 h 340"/>
                <a:gd name="T12" fmla="*/ 66 w 358"/>
                <a:gd name="T13" fmla="*/ 339 h 340"/>
                <a:gd name="T14" fmla="*/ 108 w 358"/>
                <a:gd name="T15" fmla="*/ 210 h 340"/>
                <a:gd name="T16" fmla="*/ 0 w 358"/>
                <a:gd name="T17" fmla="*/ 129 h 340"/>
                <a:gd name="T18" fmla="*/ 136 w 358"/>
                <a:gd name="T19" fmla="*/ 129 h 340"/>
                <a:gd name="T20" fmla="*/ 178 w 358"/>
                <a:gd name="T21"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40">
                  <a:moveTo>
                    <a:pt x="178" y="0"/>
                  </a:moveTo>
                  <a:lnTo>
                    <a:pt x="221" y="129"/>
                  </a:lnTo>
                  <a:lnTo>
                    <a:pt x="357" y="129"/>
                  </a:lnTo>
                  <a:lnTo>
                    <a:pt x="245" y="210"/>
                  </a:lnTo>
                  <a:lnTo>
                    <a:pt x="287" y="339"/>
                  </a:lnTo>
                  <a:lnTo>
                    <a:pt x="178" y="259"/>
                  </a:lnTo>
                  <a:lnTo>
                    <a:pt x="66" y="339"/>
                  </a:lnTo>
                  <a:lnTo>
                    <a:pt x="108" y="210"/>
                  </a:lnTo>
                  <a:lnTo>
                    <a:pt x="0" y="129"/>
                  </a:lnTo>
                  <a:lnTo>
                    <a:pt x="136" y="129"/>
                  </a:lnTo>
                  <a:lnTo>
                    <a:pt x="178"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4" name="Freeform 58"/>
            <p:cNvSpPr>
              <a:spLocks noChangeArrowheads="1"/>
            </p:cNvSpPr>
            <p:nvPr/>
          </p:nvSpPr>
          <p:spPr bwMode="auto">
            <a:xfrm>
              <a:off x="16155312" y="7521110"/>
              <a:ext cx="532906" cy="499987"/>
            </a:xfrm>
            <a:custGeom>
              <a:avLst/>
              <a:gdLst>
                <a:gd name="T0" fmla="*/ 182 w 362"/>
                <a:gd name="T1" fmla="*/ 0 h 341"/>
                <a:gd name="T2" fmla="*/ 224 w 362"/>
                <a:gd name="T3" fmla="*/ 130 h 341"/>
                <a:gd name="T4" fmla="*/ 361 w 362"/>
                <a:gd name="T5" fmla="*/ 130 h 341"/>
                <a:gd name="T6" fmla="*/ 249 w 362"/>
                <a:gd name="T7" fmla="*/ 210 h 341"/>
                <a:gd name="T8" fmla="*/ 291 w 362"/>
                <a:gd name="T9" fmla="*/ 340 h 341"/>
                <a:gd name="T10" fmla="*/ 182 w 362"/>
                <a:gd name="T11" fmla="*/ 260 h 341"/>
                <a:gd name="T12" fmla="*/ 70 w 362"/>
                <a:gd name="T13" fmla="*/ 340 h 341"/>
                <a:gd name="T14" fmla="*/ 112 w 362"/>
                <a:gd name="T15" fmla="*/ 210 h 341"/>
                <a:gd name="T16" fmla="*/ 0 w 362"/>
                <a:gd name="T17" fmla="*/ 130 h 341"/>
                <a:gd name="T18" fmla="*/ 140 w 362"/>
                <a:gd name="T19" fmla="*/ 130 h 341"/>
                <a:gd name="T20" fmla="*/ 182 w 362"/>
                <a:gd name="T2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2" h="341">
                  <a:moveTo>
                    <a:pt x="182" y="0"/>
                  </a:moveTo>
                  <a:lnTo>
                    <a:pt x="224" y="130"/>
                  </a:lnTo>
                  <a:lnTo>
                    <a:pt x="361" y="130"/>
                  </a:lnTo>
                  <a:lnTo>
                    <a:pt x="249" y="210"/>
                  </a:lnTo>
                  <a:lnTo>
                    <a:pt x="291" y="340"/>
                  </a:lnTo>
                  <a:lnTo>
                    <a:pt x="182" y="260"/>
                  </a:lnTo>
                  <a:lnTo>
                    <a:pt x="70" y="340"/>
                  </a:lnTo>
                  <a:lnTo>
                    <a:pt x="112" y="210"/>
                  </a:lnTo>
                  <a:lnTo>
                    <a:pt x="0" y="130"/>
                  </a:lnTo>
                  <a:lnTo>
                    <a:pt x="140" y="130"/>
                  </a:lnTo>
                  <a:lnTo>
                    <a:pt x="182"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5" name="Freeform 59"/>
            <p:cNvSpPr>
              <a:spLocks noChangeArrowheads="1"/>
            </p:cNvSpPr>
            <p:nvPr/>
          </p:nvSpPr>
          <p:spPr bwMode="auto">
            <a:xfrm>
              <a:off x="16431633" y="7521110"/>
              <a:ext cx="263163" cy="499987"/>
            </a:xfrm>
            <a:custGeom>
              <a:avLst/>
              <a:gdLst>
                <a:gd name="T0" fmla="*/ 0 w 180"/>
                <a:gd name="T1" fmla="*/ 0 h 341"/>
                <a:gd name="T2" fmla="*/ 42 w 180"/>
                <a:gd name="T3" fmla="*/ 130 h 341"/>
                <a:gd name="T4" fmla="*/ 179 w 180"/>
                <a:gd name="T5" fmla="*/ 130 h 341"/>
                <a:gd name="T6" fmla="*/ 67 w 180"/>
                <a:gd name="T7" fmla="*/ 210 h 341"/>
                <a:gd name="T8" fmla="*/ 109 w 180"/>
                <a:gd name="T9" fmla="*/ 340 h 341"/>
                <a:gd name="T10" fmla="*/ 0 w 180"/>
                <a:gd name="T11" fmla="*/ 260 h 341"/>
                <a:gd name="T12" fmla="*/ 0 w 180"/>
                <a:gd name="T13" fmla="*/ 0 h 341"/>
              </a:gdLst>
              <a:ahLst/>
              <a:cxnLst>
                <a:cxn ang="0">
                  <a:pos x="T0" y="T1"/>
                </a:cxn>
                <a:cxn ang="0">
                  <a:pos x="T2" y="T3"/>
                </a:cxn>
                <a:cxn ang="0">
                  <a:pos x="T4" y="T5"/>
                </a:cxn>
                <a:cxn ang="0">
                  <a:pos x="T6" y="T7"/>
                </a:cxn>
                <a:cxn ang="0">
                  <a:pos x="T8" y="T9"/>
                </a:cxn>
                <a:cxn ang="0">
                  <a:pos x="T10" y="T11"/>
                </a:cxn>
                <a:cxn ang="0">
                  <a:pos x="T12" y="T13"/>
                </a:cxn>
              </a:cxnLst>
              <a:rect l="0" t="0" r="r" b="b"/>
              <a:pathLst>
                <a:path w="180" h="341">
                  <a:moveTo>
                    <a:pt x="0" y="0"/>
                  </a:moveTo>
                  <a:lnTo>
                    <a:pt x="42" y="130"/>
                  </a:lnTo>
                  <a:lnTo>
                    <a:pt x="179" y="130"/>
                  </a:lnTo>
                  <a:lnTo>
                    <a:pt x="67" y="210"/>
                  </a:lnTo>
                  <a:lnTo>
                    <a:pt x="109" y="340"/>
                  </a:lnTo>
                  <a:lnTo>
                    <a:pt x="0" y="260"/>
                  </a:lnTo>
                  <a:lnTo>
                    <a:pt x="0"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6" name="Freeform 60"/>
            <p:cNvSpPr>
              <a:spLocks noChangeArrowheads="1"/>
            </p:cNvSpPr>
            <p:nvPr/>
          </p:nvSpPr>
          <p:spPr bwMode="auto">
            <a:xfrm>
              <a:off x="15622406" y="7521110"/>
              <a:ext cx="526328" cy="499987"/>
            </a:xfrm>
            <a:custGeom>
              <a:avLst/>
              <a:gdLst>
                <a:gd name="T0" fmla="*/ 179 w 359"/>
                <a:gd name="T1" fmla="*/ 0 h 341"/>
                <a:gd name="T2" fmla="*/ 221 w 359"/>
                <a:gd name="T3" fmla="*/ 130 h 341"/>
                <a:gd name="T4" fmla="*/ 358 w 359"/>
                <a:gd name="T5" fmla="*/ 130 h 341"/>
                <a:gd name="T6" fmla="*/ 249 w 359"/>
                <a:gd name="T7" fmla="*/ 210 h 341"/>
                <a:gd name="T8" fmla="*/ 291 w 359"/>
                <a:gd name="T9" fmla="*/ 340 h 341"/>
                <a:gd name="T10" fmla="*/ 179 w 359"/>
                <a:gd name="T11" fmla="*/ 260 h 341"/>
                <a:gd name="T12" fmla="*/ 70 w 359"/>
                <a:gd name="T13" fmla="*/ 340 h 341"/>
                <a:gd name="T14" fmla="*/ 112 w 359"/>
                <a:gd name="T15" fmla="*/ 210 h 341"/>
                <a:gd name="T16" fmla="*/ 0 w 359"/>
                <a:gd name="T17" fmla="*/ 130 h 341"/>
                <a:gd name="T18" fmla="*/ 137 w 359"/>
                <a:gd name="T19" fmla="*/ 130 h 341"/>
                <a:gd name="T20" fmla="*/ 179 w 359"/>
                <a:gd name="T2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341">
                  <a:moveTo>
                    <a:pt x="179" y="0"/>
                  </a:moveTo>
                  <a:lnTo>
                    <a:pt x="221" y="130"/>
                  </a:lnTo>
                  <a:lnTo>
                    <a:pt x="358" y="130"/>
                  </a:lnTo>
                  <a:lnTo>
                    <a:pt x="249" y="210"/>
                  </a:lnTo>
                  <a:lnTo>
                    <a:pt x="291" y="340"/>
                  </a:lnTo>
                  <a:lnTo>
                    <a:pt x="179" y="260"/>
                  </a:lnTo>
                  <a:lnTo>
                    <a:pt x="70" y="340"/>
                  </a:lnTo>
                  <a:lnTo>
                    <a:pt x="112" y="210"/>
                  </a:lnTo>
                  <a:lnTo>
                    <a:pt x="0" y="130"/>
                  </a:lnTo>
                  <a:lnTo>
                    <a:pt x="137" y="130"/>
                  </a:lnTo>
                  <a:lnTo>
                    <a:pt x="179"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7" name="Freeform 61"/>
            <p:cNvSpPr>
              <a:spLocks noChangeArrowheads="1"/>
            </p:cNvSpPr>
            <p:nvPr/>
          </p:nvSpPr>
          <p:spPr bwMode="auto">
            <a:xfrm>
              <a:off x="15089500" y="7521110"/>
              <a:ext cx="526328" cy="499987"/>
            </a:xfrm>
            <a:custGeom>
              <a:avLst/>
              <a:gdLst>
                <a:gd name="T0" fmla="*/ 179 w 358"/>
                <a:gd name="T1" fmla="*/ 0 h 341"/>
                <a:gd name="T2" fmla="*/ 221 w 358"/>
                <a:gd name="T3" fmla="*/ 130 h 341"/>
                <a:gd name="T4" fmla="*/ 357 w 358"/>
                <a:gd name="T5" fmla="*/ 130 h 341"/>
                <a:gd name="T6" fmla="*/ 245 w 358"/>
                <a:gd name="T7" fmla="*/ 210 h 341"/>
                <a:gd name="T8" fmla="*/ 291 w 358"/>
                <a:gd name="T9" fmla="*/ 340 h 341"/>
                <a:gd name="T10" fmla="*/ 179 w 358"/>
                <a:gd name="T11" fmla="*/ 260 h 341"/>
                <a:gd name="T12" fmla="*/ 66 w 358"/>
                <a:gd name="T13" fmla="*/ 340 h 341"/>
                <a:gd name="T14" fmla="*/ 112 w 358"/>
                <a:gd name="T15" fmla="*/ 210 h 341"/>
                <a:gd name="T16" fmla="*/ 0 w 358"/>
                <a:gd name="T17" fmla="*/ 130 h 341"/>
                <a:gd name="T18" fmla="*/ 137 w 358"/>
                <a:gd name="T19" fmla="*/ 130 h 341"/>
                <a:gd name="T20" fmla="*/ 179 w 358"/>
                <a:gd name="T2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41">
                  <a:moveTo>
                    <a:pt x="179" y="0"/>
                  </a:moveTo>
                  <a:lnTo>
                    <a:pt x="221" y="130"/>
                  </a:lnTo>
                  <a:lnTo>
                    <a:pt x="357" y="130"/>
                  </a:lnTo>
                  <a:lnTo>
                    <a:pt x="245" y="210"/>
                  </a:lnTo>
                  <a:lnTo>
                    <a:pt x="291" y="340"/>
                  </a:lnTo>
                  <a:lnTo>
                    <a:pt x="179" y="260"/>
                  </a:lnTo>
                  <a:lnTo>
                    <a:pt x="66" y="340"/>
                  </a:lnTo>
                  <a:lnTo>
                    <a:pt x="112" y="210"/>
                  </a:lnTo>
                  <a:lnTo>
                    <a:pt x="0" y="130"/>
                  </a:lnTo>
                  <a:lnTo>
                    <a:pt x="137" y="130"/>
                  </a:lnTo>
                  <a:lnTo>
                    <a:pt x="179" y="0"/>
                  </a:lnTo>
                </a:path>
              </a:pathLst>
            </a:custGeom>
            <a:solidFill>
              <a:srgbClr val="D3E9E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8" name="Freeform 62"/>
            <p:cNvSpPr>
              <a:spLocks noChangeArrowheads="1"/>
            </p:cNvSpPr>
            <p:nvPr/>
          </p:nvSpPr>
          <p:spPr bwMode="auto">
            <a:xfrm>
              <a:off x="17227702" y="7521110"/>
              <a:ext cx="526328" cy="499987"/>
            </a:xfrm>
            <a:custGeom>
              <a:avLst/>
              <a:gdLst>
                <a:gd name="T0" fmla="*/ 179 w 359"/>
                <a:gd name="T1" fmla="*/ 0 h 341"/>
                <a:gd name="T2" fmla="*/ 221 w 359"/>
                <a:gd name="T3" fmla="*/ 130 h 341"/>
                <a:gd name="T4" fmla="*/ 358 w 359"/>
                <a:gd name="T5" fmla="*/ 130 h 341"/>
                <a:gd name="T6" fmla="*/ 249 w 359"/>
                <a:gd name="T7" fmla="*/ 210 h 341"/>
                <a:gd name="T8" fmla="*/ 291 w 359"/>
                <a:gd name="T9" fmla="*/ 340 h 341"/>
                <a:gd name="T10" fmla="*/ 179 w 359"/>
                <a:gd name="T11" fmla="*/ 260 h 341"/>
                <a:gd name="T12" fmla="*/ 67 w 359"/>
                <a:gd name="T13" fmla="*/ 340 h 341"/>
                <a:gd name="T14" fmla="*/ 112 w 359"/>
                <a:gd name="T15" fmla="*/ 210 h 341"/>
                <a:gd name="T16" fmla="*/ 0 w 359"/>
                <a:gd name="T17" fmla="*/ 130 h 341"/>
                <a:gd name="T18" fmla="*/ 137 w 359"/>
                <a:gd name="T19" fmla="*/ 130 h 341"/>
                <a:gd name="T20" fmla="*/ 179 w 359"/>
                <a:gd name="T2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341">
                  <a:moveTo>
                    <a:pt x="179" y="0"/>
                  </a:moveTo>
                  <a:lnTo>
                    <a:pt x="221" y="130"/>
                  </a:lnTo>
                  <a:lnTo>
                    <a:pt x="358" y="130"/>
                  </a:lnTo>
                  <a:lnTo>
                    <a:pt x="249" y="210"/>
                  </a:lnTo>
                  <a:lnTo>
                    <a:pt x="291" y="340"/>
                  </a:lnTo>
                  <a:lnTo>
                    <a:pt x="179" y="260"/>
                  </a:lnTo>
                  <a:lnTo>
                    <a:pt x="67" y="340"/>
                  </a:lnTo>
                  <a:lnTo>
                    <a:pt x="112" y="210"/>
                  </a:lnTo>
                  <a:lnTo>
                    <a:pt x="0" y="130"/>
                  </a:lnTo>
                  <a:lnTo>
                    <a:pt x="137" y="130"/>
                  </a:lnTo>
                  <a:lnTo>
                    <a:pt x="179"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59" name="Freeform 63"/>
            <p:cNvSpPr>
              <a:spLocks noChangeArrowheads="1"/>
            </p:cNvSpPr>
            <p:nvPr/>
          </p:nvSpPr>
          <p:spPr bwMode="auto">
            <a:xfrm>
              <a:off x="16694797" y="7521110"/>
              <a:ext cx="526328" cy="499987"/>
            </a:xfrm>
            <a:custGeom>
              <a:avLst/>
              <a:gdLst>
                <a:gd name="T0" fmla="*/ 178 w 358"/>
                <a:gd name="T1" fmla="*/ 0 h 341"/>
                <a:gd name="T2" fmla="*/ 221 w 358"/>
                <a:gd name="T3" fmla="*/ 130 h 341"/>
                <a:gd name="T4" fmla="*/ 357 w 358"/>
                <a:gd name="T5" fmla="*/ 130 h 341"/>
                <a:gd name="T6" fmla="*/ 245 w 358"/>
                <a:gd name="T7" fmla="*/ 210 h 341"/>
                <a:gd name="T8" fmla="*/ 287 w 358"/>
                <a:gd name="T9" fmla="*/ 340 h 341"/>
                <a:gd name="T10" fmla="*/ 178 w 358"/>
                <a:gd name="T11" fmla="*/ 260 h 341"/>
                <a:gd name="T12" fmla="*/ 66 w 358"/>
                <a:gd name="T13" fmla="*/ 340 h 341"/>
                <a:gd name="T14" fmla="*/ 108 w 358"/>
                <a:gd name="T15" fmla="*/ 210 h 341"/>
                <a:gd name="T16" fmla="*/ 0 w 358"/>
                <a:gd name="T17" fmla="*/ 130 h 341"/>
                <a:gd name="T18" fmla="*/ 136 w 358"/>
                <a:gd name="T19" fmla="*/ 130 h 341"/>
                <a:gd name="T20" fmla="*/ 178 w 358"/>
                <a:gd name="T2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41">
                  <a:moveTo>
                    <a:pt x="178" y="0"/>
                  </a:moveTo>
                  <a:lnTo>
                    <a:pt x="221" y="130"/>
                  </a:lnTo>
                  <a:lnTo>
                    <a:pt x="357" y="130"/>
                  </a:lnTo>
                  <a:lnTo>
                    <a:pt x="245" y="210"/>
                  </a:lnTo>
                  <a:lnTo>
                    <a:pt x="287" y="340"/>
                  </a:lnTo>
                  <a:lnTo>
                    <a:pt x="178" y="260"/>
                  </a:lnTo>
                  <a:lnTo>
                    <a:pt x="66" y="340"/>
                  </a:lnTo>
                  <a:lnTo>
                    <a:pt x="108" y="210"/>
                  </a:lnTo>
                  <a:lnTo>
                    <a:pt x="0" y="130"/>
                  </a:lnTo>
                  <a:lnTo>
                    <a:pt x="136" y="130"/>
                  </a:lnTo>
                  <a:lnTo>
                    <a:pt x="178" y="0"/>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0" name="Freeform 64"/>
            <p:cNvSpPr>
              <a:spLocks noChangeArrowheads="1"/>
            </p:cNvSpPr>
            <p:nvPr/>
          </p:nvSpPr>
          <p:spPr bwMode="auto">
            <a:xfrm>
              <a:off x="15596090" y="6593505"/>
              <a:ext cx="414483" cy="730242"/>
            </a:xfrm>
            <a:custGeom>
              <a:avLst/>
              <a:gdLst>
                <a:gd name="T0" fmla="*/ 88 w 282"/>
                <a:gd name="T1" fmla="*/ 491 h 492"/>
                <a:gd name="T2" fmla="*/ 0 w 282"/>
                <a:gd name="T3" fmla="*/ 0 h 492"/>
                <a:gd name="T4" fmla="*/ 78 w 282"/>
                <a:gd name="T5" fmla="*/ 0 h 492"/>
                <a:gd name="T6" fmla="*/ 141 w 282"/>
                <a:gd name="T7" fmla="*/ 382 h 492"/>
                <a:gd name="T8" fmla="*/ 200 w 282"/>
                <a:gd name="T9" fmla="*/ 0 h 492"/>
                <a:gd name="T10" fmla="*/ 281 w 282"/>
                <a:gd name="T11" fmla="*/ 0 h 492"/>
                <a:gd name="T12" fmla="*/ 190 w 282"/>
                <a:gd name="T13" fmla="*/ 491 h 492"/>
                <a:gd name="T14" fmla="*/ 88 w 282"/>
                <a:gd name="T15" fmla="*/ 491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 h="492">
                  <a:moveTo>
                    <a:pt x="88" y="491"/>
                  </a:moveTo>
                  <a:lnTo>
                    <a:pt x="0" y="0"/>
                  </a:lnTo>
                  <a:lnTo>
                    <a:pt x="78" y="0"/>
                  </a:lnTo>
                  <a:lnTo>
                    <a:pt x="141" y="382"/>
                  </a:lnTo>
                  <a:lnTo>
                    <a:pt x="200" y="0"/>
                  </a:lnTo>
                  <a:lnTo>
                    <a:pt x="281" y="0"/>
                  </a:lnTo>
                  <a:lnTo>
                    <a:pt x="190" y="491"/>
                  </a:lnTo>
                  <a:lnTo>
                    <a:pt x="88" y="491"/>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1" name="Freeform 65"/>
            <p:cNvSpPr>
              <a:spLocks noChangeArrowheads="1"/>
            </p:cNvSpPr>
            <p:nvPr/>
          </p:nvSpPr>
          <p:spPr bwMode="auto">
            <a:xfrm>
              <a:off x="16082941" y="6586927"/>
              <a:ext cx="342112" cy="749979"/>
            </a:xfrm>
            <a:custGeom>
              <a:avLst/>
              <a:gdLst>
                <a:gd name="T0" fmla="*/ 119 w 235"/>
                <a:gd name="T1" fmla="*/ 0 h 506"/>
                <a:gd name="T2" fmla="*/ 119 w 235"/>
                <a:gd name="T3" fmla="*/ 0 h 506"/>
                <a:gd name="T4" fmla="*/ 199 w 235"/>
                <a:gd name="T5" fmla="*/ 35 h 506"/>
                <a:gd name="T6" fmla="*/ 234 w 235"/>
                <a:gd name="T7" fmla="*/ 119 h 506"/>
                <a:gd name="T8" fmla="*/ 234 w 235"/>
                <a:gd name="T9" fmla="*/ 385 h 506"/>
                <a:gd name="T10" fmla="*/ 199 w 235"/>
                <a:gd name="T11" fmla="*/ 469 h 506"/>
                <a:gd name="T12" fmla="*/ 119 w 235"/>
                <a:gd name="T13" fmla="*/ 505 h 506"/>
                <a:gd name="T14" fmla="*/ 35 w 235"/>
                <a:gd name="T15" fmla="*/ 469 h 506"/>
                <a:gd name="T16" fmla="*/ 0 w 235"/>
                <a:gd name="T17" fmla="*/ 385 h 506"/>
                <a:gd name="T18" fmla="*/ 0 w 235"/>
                <a:gd name="T19" fmla="*/ 119 h 506"/>
                <a:gd name="T20" fmla="*/ 35 w 235"/>
                <a:gd name="T21" fmla="*/ 35 h 506"/>
                <a:gd name="T22" fmla="*/ 119 w 235"/>
                <a:gd name="T23" fmla="*/ 0 h 506"/>
                <a:gd name="T24" fmla="*/ 158 w 235"/>
                <a:gd name="T25" fmla="*/ 116 h 506"/>
                <a:gd name="T26" fmla="*/ 158 w 235"/>
                <a:gd name="T27" fmla="*/ 116 h 506"/>
                <a:gd name="T28" fmla="*/ 147 w 235"/>
                <a:gd name="T29" fmla="*/ 87 h 506"/>
                <a:gd name="T30" fmla="*/ 116 w 235"/>
                <a:gd name="T31" fmla="*/ 74 h 506"/>
                <a:gd name="T32" fmla="*/ 84 w 235"/>
                <a:gd name="T33" fmla="*/ 87 h 506"/>
                <a:gd name="T34" fmla="*/ 74 w 235"/>
                <a:gd name="T35" fmla="*/ 116 h 506"/>
                <a:gd name="T36" fmla="*/ 74 w 235"/>
                <a:gd name="T37" fmla="*/ 385 h 506"/>
                <a:gd name="T38" fmla="*/ 84 w 235"/>
                <a:gd name="T39" fmla="*/ 417 h 506"/>
                <a:gd name="T40" fmla="*/ 116 w 235"/>
                <a:gd name="T41" fmla="*/ 428 h 506"/>
                <a:gd name="T42" fmla="*/ 147 w 235"/>
                <a:gd name="T43" fmla="*/ 417 h 506"/>
                <a:gd name="T44" fmla="*/ 158 w 235"/>
                <a:gd name="T45" fmla="*/ 385 h 506"/>
                <a:gd name="T46" fmla="*/ 158 w 235"/>
                <a:gd name="T47" fmla="*/ 11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5" h="506">
                  <a:moveTo>
                    <a:pt x="119" y="0"/>
                  </a:moveTo>
                  <a:lnTo>
                    <a:pt x="119" y="0"/>
                  </a:lnTo>
                  <a:cubicBezTo>
                    <a:pt x="151" y="0"/>
                    <a:pt x="179" y="10"/>
                    <a:pt x="199" y="35"/>
                  </a:cubicBezTo>
                  <a:cubicBezTo>
                    <a:pt x="224" y="59"/>
                    <a:pt x="234" y="87"/>
                    <a:pt x="234" y="119"/>
                  </a:cubicBezTo>
                  <a:cubicBezTo>
                    <a:pt x="234" y="385"/>
                    <a:pt x="234" y="385"/>
                    <a:pt x="234" y="385"/>
                  </a:cubicBezTo>
                  <a:cubicBezTo>
                    <a:pt x="234" y="420"/>
                    <a:pt x="224" y="448"/>
                    <a:pt x="199" y="469"/>
                  </a:cubicBezTo>
                  <a:cubicBezTo>
                    <a:pt x="179" y="494"/>
                    <a:pt x="151" y="505"/>
                    <a:pt x="119" y="505"/>
                  </a:cubicBezTo>
                  <a:cubicBezTo>
                    <a:pt x="84" y="505"/>
                    <a:pt x="56" y="494"/>
                    <a:pt x="35" y="469"/>
                  </a:cubicBezTo>
                  <a:cubicBezTo>
                    <a:pt x="11" y="448"/>
                    <a:pt x="0" y="420"/>
                    <a:pt x="0" y="385"/>
                  </a:cubicBezTo>
                  <a:cubicBezTo>
                    <a:pt x="0" y="119"/>
                    <a:pt x="0" y="119"/>
                    <a:pt x="0" y="119"/>
                  </a:cubicBezTo>
                  <a:cubicBezTo>
                    <a:pt x="0" y="84"/>
                    <a:pt x="11" y="59"/>
                    <a:pt x="35" y="35"/>
                  </a:cubicBezTo>
                  <a:cubicBezTo>
                    <a:pt x="59" y="10"/>
                    <a:pt x="84" y="0"/>
                    <a:pt x="119" y="0"/>
                  </a:cubicBezTo>
                  <a:close/>
                  <a:moveTo>
                    <a:pt x="158" y="116"/>
                  </a:moveTo>
                  <a:lnTo>
                    <a:pt x="158" y="116"/>
                  </a:lnTo>
                  <a:cubicBezTo>
                    <a:pt x="158" y="105"/>
                    <a:pt x="154" y="94"/>
                    <a:pt x="147" y="87"/>
                  </a:cubicBezTo>
                  <a:cubicBezTo>
                    <a:pt x="137" y="77"/>
                    <a:pt x="126" y="74"/>
                    <a:pt x="116" y="74"/>
                  </a:cubicBezTo>
                  <a:cubicBezTo>
                    <a:pt x="105" y="74"/>
                    <a:pt x="94" y="77"/>
                    <a:pt x="84" y="87"/>
                  </a:cubicBezTo>
                  <a:cubicBezTo>
                    <a:pt x="77" y="94"/>
                    <a:pt x="74" y="105"/>
                    <a:pt x="74" y="116"/>
                  </a:cubicBezTo>
                  <a:cubicBezTo>
                    <a:pt x="74" y="385"/>
                    <a:pt x="74" y="385"/>
                    <a:pt x="74" y="385"/>
                  </a:cubicBezTo>
                  <a:cubicBezTo>
                    <a:pt x="74" y="399"/>
                    <a:pt x="77" y="406"/>
                    <a:pt x="84" y="417"/>
                  </a:cubicBezTo>
                  <a:cubicBezTo>
                    <a:pt x="94" y="424"/>
                    <a:pt x="105" y="428"/>
                    <a:pt x="116" y="428"/>
                  </a:cubicBezTo>
                  <a:cubicBezTo>
                    <a:pt x="126" y="428"/>
                    <a:pt x="137" y="424"/>
                    <a:pt x="147" y="417"/>
                  </a:cubicBezTo>
                  <a:cubicBezTo>
                    <a:pt x="154" y="406"/>
                    <a:pt x="158" y="399"/>
                    <a:pt x="158" y="385"/>
                  </a:cubicBezTo>
                  <a:lnTo>
                    <a:pt x="158" y="116"/>
                  </a:lnTo>
                  <a:close/>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2" name="Freeform 66"/>
            <p:cNvSpPr>
              <a:spLocks noChangeArrowheads="1"/>
            </p:cNvSpPr>
            <p:nvPr/>
          </p:nvSpPr>
          <p:spPr bwMode="auto">
            <a:xfrm>
              <a:off x="16517160" y="6593505"/>
              <a:ext cx="335534" cy="730242"/>
            </a:xfrm>
            <a:custGeom>
              <a:avLst/>
              <a:gdLst>
                <a:gd name="T0" fmla="*/ 76 w 231"/>
                <a:gd name="T1" fmla="*/ 74 h 492"/>
                <a:gd name="T2" fmla="*/ 0 w 231"/>
                <a:gd name="T3" fmla="*/ 74 h 492"/>
                <a:gd name="T4" fmla="*/ 0 w 231"/>
                <a:gd name="T5" fmla="*/ 0 h 492"/>
                <a:gd name="T6" fmla="*/ 230 w 231"/>
                <a:gd name="T7" fmla="*/ 0 h 492"/>
                <a:gd name="T8" fmla="*/ 230 w 231"/>
                <a:gd name="T9" fmla="*/ 74 h 492"/>
                <a:gd name="T10" fmla="*/ 150 w 231"/>
                <a:gd name="T11" fmla="*/ 74 h 492"/>
                <a:gd name="T12" fmla="*/ 150 w 231"/>
                <a:gd name="T13" fmla="*/ 491 h 492"/>
                <a:gd name="T14" fmla="*/ 76 w 231"/>
                <a:gd name="T15" fmla="*/ 491 h 492"/>
                <a:gd name="T16" fmla="*/ 76 w 231"/>
                <a:gd name="T17" fmla="*/ 7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492">
                  <a:moveTo>
                    <a:pt x="76" y="74"/>
                  </a:moveTo>
                  <a:lnTo>
                    <a:pt x="0" y="74"/>
                  </a:lnTo>
                  <a:lnTo>
                    <a:pt x="0" y="0"/>
                  </a:lnTo>
                  <a:lnTo>
                    <a:pt x="230" y="0"/>
                  </a:lnTo>
                  <a:lnTo>
                    <a:pt x="230" y="74"/>
                  </a:lnTo>
                  <a:lnTo>
                    <a:pt x="150" y="74"/>
                  </a:lnTo>
                  <a:lnTo>
                    <a:pt x="150" y="491"/>
                  </a:lnTo>
                  <a:lnTo>
                    <a:pt x="76" y="491"/>
                  </a:lnTo>
                  <a:lnTo>
                    <a:pt x="76" y="74"/>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3" name="Freeform 67"/>
            <p:cNvSpPr>
              <a:spLocks noChangeArrowheads="1"/>
            </p:cNvSpPr>
            <p:nvPr/>
          </p:nvSpPr>
          <p:spPr bwMode="auto">
            <a:xfrm>
              <a:off x="16944800" y="6593505"/>
              <a:ext cx="309216" cy="730242"/>
            </a:xfrm>
            <a:custGeom>
              <a:avLst/>
              <a:gdLst>
                <a:gd name="T0" fmla="*/ 0 w 211"/>
                <a:gd name="T1" fmla="*/ 491 h 492"/>
                <a:gd name="T2" fmla="*/ 0 w 211"/>
                <a:gd name="T3" fmla="*/ 0 h 492"/>
                <a:gd name="T4" fmla="*/ 210 w 211"/>
                <a:gd name="T5" fmla="*/ 0 h 492"/>
                <a:gd name="T6" fmla="*/ 210 w 211"/>
                <a:gd name="T7" fmla="*/ 74 h 492"/>
                <a:gd name="T8" fmla="*/ 74 w 211"/>
                <a:gd name="T9" fmla="*/ 74 h 492"/>
                <a:gd name="T10" fmla="*/ 74 w 211"/>
                <a:gd name="T11" fmla="*/ 207 h 492"/>
                <a:gd name="T12" fmla="*/ 175 w 211"/>
                <a:gd name="T13" fmla="*/ 207 h 492"/>
                <a:gd name="T14" fmla="*/ 175 w 211"/>
                <a:gd name="T15" fmla="*/ 284 h 492"/>
                <a:gd name="T16" fmla="*/ 74 w 211"/>
                <a:gd name="T17" fmla="*/ 284 h 492"/>
                <a:gd name="T18" fmla="*/ 74 w 211"/>
                <a:gd name="T19" fmla="*/ 417 h 492"/>
                <a:gd name="T20" fmla="*/ 210 w 211"/>
                <a:gd name="T21" fmla="*/ 417 h 492"/>
                <a:gd name="T22" fmla="*/ 210 w 211"/>
                <a:gd name="T23" fmla="*/ 491 h 492"/>
                <a:gd name="T24" fmla="*/ 0 w 211"/>
                <a:gd name="T25" fmla="*/ 49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92">
                  <a:moveTo>
                    <a:pt x="0" y="491"/>
                  </a:moveTo>
                  <a:lnTo>
                    <a:pt x="0" y="0"/>
                  </a:lnTo>
                  <a:lnTo>
                    <a:pt x="210" y="0"/>
                  </a:lnTo>
                  <a:lnTo>
                    <a:pt x="210" y="74"/>
                  </a:lnTo>
                  <a:lnTo>
                    <a:pt x="74" y="74"/>
                  </a:lnTo>
                  <a:lnTo>
                    <a:pt x="74" y="207"/>
                  </a:lnTo>
                  <a:lnTo>
                    <a:pt x="175" y="207"/>
                  </a:lnTo>
                  <a:lnTo>
                    <a:pt x="175" y="284"/>
                  </a:lnTo>
                  <a:lnTo>
                    <a:pt x="74" y="284"/>
                  </a:lnTo>
                  <a:lnTo>
                    <a:pt x="74" y="417"/>
                  </a:lnTo>
                  <a:lnTo>
                    <a:pt x="210" y="417"/>
                  </a:lnTo>
                  <a:lnTo>
                    <a:pt x="210" y="491"/>
                  </a:lnTo>
                  <a:lnTo>
                    <a:pt x="0" y="491"/>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nvGrpSpPr>
            <p:cNvPr id="5" name="Group 4"/>
            <p:cNvGrpSpPr/>
            <p:nvPr/>
          </p:nvGrpSpPr>
          <p:grpSpPr>
            <a:xfrm>
              <a:off x="18727732" y="5448801"/>
              <a:ext cx="1250026" cy="1355224"/>
              <a:chOff x="13956682" y="6491278"/>
              <a:chExt cx="958693" cy="1039373"/>
            </a:xfrm>
          </p:grpSpPr>
          <p:sp>
            <p:nvSpPr>
              <p:cNvPr id="264" name="Freeform 68"/>
              <p:cNvSpPr>
                <a:spLocks noChangeArrowheads="1"/>
              </p:cNvSpPr>
              <p:nvPr/>
            </p:nvSpPr>
            <p:spPr bwMode="auto">
              <a:xfrm>
                <a:off x="14516761" y="6491278"/>
                <a:ext cx="338065" cy="807281"/>
              </a:xfrm>
              <a:custGeom>
                <a:avLst/>
                <a:gdLst>
                  <a:gd name="T0" fmla="*/ 0 w 302"/>
                  <a:gd name="T1" fmla="*/ 711 h 712"/>
                  <a:gd name="T2" fmla="*/ 301 w 302"/>
                  <a:gd name="T3" fmla="*/ 711 h 712"/>
                  <a:gd name="T4" fmla="*/ 301 w 302"/>
                  <a:gd name="T5" fmla="*/ 137 h 712"/>
                  <a:gd name="T6" fmla="*/ 150 w 302"/>
                  <a:gd name="T7" fmla="*/ 0 h 712"/>
                  <a:gd name="T8" fmla="*/ 0 w 302"/>
                  <a:gd name="T9" fmla="*/ 137 h 712"/>
                  <a:gd name="T10" fmla="*/ 0 w 302"/>
                  <a:gd name="T11" fmla="*/ 711 h 712"/>
                </a:gdLst>
                <a:ahLst/>
                <a:cxnLst>
                  <a:cxn ang="0">
                    <a:pos x="T0" y="T1"/>
                  </a:cxn>
                  <a:cxn ang="0">
                    <a:pos x="T2" y="T3"/>
                  </a:cxn>
                  <a:cxn ang="0">
                    <a:pos x="T4" y="T5"/>
                  </a:cxn>
                  <a:cxn ang="0">
                    <a:pos x="T6" y="T7"/>
                  </a:cxn>
                  <a:cxn ang="0">
                    <a:pos x="T8" y="T9"/>
                  </a:cxn>
                  <a:cxn ang="0">
                    <a:pos x="T10" y="T11"/>
                  </a:cxn>
                </a:cxnLst>
                <a:rect l="0" t="0" r="r" b="b"/>
                <a:pathLst>
                  <a:path w="302" h="712">
                    <a:moveTo>
                      <a:pt x="0" y="711"/>
                    </a:moveTo>
                    <a:lnTo>
                      <a:pt x="301" y="711"/>
                    </a:lnTo>
                    <a:lnTo>
                      <a:pt x="301" y="137"/>
                    </a:lnTo>
                    <a:lnTo>
                      <a:pt x="150" y="0"/>
                    </a:lnTo>
                    <a:lnTo>
                      <a:pt x="0" y="137"/>
                    </a:lnTo>
                    <a:lnTo>
                      <a:pt x="0" y="711"/>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5" name="Freeform 69"/>
              <p:cNvSpPr>
                <a:spLocks noChangeArrowheads="1"/>
              </p:cNvSpPr>
              <p:nvPr/>
            </p:nvSpPr>
            <p:spPr bwMode="auto">
              <a:xfrm>
                <a:off x="14582356" y="6935282"/>
                <a:ext cx="222013" cy="191729"/>
              </a:xfrm>
              <a:custGeom>
                <a:avLst/>
                <a:gdLst>
                  <a:gd name="T0" fmla="*/ 182 w 197"/>
                  <a:gd name="T1" fmla="*/ 172 h 173"/>
                  <a:gd name="T2" fmla="*/ 182 w 197"/>
                  <a:gd name="T3" fmla="*/ 172 h 173"/>
                  <a:gd name="T4" fmla="*/ 189 w 197"/>
                  <a:gd name="T5" fmla="*/ 67 h 173"/>
                  <a:gd name="T6" fmla="*/ 28 w 197"/>
                  <a:gd name="T7" fmla="*/ 7 h 173"/>
                  <a:gd name="T8" fmla="*/ 14 w 197"/>
                  <a:gd name="T9" fmla="*/ 169 h 173"/>
                  <a:gd name="T10" fmla="*/ 182 w 197"/>
                  <a:gd name="T11" fmla="*/ 172 h 173"/>
                </a:gdLst>
                <a:ahLst/>
                <a:cxnLst>
                  <a:cxn ang="0">
                    <a:pos x="T0" y="T1"/>
                  </a:cxn>
                  <a:cxn ang="0">
                    <a:pos x="T2" y="T3"/>
                  </a:cxn>
                  <a:cxn ang="0">
                    <a:pos x="T4" y="T5"/>
                  </a:cxn>
                  <a:cxn ang="0">
                    <a:pos x="T6" y="T7"/>
                  </a:cxn>
                  <a:cxn ang="0">
                    <a:pos x="T8" y="T9"/>
                  </a:cxn>
                  <a:cxn ang="0">
                    <a:pos x="T10" y="T11"/>
                  </a:cxn>
                </a:cxnLst>
                <a:rect l="0" t="0" r="r" b="b"/>
                <a:pathLst>
                  <a:path w="197" h="173">
                    <a:moveTo>
                      <a:pt x="182" y="172"/>
                    </a:moveTo>
                    <a:lnTo>
                      <a:pt x="182" y="172"/>
                    </a:lnTo>
                    <a:cubicBezTo>
                      <a:pt x="186" y="137"/>
                      <a:pt x="196" y="102"/>
                      <a:pt x="189" y="67"/>
                    </a:cubicBezTo>
                    <a:cubicBezTo>
                      <a:pt x="168" y="22"/>
                      <a:pt x="73" y="0"/>
                      <a:pt x="28" y="7"/>
                    </a:cubicBezTo>
                    <a:cubicBezTo>
                      <a:pt x="0" y="57"/>
                      <a:pt x="10" y="116"/>
                      <a:pt x="14" y="169"/>
                    </a:cubicBezTo>
                    <a:lnTo>
                      <a:pt x="182" y="172"/>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6" name="Freeform 70"/>
              <p:cNvSpPr>
                <a:spLocks noChangeArrowheads="1"/>
              </p:cNvSpPr>
              <p:nvPr/>
            </p:nvSpPr>
            <p:spPr bwMode="auto">
              <a:xfrm>
                <a:off x="14693362" y="6950418"/>
                <a:ext cx="105961" cy="181638"/>
              </a:xfrm>
              <a:custGeom>
                <a:avLst/>
                <a:gdLst>
                  <a:gd name="T0" fmla="*/ 0 w 99"/>
                  <a:gd name="T1" fmla="*/ 161 h 162"/>
                  <a:gd name="T2" fmla="*/ 0 w 99"/>
                  <a:gd name="T3" fmla="*/ 161 h 162"/>
                  <a:gd name="T4" fmla="*/ 0 w 99"/>
                  <a:gd name="T5" fmla="*/ 0 h 162"/>
                  <a:gd name="T6" fmla="*/ 91 w 99"/>
                  <a:gd name="T7" fmla="*/ 56 h 162"/>
                  <a:gd name="T8" fmla="*/ 84 w 99"/>
                  <a:gd name="T9" fmla="*/ 161 h 162"/>
                  <a:gd name="T10" fmla="*/ 0 w 99"/>
                  <a:gd name="T11" fmla="*/ 161 h 162"/>
                </a:gdLst>
                <a:ahLst/>
                <a:cxnLst>
                  <a:cxn ang="0">
                    <a:pos x="T0" y="T1"/>
                  </a:cxn>
                  <a:cxn ang="0">
                    <a:pos x="T2" y="T3"/>
                  </a:cxn>
                  <a:cxn ang="0">
                    <a:pos x="T4" y="T5"/>
                  </a:cxn>
                  <a:cxn ang="0">
                    <a:pos x="T6" y="T7"/>
                  </a:cxn>
                  <a:cxn ang="0">
                    <a:pos x="T8" y="T9"/>
                  </a:cxn>
                  <a:cxn ang="0">
                    <a:pos x="T10" y="T11"/>
                  </a:cxn>
                </a:cxnLst>
                <a:rect l="0" t="0" r="r" b="b"/>
                <a:pathLst>
                  <a:path w="99" h="162">
                    <a:moveTo>
                      <a:pt x="0" y="161"/>
                    </a:moveTo>
                    <a:lnTo>
                      <a:pt x="0" y="161"/>
                    </a:lnTo>
                    <a:cubicBezTo>
                      <a:pt x="0" y="0"/>
                      <a:pt x="0" y="0"/>
                      <a:pt x="0" y="0"/>
                    </a:cubicBezTo>
                    <a:cubicBezTo>
                      <a:pt x="38" y="11"/>
                      <a:pt x="77" y="28"/>
                      <a:pt x="91" y="56"/>
                    </a:cubicBezTo>
                    <a:cubicBezTo>
                      <a:pt x="98" y="91"/>
                      <a:pt x="88" y="126"/>
                      <a:pt x="84" y="161"/>
                    </a:cubicBezTo>
                    <a:lnTo>
                      <a:pt x="0" y="161"/>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7" name="Freeform 71"/>
              <p:cNvSpPr>
                <a:spLocks noChangeArrowheads="1"/>
              </p:cNvSpPr>
              <p:nvPr/>
            </p:nvSpPr>
            <p:spPr bwMode="auto">
              <a:xfrm>
                <a:off x="14693362" y="7227922"/>
                <a:ext cx="80732" cy="282548"/>
              </a:xfrm>
              <a:custGeom>
                <a:avLst/>
                <a:gdLst>
                  <a:gd name="T0" fmla="*/ 0 w 74"/>
                  <a:gd name="T1" fmla="*/ 252 h 253"/>
                  <a:gd name="T2" fmla="*/ 0 w 74"/>
                  <a:gd name="T3" fmla="*/ 252 h 253"/>
                  <a:gd name="T4" fmla="*/ 73 w 74"/>
                  <a:gd name="T5" fmla="*/ 248 h 253"/>
                  <a:gd name="T6" fmla="*/ 73 w 74"/>
                  <a:gd name="T7" fmla="*/ 24 h 253"/>
                  <a:gd name="T8" fmla="*/ 63 w 74"/>
                  <a:gd name="T9" fmla="*/ 21 h 253"/>
                  <a:gd name="T10" fmla="*/ 0 w 74"/>
                  <a:gd name="T11" fmla="*/ 0 h 253"/>
                  <a:gd name="T12" fmla="*/ 0 w 74"/>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4" h="253">
                    <a:moveTo>
                      <a:pt x="0" y="252"/>
                    </a:moveTo>
                    <a:lnTo>
                      <a:pt x="0" y="252"/>
                    </a:lnTo>
                    <a:cubicBezTo>
                      <a:pt x="25" y="252"/>
                      <a:pt x="49" y="252"/>
                      <a:pt x="73" y="248"/>
                    </a:cubicBezTo>
                    <a:cubicBezTo>
                      <a:pt x="73" y="24"/>
                      <a:pt x="73" y="24"/>
                      <a:pt x="73" y="24"/>
                    </a:cubicBezTo>
                    <a:cubicBezTo>
                      <a:pt x="63" y="21"/>
                      <a:pt x="63" y="21"/>
                      <a:pt x="63" y="21"/>
                    </a:cubicBezTo>
                    <a:cubicBezTo>
                      <a:pt x="45" y="14"/>
                      <a:pt x="25" y="3"/>
                      <a:pt x="0" y="0"/>
                    </a:cubicBezTo>
                    <a:lnTo>
                      <a:pt x="0"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8" name="Freeform 72"/>
              <p:cNvSpPr>
                <a:spLocks noChangeArrowheads="1"/>
              </p:cNvSpPr>
              <p:nvPr/>
            </p:nvSpPr>
            <p:spPr bwMode="auto">
              <a:xfrm>
                <a:off x="14602539" y="7227922"/>
                <a:ext cx="85778" cy="282548"/>
              </a:xfrm>
              <a:custGeom>
                <a:avLst/>
                <a:gdLst>
                  <a:gd name="T0" fmla="*/ 77 w 78"/>
                  <a:gd name="T1" fmla="*/ 252 h 253"/>
                  <a:gd name="T2" fmla="*/ 77 w 78"/>
                  <a:gd name="T3" fmla="*/ 252 h 253"/>
                  <a:gd name="T4" fmla="*/ 0 w 78"/>
                  <a:gd name="T5" fmla="*/ 248 h 253"/>
                  <a:gd name="T6" fmla="*/ 0 w 78"/>
                  <a:gd name="T7" fmla="*/ 24 h 253"/>
                  <a:gd name="T8" fmla="*/ 10 w 78"/>
                  <a:gd name="T9" fmla="*/ 21 h 253"/>
                  <a:gd name="T10" fmla="*/ 77 w 78"/>
                  <a:gd name="T11" fmla="*/ 0 h 253"/>
                  <a:gd name="T12" fmla="*/ 77 w 78"/>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8" h="253">
                    <a:moveTo>
                      <a:pt x="77" y="252"/>
                    </a:moveTo>
                    <a:lnTo>
                      <a:pt x="77" y="252"/>
                    </a:lnTo>
                    <a:cubicBezTo>
                      <a:pt x="49" y="252"/>
                      <a:pt x="24" y="252"/>
                      <a:pt x="0" y="248"/>
                    </a:cubicBezTo>
                    <a:cubicBezTo>
                      <a:pt x="0" y="24"/>
                      <a:pt x="0" y="24"/>
                      <a:pt x="0" y="24"/>
                    </a:cubicBezTo>
                    <a:cubicBezTo>
                      <a:pt x="10" y="21"/>
                      <a:pt x="10" y="21"/>
                      <a:pt x="10" y="21"/>
                    </a:cubicBezTo>
                    <a:cubicBezTo>
                      <a:pt x="28" y="14"/>
                      <a:pt x="49" y="3"/>
                      <a:pt x="77" y="0"/>
                    </a:cubicBezTo>
                    <a:lnTo>
                      <a:pt x="77"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69" name="Freeform 73"/>
              <p:cNvSpPr>
                <a:spLocks noChangeArrowheads="1"/>
              </p:cNvSpPr>
              <p:nvPr/>
            </p:nvSpPr>
            <p:spPr bwMode="auto">
              <a:xfrm>
                <a:off x="14627767" y="7177467"/>
                <a:ext cx="121099" cy="100911"/>
              </a:xfrm>
              <a:custGeom>
                <a:avLst/>
                <a:gdLst>
                  <a:gd name="T0" fmla="*/ 0 w 109"/>
                  <a:gd name="T1" fmla="*/ 0 h 92"/>
                  <a:gd name="T2" fmla="*/ 0 w 109"/>
                  <a:gd name="T3" fmla="*/ 0 h 92"/>
                  <a:gd name="T4" fmla="*/ 108 w 109"/>
                  <a:gd name="T5" fmla="*/ 0 h 92"/>
                  <a:gd name="T6" fmla="*/ 108 w 109"/>
                  <a:gd name="T7" fmla="*/ 63 h 92"/>
                  <a:gd name="T8" fmla="*/ 0 w 109"/>
                  <a:gd name="T9" fmla="*/ 63 h 92"/>
                  <a:gd name="T10" fmla="*/ 0 w 109"/>
                  <a:gd name="T11" fmla="*/ 0 h 92"/>
                </a:gdLst>
                <a:ahLst/>
                <a:cxnLst>
                  <a:cxn ang="0">
                    <a:pos x="T0" y="T1"/>
                  </a:cxn>
                  <a:cxn ang="0">
                    <a:pos x="T2" y="T3"/>
                  </a:cxn>
                  <a:cxn ang="0">
                    <a:pos x="T4" y="T5"/>
                  </a:cxn>
                  <a:cxn ang="0">
                    <a:pos x="T6" y="T7"/>
                  </a:cxn>
                  <a:cxn ang="0">
                    <a:pos x="T8" y="T9"/>
                  </a:cxn>
                  <a:cxn ang="0">
                    <a:pos x="T10" y="T11"/>
                  </a:cxn>
                </a:cxnLst>
                <a:rect l="0" t="0" r="r" b="b"/>
                <a:pathLst>
                  <a:path w="109" h="92">
                    <a:moveTo>
                      <a:pt x="0" y="0"/>
                    </a:moveTo>
                    <a:lnTo>
                      <a:pt x="0" y="0"/>
                    </a:lnTo>
                    <a:cubicBezTo>
                      <a:pt x="108" y="0"/>
                      <a:pt x="108" y="0"/>
                      <a:pt x="108" y="0"/>
                    </a:cubicBezTo>
                    <a:cubicBezTo>
                      <a:pt x="108" y="63"/>
                      <a:pt x="108" y="63"/>
                      <a:pt x="108" y="63"/>
                    </a:cubicBezTo>
                    <a:cubicBezTo>
                      <a:pt x="73" y="91"/>
                      <a:pt x="38" y="91"/>
                      <a:pt x="0" y="63"/>
                    </a:cubicBezTo>
                    <a:lnTo>
                      <a:pt x="0" y="0"/>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0" name="Freeform 74"/>
              <p:cNvSpPr>
                <a:spLocks noChangeArrowheads="1"/>
              </p:cNvSpPr>
              <p:nvPr/>
            </p:nvSpPr>
            <p:spPr bwMode="auto">
              <a:xfrm>
                <a:off x="14582356" y="7021056"/>
                <a:ext cx="105961" cy="227048"/>
              </a:xfrm>
              <a:custGeom>
                <a:avLst/>
                <a:gdLst>
                  <a:gd name="T0" fmla="*/ 52 w 99"/>
                  <a:gd name="T1" fmla="*/ 3 h 201"/>
                  <a:gd name="T2" fmla="*/ 52 w 99"/>
                  <a:gd name="T3" fmla="*/ 3 h 201"/>
                  <a:gd name="T4" fmla="*/ 21 w 99"/>
                  <a:gd name="T5" fmla="*/ 32 h 201"/>
                  <a:gd name="T6" fmla="*/ 18 w 99"/>
                  <a:gd name="T7" fmla="*/ 73 h 201"/>
                  <a:gd name="T8" fmla="*/ 14 w 99"/>
                  <a:gd name="T9" fmla="*/ 73 h 201"/>
                  <a:gd name="T10" fmla="*/ 3 w 99"/>
                  <a:gd name="T11" fmla="*/ 88 h 201"/>
                  <a:gd name="T12" fmla="*/ 21 w 99"/>
                  <a:gd name="T13" fmla="*/ 123 h 201"/>
                  <a:gd name="T14" fmla="*/ 98 w 99"/>
                  <a:gd name="T15" fmla="*/ 200 h 201"/>
                  <a:gd name="T16" fmla="*/ 98 w 99"/>
                  <a:gd name="T17" fmla="*/ 200 h 201"/>
                  <a:gd name="T18" fmla="*/ 98 w 99"/>
                  <a:gd name="T19" fmla="*/ 7 h 201"/>
                  <a:gd name="T20" fmla="*/ 52 w 99"/>
                  <a:gd name="T21"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201">
                    <a:moveTo>
                      <a:pt x="52" y="3"/>
                    </a:moveTo>
                    <a:lnTo>
                      <a:pt x="52" y="3"/>
                    </a:lnTo>
                    <a:cubicBezTo>
                      <a:pt x="38" y="0"/>
                      <a:pt x="24" y="18"/>
                      <a:pt x="21" y="32"/>
                    </a:cubicBezTo>
                    <a:cubicBezTo>
                      <a:pt x="18" y="46"/>
                      <a:pt x="18" y="60"/>
                      <a:pt x="18" y="73"/>
                    </a:cubicBezTo>
                    <a:cubicBezTo>
                      <a:pt x="14" y="73"/>
                      <a:pt x="18" y="73"/>
                      <a:pt x="14" y="73"/>
                    </a:cubicBezTo>
                    <a:cubicBezTo>
                      <a:pt x="10" y="73"/>
                      <a:pt x="0" y="77"/>
                      <a:pt x="3" y="88"/>
                    </a:cubicBezTo>
                    <a:cubicBezTo>
                      <a:pt x="3" y="98"/>
                      <a:pt x="10" y="126"/>
                      <a:pt x="21" y="123"/>
                    </a:cubicBezTo>
                    <a:cubicBezTo>
                      <a:pt x="38" y="165"/>
                      <a:pt x="59" y="193"/>
                      <a:pt x="98" y="200"/>
                    </a:cubicBezTo>
                    <a:lnTo>
                      <a:pt x="98" y="200"/>
                    </a:lnTo>
                    <a:cubicBezTo>
                      <a:pt x="98" y="7"/>
                      <a:pt x="98" y="7"/>
                      <a:pt x="98" y="7"/>
                    </a:cubicBezTo>
                    <a:cubicBezTo>
                      <a:pt x="84" y="7"/>
                      <a:pt x="70" y="7"/>
                      <a:pt x="52" y="3"/>
                    </a:cubicBez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1" name="Freeform 75"/>
              <p:cNvSpPr>
                <a:spLocks noChangeArrowheads="1"/>
              </p:cNvSpPr>
              <p:nvPr/>
            </p:nvSpPr>
            <p:spPr bwMode="auto">
              <a:xfrm>
                <a:off x="14693362" y="7021056"/>
                <a:ext cx="105961" cy="227048"/>
              </a:xfrm>
              <a:custGeom>
                <a:avLst/>
                <a:gdLst>
                  <a:gd name="T0" fmla="*/ 45 w 96"/>
                  <a:gd name="T1" fmla="*/ 3 h 201"/>
                  <a:gd name="T2" fmla="*/ 45 w 96"/>
                  <a:gd name="T3" fmla="*/ 3 h 201"/>
                  <a:gd name="T4" fmla="*/ 77 w 96"/>
                  <a:gd name="T5" fmla="*/ 32 h 201"/>
                  <a:gd name="T6" fmla="*/ 80 w 96"/>
                  <a:gd name="T7" fmla="*/ 73 h 201"/>
                  <a:gd name="T8" fmla="*/ 80 w 96"/>
                  <a:gd name="T9" fmla="*/ 73 h 201"/>
                  <a:gd name="T10" fmla="*/ 95 w 96"/>
                  <a:gd name="T11" fmla="*/ 88 h 201"/>
                  <a:gd name="T12" fmla="*/ 73 w 96"/>
                  <a:gd name="T13" fmla="*/ 123 h 201"/>
                  <a:gd name="T14" fmla="*/ 0 w 96"/>
                  <a:gd name="T15" fmla="*/ 200 h 201"/>
                  <a:gd name="T16" fmla="*/ 0 w 96"/>
                  <a:gd name="T17" fmla="*/ 7 h 201"/>
                  <a:gd name="T18" fmla="*/ 45 w 96"/>
                  <a:gd name="T19"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201">
                    <a:moveTo>
                      <a:pt x="45" y="3"/>
                    </a:moveTo>
                    <a:lnTo>
                      <a:pt x="45" y="3"/>
                    </a:lnTo>
                    <a:cubicBezTo>
                      <a:pt x="60" y="0"/>
                      <a:pt x="73" y="18"/>
                      <a:pt x="77" y="32"/>
                    </a:cubicBezTo>
                    <a:cubicBezTo>
                      <a:pt x="77" y="46"/>
                      <a:pt x="80" y="60"/>
                      <a:pt x="80" y="73"/>
                    </a:cubicBezTo>
                    <a:lnTo>
                      <a:pt x="80" y="73"/>
                    </a:lnTo>
                    <a:cubicBezTo>
                      <a:pt x="84" y="73"/>
                      <a:pt x="95" y="77"/>
                      <a:pt x="95" y="88"/>
                    </a:cubicBezTo>
                    <a:cubicBezTo>
                      <a:pt x="95" y="98"/>
                      <a:pt x="84" y="126"/>
                      <a:pt x="73" y="123"/>
                    </a:cubicBezTo>
                    <a:cubicBezTo>
                      <a:pt x="56" y="168"/>
                      <a:pt x="35" y="193"/>
                      <a:pt x="0" y="200"/>
                    </a:cubicBezTo>
                    <a:cubicBezTo>
                      <a:pt x="0" y="7"/>
                      <a:pt x="0" y="7"/>
                      <a:pt x="0" y="7"/>
                    </a:cubicBezTo>
                    <a:cubicBezTo>
                      <a:pt x="14" y="7"/>
                      <a:pt x="28" y="7"/>
                      <a:pt x="45" y="3"/>
                    </a:cubicBezTo>
                  </a:path>
                </a:pathLst>
              </a:custGeom>
              <a:solidFill>
                <a:srgbClr val="EBB68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2" name="Freeform 76"/>
              <p:cNvSpPr>
                <a:spLocks noChangeArrowheads="1"/>
              </p:cNvSpPr>
              <p:nvPr/>
            </p:nvSpPr>
            <p:spPr bwMode="auto">
              <a:xfrm>
                <a:off x="14668134" y="7273331"/>
                <a:ext cx="40366" cy="30273"/>
              </a:xfrm>
              <a:custGeom>
                <a:avLst/>
                <a:gdLst>
                  <a:gd name="T0" fmla="*/ 21 w 39"/>
                  <a:gd name="T1" fmla="*/ 0 h 29"/>
                  <a:gd name="T2" fmla="*/ 38 w 39"/>
                  <a:gd name="T3" fmla="*/ 0 h 29"/>
                  <a:gd name="T4" fmla="*/ 31 w 39"/>
                  <a:gd name="T5" fmla="*/ 28 h 29"/>
                  <a:gd name="T6" fmla="*/ 21 w 39"/>
                  <a:gd name="T7" fmla="*/ 28 h 29"/>
                  <a:gd name="T8" fmla="*/ 21 w 39"/>
                  <a:gd name="T9" fmla="*/ 28 h 29"/>
                  <a:gd name="T10" fmla="*/ 11 w 39"/>
                  <a:gd name="T11" fmla="*/ 28 h 29"/>
                  <a:gd name="T12" fmla="*/ 0 w 39"/>
                  <a:gd name="T13" fmla="*/ 0 h 29"/>
                  <a:gd name="T14" fmla="*/ 21 w 3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9">
                    <a:moveTo>
                      <a:pt x="21" y="0"/>
                    </a:moveTo>
                    <a:lnTo>
                      <a:pt x="38" y="0"/>
                    </a:lnTo>
                    <a:lnTo>
                      <a:pt x="31" y="28"/>
                    </a:lnTo>
                    <a:lnTo>
                      <a:pt x="21" y="28"/>
                    </a:lnTo>
                    <a:lnTo>
                      <a:pt x="21" y="28"/>
                    </a:lnTo>
                    <a:lnTo>
                      <a:pt x="11" y="28"/>
                    </a:lnTo>
                    <a:lnTo>
                      <a:pt x="0" y="0"/>
                    </a:lnTo>
                    <a:lnTo>
                      <a:pt x="21" y="0"/>
                    </a:lnTo>
                  </a:path>
                </a:pathLst>
              </a:custGeom>
              <a:solidFill>
                <a:srgbClr val="EF3F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3" name="Freeform 77"/>
              <p:cNvSpPr>
                <a:spLocks noChangeArrowheads="1"/>
              </p:cNvSpPr>
              <p:nvPr/>
            </p:nvSpPr>
            <p:spPr bwMode="auto">
              <a:xfrm>
                <a:off x="14668134" y="7308649"/>
                <a:ext cx="40366" cy="161456"/>
              </a:xfrm>
              <a:custGeom>
                <a:avLst/>
                <a:gdLst>
                  <a:gd name="T0" fmla="*/ 31 w 39"/>
                  <a:gd name="T1" fmla="*/ 0 h 144"/>
                  <a:gd name="T2" fmla="*/ 38 w 39"/>
                  <a:gd name="T3" fmla="*/ 108 h 144"/>
                  <a:gd name="T4" fmla="*/ 21 w 39"/>
                  <a:gd name="T5" fmla="*/ 143 h 144"/>
                  <a:gd name="T6" fmla="*/ 0 w 39"/>
                  <a:gd name="T7" fmla="*/ 108 h 144"/>
                  <a:gd name="T8" fmla="*/ 11 w 39"/>
                  <a:gd name="T9" fmla="*/ 0 h 144"/>
                  <a:gd name="T10" fmla="*/ 31 w 39"/>
                  <a:gd name="T11" fmla="*/ 0 h 144"/>
                </a:gdLst>
                <a:ahLst/>
                <a:cxnLst>
                  <a:cxn ang="0">
                    <a:pos x="T0" y="T1"/>
                  </a:cxn>
                  <a:cxn ang="0">
                    <a:pos x="T2" y="T3"/>
                  </a:cxn>
                  <a:cxn ang="0">
                    <a:pos x="T4" y="T5"/>
                  </a:cxn>
                  <a:cxn ang="0">
                    <a:pos x="T6" y="T7"/>
                  </a:cxn>
                  <a:cxn ang="0">
                    <a:pos x="T8" y="T9"/>
                  </a:cxn>
                  <a:cxn ang="0">
                    <a:pos x="T10" y="T11"/>
                  </a:cxn>
                </a:cxnLst>
                <a:rect l="0" t="0" r="r" b="b"/>
                <a:pathLst>
                  <a:path w="39" h="144">
                    <a:moveTo>
                      <a:pt x="31" y="0"/>
                    </a:moveTo>
                    <a:lnTo>
                      <a:pt x="38" y="108"/>
                    </a:lnTo>
                    <a:lnTo>
                      <a:pt x="21" y="143"/>
                    </a:lnTo>
                    <a:lnTo>
                      <a:pt x="0" y="108"/>
                    </a:lnTo>
                    <a:lnTo>
                      <a:pt x="11" y="0"/>
                    </a:lnTo>
                    <a:lnTo>
                      <a:pt x="31" y="0"/>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4" name="Freeform 78"/>
              <p:cNvSpPr>
                <a:spLocks noChangeArrowheads="1"/>
              </p:cNvSpPr>
              <p:nvPr/>
            </p:nvSpPr>
            <p:spPr bwMode="auto">
              <a:xfrm>
                <a:off x="14617675" y="7243058"/>
                <a:ext cx="70640" cy="65591"/>
              </a:xfrm>
              <a:custGeom>
                <a:avLst/>
                <a:gdLst>
                  <a:gd name="T0" fmla="*/ 67 w 68"/>
                  <a:gd name="T1" fmla="*/ 28 h 60"/>
                  <a:gd name="T2" fmla="*/ 67 w 68"/>
                  <a:gd name="T3" fmla="*/ 28 h 60"/>
                  <a:gd name="T4" fmla="*/ 35 w 68"/>
                  <a:gd name="T5" fmla="*/ 59 h 60"/>
                  <a:gd name="T6" fmla="*/ 0 w 68"/>
                  <a:gd name="T7" fmla="*/ 7 h 60"/>
                  <a:gd name="T8" fmla="*/ 11 w 68"/>
                  <a:gd name="T9" fmla="*/ 0 h 60"/>
                  <a:gd name="T10" fmla="*/ 67 w 68"/>
                  <a:gd name="T11" fmla="*/ 28 h 60"/>
                </a:gdLst>
                <a:ahLst/>
                <a:cxnLst>
                  <a:cxn ang="0">
                    <a:pos x="T0" y="T1"/>
                  </a:cxn>
                  <a:cxn ang="0">
                    <a:pos x="T2" y="T3"/>
                  </a:cxn>
                  <a:cxn ang="0">
                    <a:pos x="T4" y="T5"/>
                  </a:cxn>
                  <a:cxn ang="0">
                    <a:pos x="T6" y="T7"/>
                  </a:cxn>
                  <a:cxn ang="0">
                    <a:pos x="T8" y="T9"/>
                  </a:cxn>
                  <a:cxn ang="0">
                    <a:pos x="T10" y="T11"/>
                  </a:cxn>
                </a:cxnLst>
                <a:rect l="0" t="0" r="r" b="b"/>
                <a:pathLst>
                  <a:path w="68" h="60">
                    <a:moveTo>
                      <a:pt x="67" y="28"/>
                    </a:moveTo>
                    <a:lnTo>
                      <a:pt x="67" y="28"/>
                    </a:lnTo>
                    <a:cubicBezTo>
                      <a:pt x="35" y="59"/>
                      <a:pt x="35" y="59"/>
                      <a:pt x="35" y="59"/>
                    </a:cubicBezTo>
                    <a:cubicBezTo>
                      <a:pt x="0" y="7"/>
                      <a:pt x="0" y="7"/>
                      <a:pt x="0" y="7"/>
                    </a:cubicBezTo>
                    <a:cubicBezTo>
                      <a:pt x="11" y="0"/>
                      <a:pt x="11" y="0"/>
                      <a:pt x="11" y="0"/>
                    </a:cubicBezTo>
                    <a:cubicBezTo>
                      <a:pt x="25" y="14"/>
                      <a:pt x="42" y="24"/>
                      <a:pt x="67"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5" name="Freeform 79"/>
              <p:cNvSpPr>
                <a:spLocks noChangeArrowheads="1"/>
              </p:cNvSpPr>
              <p:nvPr/>
            </p:nvSpPr>
            <p:spPr bwMode="auto">
              <a:xfrm>
                <a:off x="14461257" y="7253149"/>
                <a:ext cx="227058" cy="277502"/>
              </a:xfrm>
              <a:custGeom>
                <a:avLst/>
                <a:gdLst>
                  <a:gd name="T0" fmla="*/ 200 w 201"/>
                  <a:gd name="T1" fmla="*/ 186 h 247"/>
                  <a:gd name="T2" fmla="*/ 200 w 201"/>
                  <a:gd name="T3" fmla="*/ 186 h 247"/>
                  <a:gd name="T4" fmla="*/ 123 w 201"/>
                  <a:gd name="T5" fmla="*/ 0 h 247"/>
                  <a:gd name="T6" fmla="*/ 0 w 201"/>
                  <a:gd name="T7" fmla="*/ 144 h 247"/>
                  <a:gd name="T8" fmla="*/ 200 w 201"/>
                  <a:gd name="T9" fmla="*/ 246 h 247"/>
                  <a:gd name="T10" fmla="*/ 200 w 201"/>
                  <a:gd name="T11" fmla="*/ 186 h 247"/>
                </a:gdLst>
                <a:ahLst/>
                <a:cxnLst>
                  <a:cxn ang="0">
                    <a:pos x="T0" y="T1"/>
                  </a:cxn>
                  <a:cxn ang="0">
                    <a:pos x="T2" y="T3"/>
                  </a:cxn>
                  <a:cxn ang="0">
                    <a:pos x="T4" y="T5"/>
                  </a:cxn>
                  <a:cxn ang="0">
                    <a:pos x="T6" y="T7"/>
                  </a:cxn>
                  <a:cxn ang="0">
                    <a:pos x="T8" y="T9"/>
                  </a:cxn>
                  <a:cxn ang="0">
                    <a:pos x="T10" y="T11"/>
                  </a:cxn>
                </a:cxnLst>
                <a:rect l="0" t="0" r="r" b="b"/>
                <a:pathLst>
                  <a:path w="201" h="247">
                    <a:moveTo>
                      <a:pt x="200" y="186"/>
                    </a:moveTo>
                    <a:lnTo>
                      <a:pt x="200" y="186"/>
                    </a:lnTo>
                    <a:cubicBezTo>
                      <a:pt x="123" y="0"/>
                      <a:pt x="123" y="0"/>
                      <a:pt x="123" y="0"/>
                    </a:cubicBezTo>
                    <a:cubicBezTo>
                      <a:pt x="53" y="32"/>
                      <a:pt x="7" y="57"/>
                      <a:pt x="0" y="144"/>
                    </a:cubicBezTo>
                    <a:cubicBezTo>
                      <a:pt x="31" y="200"/>
                      <a:pt x="105" y="246"/>
                      <a:pt x="200" y="246"/>
                    </a:cubicBezTo>
                    <a:lnTo>
                      <a:pt x="200" y="186"/>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6" name="Freeform 80"/>
              <p:cNvSpPr>
                <a:spLocks noChangeArrowheads="1"/>
              </p:cNvSpPr>
              <p:nvPr/>
            </p:nvSpPr>
            <p:spPr bwMode="auto">
              <a:xfrm>
                <a:off x="14536944" y="7454969"/>
                <a:ext cx="5045" cy="35318"/>
              </a:xfrm>
              <a:custGeom>
                <a:avLst/>
                <a:gdLst>
                  <a:gd name="T0" fmla="*/ 0 w 8"/>
                  <a:gd name="T1" fmla="*/ 31 h 36"/>
                  <a:gd name="T2" fmla="*/ 0 w 8"/>
                  <a:gd name="T3" fmla="*/ 31 h 36"/>
                  <a:gd name="T4" fmla="*/ 7 w 8"/>
                  <a:gd name="T5" fmla="*/ 35 h 36"/>
                  <a:gd name="T6" fmla="*/ 7 w 8"/>
                  <a:gd name="T7" fmla="*/ 0 h 36"/>
                  <a:gd name="T8" fmla="*/ 0 w 8"/>
                  <a:gd name="T9" fmla="*/ 31 h 36"/>
                </a:gdLst>
                <a:ahLst/>
                <a:cxnLst>
                  <a:cxn ang="0">
                    <a:pos x="T0" y="T1"/>
                  </a:cxn>
                  <a:cxn ang="0">
                    <a:pos x="T2" y="T3"/>
                  </a:cxn>
                  <a:cxn ang="0">
                    <a:pos x="T4" y="T5"/>
                  </a:cxn>
                  <a:cxn ang="0">
                    <a:pos x="T6" y="T7"/>
                  </a:cxn>
                  <a:cxn ang="0">
                    <a:pos x="T8" y="T9"/>
                  </a:cxn>
                </a:cxnLst>
                <a:rect l="0" t="0" r="r" b="b"/>
                <a:pathLst>
                  <a:path w="8" h="36">
                    <a:moveTo>
                      <a:pt x="0" y="31"/>
                    </a:moveTo>
                    <a:lnTo>
                      <a:pt x="0" y="31"/>
                    </a:lnTo>
                    <a:cubicBezTo>
                      <a:pt x="3" y="31"/>
                      <a:pt x="7" y="35"/>
                      <a:pt x="7" y="35"/>
                    </a:cubicBezTo>
                    <a:cubicBezTo>
                      <a:pt x="7" y="0"/>
                      <a:pt x="7" y="0"/>
                      <a:pt x="7" y="0"/>
                    </a:cubicBezTo>
                    <a:lnTo>
                      <a:pt x="0"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7" name="Freeform 81"/>
              <p:cNvSpPr>
                <a:spLocks noChangeArrowheads="1"/>
              </p:cNvSpPr>
              <p:nvPr/>
            </p:nvSpPr>
            <p:spPr bwMode="auto">
              <a:xfrm>
                <a:off x="14582356" y="7253149"/>
                <a:ext cx="105961" cy="267411"/>
              </a:xfrm>
              <a:custGeom>
                <a:avLst/>
                <a:gdLst>
                  <a:gd name="T0" fmla="*/ 98 w 99"/>
                  <a:gd name="T1" fmla="*/ 189 h 236"/>
                  <a:gd name="T2" fmla="*/ 98 w 99"/>
                  <a:gd name="T3" fmla="*/ 235 h 236"/>
                  <a:gd name="T4" fmla="*/ 24 w 99"/>
                  <a:gd name="T5" fmla="*/ 105 h 236"/>
                  <a:gd name="T6" fmla="*/ 45 w 99"/>
                  <a:gd name="T7" fmla="*/ 80 h 236"/>
                  <a:gd name="T8" fmla="*/ 14 w 99"/>
                  <a:gd name="T9" fmla="*/ 70 h 236"/>
                  <a:gd name="T10" fmla="*/ 0 w 99"/>
                  <a:gd name="T11" fmla="*/ 14 h 236"/>
                  <a:gd name="T12" fmla="*/ 35 w 99"/>
                  <a:gd name="T13" fmla="*/ 0 h 236"/>
                  <a:gd name="T14" fmla="*/ 98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98" y="189"/>
                    </a:moveTo>
                    <a:lnTo>
                      <a:pt x="98" y="235"/>
                    </a:lnTo>
                    <a:lnTo>
                      <a:pt x="24" y="105"/>
                    </a:lnTo>
                    <a:lnTo>
                      <a:pt x="45" y="80"/>
                    </a:lnTo>
                    <a:lnTo>
                      <a:pt x="14" y="70"/>
                    </a:lnTo>
                    <a:lnTo>
                      <a:pt x="0" y="14"/>
                    </a:lnTo>
                    <a:lnTo>
                      <a:pt x="35" y="0"/>
                    </a:lnTo>
                    <a:lnTo>
                      <a:pt x="98" y="189"/>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8" name="Freeform 82"/>
              <p:cNvSpPr>
                <a:spLocks noChangeArrowheads="1"/>
              </p:cNvSpPr>
              <p:nvPr/>
            </p:nvSpPr>
            <p:spPr bwMode="auto">
              <a:xfrm>
                <a:off x="14693362" y="7243058"/>
                <a:ext cx="70640" cy="65591"/>
              </a:xfrm>
              <a:custGeom>
                <a:avLst/>
                <a:gdLst>
                  <a:gd name="T0" fmla="*/ 0 w 64"/>
                  <a:gd name="T1" fmla="*/ 28 h 60"/>
                  <a:gd name="T2" fmla="*/ 0 w 64"/>
                  <a:gd name="T3" fmla="*/ 28 h 60"/>
                  <a:gd name="T4" fmla="*/ 31 w 64"/>
                  <a:gd name="T5" fmla="*/ 59 h 60"/>
                  <a:gd name="T6" fmla="*/ 63 w 64"/>
                  <a:gd name="T7" fmla="*/ 7 h 60"/>
                  <a:gd name="T8" fmla="*/ 52 w 64"/>
                  <a:gd name="T9" fmla="*/ 0 h 60"/>
                  <a:gd name="T10" fmla="*/ 0 w 64"/>
                  <a:gd name="T11" fmla="*/ 28 h 60"/>
                </a:gdLst>
                <a:ahLst/>
                <a:cxnLst>
                  <a:cxn ang="0">
                    <a:pos x="T0" y="T1"/>
                  </a:cxn>
                  <a:cxn ang="0">
                    <a:pos x="T2" y="T3"/>
                  </a:cxn>
                  <a:cxn ang="0">
                    <a:pos x="T4" y="T5"/>
                  </a:cxn>
                  <a:cxn ang="0">
                    <a:pos x="T6" y="T7"/>
                  </a:cxn>
                  <a:cxn ang="0">
                    <a:pos x="T8" y="T9"/>
                  </a:cxn>
                  <a:cxn ang="0">
                    <a:pos x="T10" y="T11"/>
                  </a:cxn>
                </a:cxnLst>
                <a:rect l="0" t="0" r="r" b="b"/>
                <a:pathLst>
                  <a:path w="64" h="60">
                    <a:moveTo>
                      <a:pt x="0" y="28"/>
                    </a:moveTo>
                    <a:lnTo>
                      <a:pt x="0" y="28"/>
                    </a:lnTo>
                    <a:cubicBezTo>
                      <a:pt x="31" y="59"/>
                      <a:pt x="31" y="59"/>
                      <a:pt x="31" y="59"/>
                    </a:cubicBezTo>
                    <a:cubicBezTo>
                      <a:pt x="63" y="7"/>
                      <a:pt x="63" y="7"/>
                      <a:pt x="63" y="7"/>
                    </a:cubicBezTo>
                    <a:cubicBezTo>
                      <a:pt x="52" y="0"/>
                      <a:pt x="52" y="0"/>
                      <a:pt x="52" y="0"/>
                    </a:cubicBezTo>
                    <a:cubicBezTo>
                      <a:pt x="38" y="14"/>
                      <a:pt x="21" y="24"/>
                      <a:pt x="0"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79" name="Freeform 83"/>
              <p:cNvSpPr>
                <a:spLocks noChangeArrowheads="1"/>
              </p:cNvSpPr>
              <p:nvPr/>
            </p:nvSpPr>
            <p:spPr bwMode="auto">
              <a:xfrm>
                <a:off x="14693362" y="7253149"/>
                <a:ext cx="222013" cy="277502"/>
              </a:xfrm>
              <a:custGeom>
                <a:avLst/>
                <a:gdLst>
                  <a:gd name="T0" fmla="*/ 0 w 197"/>
                  <a:gd name="T1" fmla="*/ 186 h 247"/>
                  <a:gd name="T2" fmla="*/ 0 w 197"/>
                  <a:gd name="T3" fmla="*/ 186 h 247"/>
                  <a:gd name="T4" fmla="*/ 73 w 197"/>
                  <a:gd name="T5" fmla="*/ 0 h 247"/>
                  <a:gd name="T6" fmla="*/ 196 w 197"/>
                  <a:gd name="T7" fmla="*/ 144 h 247"/>
                  <a:gd name="T8" fmla="*/ 0 w 197"/>
                  <a:gd name="T9" fmla="*/ 246 h 247"/>
                  <a:gd name="T10" fmla="*/ 0 w 197"/>
                  <a:gd name="T11" fmla="*/ 186 h 247"/>
                </a:gdLst>
                <a:ahLst/>
                <a:cxnLst>
                  <a:cxn ang="0">
                    <a:pos x="T0" y="T1"/>
                  </a:cxn>
                  <a:cxn ang="0">
                    <a:pos x="T2" y="T3"/>
                  </a:cxn>
                  <a:cxn ang="0">
                    <a:pos x="T4" y="T5"/>
                  </a:cxn>
                  <a:cxn ang="0">
                    <a:pos x="T6" y="T7"/>
                  </a:cxn>
                  <a:cxn ang="0">
                    <a:pos x="T8" y="T9"/>
                  </a:cxn>
                  <a:cxn ang="0">
                    <a:pos x="T10" y="T11"/>
                  </a:cxn>
                </a:cxnLst>
                <a:rect l="0" t="0" r="r" b="b"/>
                <a:pathLst>
                  <a:path w="197" h="247">
                    <a:moveTo>
                      <a:pt x="0" y="186"/>
                    </a:moveTo>
                    <a:lnTo>
                      <a:pt x="0" y="186"/>
                    </a:lnTo>
                    <a:cubicBezTo>
                      <a:pt x="73" y="0"/>
                      <a:pt x="73" y="0"/>
                      <a:pt x="73" y="0"/>
                    </a:cubicBezTo>
                    <a:cubicBezTo>
                      <a:pt x="143" y="32"/>
                      <a:pt x="189" y="57"/>
                      <a:pt x="196" y="144"/>
                    </a:cubicBezTo>
                    <a:cubicBezTo>
                      <a:pt x="165" y="200"/>
                      <a:pt x="91" y="246"/>
                      <a:pt x="0" y="246"/>
                    </a:cubicBezTo>
                    <a:lnTo>
                      <a:pt x="0" y="186"/>
                    </a:lnTo>
                  </a:path>
                </a:pathLst>
              </a:custGeom>
              <a:solidFill>
                <a:srgbClr val="105A7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0" name="Freeform 84"/>
              <p:cNvSpPr>
                <a:spLocks noChangeArrowheads="1"/>
              </p:cNvSpPr>
              <p:nvPr/>
            </p:nvSpPr>
            <p:spPr bwMode="auto">
              <a:xfrm>
                <a:off x="14834643" y="7454969"/>
                <a:ext cx="5045" cy="35318"/>
              </a:xfrm>
              <a:custGeom>
                <a:avLst/>
                <a:gdLst>
                  <a:gd name="T0" fmla="*/ 7 w 8"/>
                  <a:gd name="T1" fmla="*/ 31 h 36"/>
                  <a:gd name="T2" fmla="*/ 7 w 8"/>
                  <a:gd name="T3" fmla="*/ 31 h 36"/>
                  <a:gd name="T4" fmla="*/ 0 w 8"/>
                  <a:gd name="T5" fmla="*/ 35 h 36"/>
                  <a:gd name="T6" fmla="*/ 0 w 8"/>
                  <a:gd name="T7" fmla="*/ 0 h 36"/>
                  <a:gd name="T8" fmla="*/ 7 w 8"/>
                  <a:gd name="T9" fmla="*/ 31 h 36"/>
                </a:gdLst>
                <a:ahLst/>
                <a:cxnLst>
                  <a:cxn ang="0">
                    <a:pos x="T0" y="T1"/>
                  </a:cxn>
                  <a:cxn ang="0">
                    <a:pos x="T2" y="T3"/>
                  </a:cxn>
                  <a:cxn ang="0">
                    <a:pos x="T4" y="T5"/>
                  </a:cxn>
                  <a:cxn ang="0">
                    <a:pos x="T6" y="T7"/>
                  </a:cxn>
                  <a:cxn ang="0">
                    <a:pos x="T8" y="T9"/>
                  </a:cxn>
                </a:cxnLst>
                <a:rect l="0" t="0" r="r" b="b"/>
                <a:pathLst>
                  <a:path w="8" h="36">
                    <a:moveTo>
                      <a:pt x="7" y="31"/>
                    </a:moveTo>
                    <a:lnTo>
                      <a:pt x="7" y="31"/>
                    </a:lnTo>
                    <a:cubicBezTo>
                      <a:pt x="4" y="31"/>
                      <a:pt x="4" y="35"/>
                      <a:pt x="0" y="35"/>
                    </a:cubicBezTo>
                    <a:cubicBezTo>
                      <a:pt x="0" y="0"/>
                      <a:pt x="0" y="0"/>
                      <a:pt x="0" y="0"/>
                    </a:cubicBezTo>
                    <a:lnTo>
                      <a:pt x="7"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1" name="Freeform 85"/>
              <p:cNvSpPr>
                <a:spLocks noChangeArrowheads="1"/>
              </p:cNvSpPr>
              <p:nvPr/>
            </p:nvSpPr>
            <p:spPr bwMode="auto">
              <a:xfrm>
                <a:off x="14693362" y="7253149"/>
                <a:ext cx="105961" cy="267411"/>
              </a:xfrm>
              <a:custGeom>
                <a:avLst/>
                <a:gdLst>
                  <a:gd name="T0" fmla="*/ 0 w 99"/>
                  <a:gd name="T1" fmla="*/ 189 h 236"/>
                  <a:gd name="T2" fmla="*/ 0 w 99"/>
                  <a:gd name="T3" fmla="*/ 235 h 236"/>
                  <a:gd name="T4" fmla="*/ 70 w 99"/>
                  <a:gd name="T5" fmla="*/ 105 h 236"/>
                  <a:gd name="T6" fmla="*/ 49 w 99"/>
                  <a:gd name="T7" fmla="*/ 80 h 236"/>
                  <a:gd name="T8" fmla="*/ 80 w 99"/>
                  <a:gd name="T9" fmla="*/ 70 h 236"/>
                  <a:gd name="T10" fmla="*/ 98 w 99"/>
                  <a:gd name="T11" fmla="*/ 14 h 236"/>
                  <a:gd name="T12" fmla="*/ 63 w 99"/>
                  <a:gd name="T13" fmla="*/ 0 h 236"/>
                  <a:gd name="T14" fmla="*/ 0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0" y="189"/>
                    </a:moveTo>
                    <a:lnTo>
                      <a:pt x="0" y="235"/>
                    </a:lnTo>
                    <a:lnTo>
                      <a:pt x="70" y="105"/>
                    </a:lnTo>
                    <a:lnTo>
                      <a:pt x="49" y="80"/>
                    </a:lnTo>
                    <a:lnTo>
                      <a:pt x="80" y="70"/>
                    </a:lnTo>
                    <a:lnTo>
                      <a:pt x="98" y="14"/>
                    </a:lnTo>
                    <a:lnTo>
                      <a:pt x="63" y="0"/>
                    </a:lnTo>
                    <a:lnTo>
                      <a:pt x="0" y="189"/>
                    </a:lnTo>
                  </a:path>
                </a:pathLst>
              </a:custGeom>
              <a:solidFill>
                <a:srgbClr val="0E6D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2" name="Freeform 86"/>
              <p:cNvSpPr>
                <a:spLocks noChangeArrowheads="1"/>
              </p:cNvSpPr>
              <p:nvPr/>
            </p:nvSpPr>
            <p:spPr bwMode="auto">
              <a:xfrm>
                <a:off x="14012186" y="6723371"/>
                <a:ext cx="343111" cy="706371"/>
              </a:xfrm>
              <a:custGeom>
                <a:avLst/>
                <a:gdLst>
                  <a:gd name="T0" fmla="*/ 0 w 303"/>
                  <a:gd name="T1" fmla="*/ 620 h 621"/>
                  <a:gd name="T2" fmla="*/ 302 w 303"/>
                  <a:gd name="T3" fmla="*/ 620 h 621"/>
                  <a:gd name="T4" fmla="*/ 302 w 303"/>
                  <a:gd name="T5" fmla="*/ 137 h 621"/>
                  <a:gd name="T6" fmla="*/ 151 w 303"/>
                  <a:gd name="T7" fmla="*/ 0 h 621"/>
                  <a:gd name="T8" fmla="*/ 0 w 303"/>
                  <a:gd name="T9" fmla="*/ 137 h 621"/>
                  <a:gd name="T10" fmla="*/ 0 w 303"/>
                  <a:gd name="T11" fmla="*/ 620 h 621"/>
                </a:gdLst>
                <a:ahLst/>
                <a:cxnLst>
                  <a:cxn ang="0">
                    <a:pos x="T0" y="T1"/>
                  </a:cxn>
                  <a:cxn ang="0">
                    <a:pos x="T2" y="T3"/>
                  </a:cxn>
                  <a:cxn ang="0">
                    <a:pos x="T4" y="T5"/>
                  </a:cxn>
                  <a:cxn ang="0">
                    <a:pos x="T6" y="T7"/>
                  </a:cxn>
                  <a:cxn ang="0">
                    <a:pos x="T8" y="T9"/>
                  </a:cxn>
                  <a:cxn ang="0">
                    <a:pos x="T10" y="T11"/>
                  </a:cxn>
                </a:cxnLst>
                <a:rect l="0" t="0" r="r" b="b"/>
                <a:pathLst>
                  <a:path w="303" h="621">
                    <a:moveTo>
                      <a:pt x="0" y="620"/>
                    </a:moveTo>
                    <a:lnTo>
                      <a:pt x="302" y="620"/>
                    </a:lnTo>
                    <a:lnTo>
                      <a:pt x="302" y="137"/>
                    </a:lnTo>
                    <a:lnTo>
                      <a:pt x="151" y="0"/>
                    </a:lnTo>
                    <a:lnTo>
                      <a:pt x="0" y="137"/>
                    </a:lnTo>
                    <a:lnTo>
                      <a:pt x="0" y="620"/>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3" name="Freeform 87"/>
              <p:cNvSpPr>
                <a:spLocks noChangeArrowheads="1"/>
              </p:cNvSpPr>
              <p:nvPr/>
            </p:nvSpPr>
            <p:spPr bwMode="auto">
              <a:xfrm>
                <a:off x="14072734" y="6935282"/>
                <a:ext cx="222013" cy="191729"/>
              </a:xfrm>
              <a:custGeom>
                <a:avLst/>
                <a:gdLst>
                  <a:gd name="T0" fmla="*/ 186 w 200"/>
                  <a:gd name="T1" fmla="*/ 172 h 173"/>
                  <a:gd name="T2" fmla="*/ 186 w 200"/>
                  <a:gd name="T3" fmla="*/ 172 h 173"/>
                  <a:gd name="T4" fmla="*/ 189 w 200"/>
                  <a:gd name="T5" fmla="*/ 67 h 173"/>
                  <a:gd name="T6" fmla="*/ 31 w 200"/>
                  <a:gd name="T7" fmla="*/ 7 h 173"/>
                  <a:gd name="T8" fmla="*/ 17 w 200"/>
                  <a:gd name="T9" fmla="*/ 169 h 173"/>
                  <a:gd name="T10" fmla="*/ 186 w 200"/>
                  <a:gd name="T11" fmla="*/ 172 h 173"/>
                </a:gdLst>
                <a:ahLst/>
                <a:cxnLst>
                  <a:cxn ang="0">
                    <a:pos x="T0" y="T1"/>
                  </a:cxn>
                  <a:cxn ang="0">
                    <a:pos x="T2" y="T3"/>
                  </a:cxn>
                  <a:cxn ang="0">
                    <a:pos x="T4" y="T5"/>
                  </a:cxn>
                  <a:cxn ang="0">
                    <a:pos x="T6" y="T7"/>
                  </a:cxn>
                  <a:cxn ang="0">
                    <a:pos x="T8" y="T9"/>
                  </a:cxn>
                  <a:cxn ang="0">
                    <a:pos x="T10" y="T11"/>
                  </a:cxn>
                </a:cxnLst>
                <a:rect l="0" t="0" r="r" b="b"/>
                <a:pathLst>
                  <a:path w="200" h="173">
                    <a:moveTo>
                      <a:pt x="186" y="172"/>
                    </a:moveTo>
                    <a:lnTo>
                      <a:pt x="186" y="172"/>
                    </a:lnTo>
                    <a:cubicBezTo>
                      <a:pt x="186" y="137"/>
                      <a:pt x="199" y="102"/>
                      <a:pt x="189" y="67"/>
                    </a:cubicBezTo>
                    <a:cubicBezTo>
                      <a:pt x="172" y="22"/>
                      <a:pt x="77" y="0"/>
                      <a:pt x="31" y="7"/>
                    </a:cubicBezTo>
                    <a:cubicBezTo>
                      <a:pt x="0" y="57"/>
                      <a:pt x="14" y="116"/>
                      <a:pt x="17" y="169"/>
                    </a:cubicBezTo>
                    <a:lnTo>
                      <a:pt x="186" y="172"/>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4" name="Freeform 88"/>
              <p:cNvSpPr>
                <a:spLocks noChangeArrowheads="1"/>
              </p:cNvSpPr>
              <p:nvPr/>
            </p:nvSpPr>
            <p:spPr bwMode="auto">
              <a:xfrm>
                <a:off x="14188787" y="6950418"/>
                <a:ext cx="105961" cy="181638"/>
              </a:xfrm>
              <a:custGeom>
                <a:avLst/>
                <a:gdLst>
                  <a:gd name="T0" fmla="*/ 0 w 99"/>
                  <a:gd name="T1" fmla="*/ 161 h 162"/>
                  <a:gd name="T2" fmla="*/ 0 w 99"/>
                  <a:gd name="T3" fmla="*/ 161 h 162"/>
                  <a:gd name="T4" fmla="*/ 0 w 99"/>
                  <a:gd name="T5" fmla="*/ 0 h 162"/>
                  <a:gd name="T6" fmla="*/ 88 w 99"/>
                  <a:gd name="T7" fmla="*/ 56 h 162"/>
                  <a:gd name="T8" fmla="*/ 85 w 99"/>
                  <a:gd name="T9" fmla="*/ 161 h 162"/>
                  <a:gd name="T10" fmla="*/ 0 w 99"/>
                  <a:gd name="T11" fmla="*/ 161 h 162"/>
                </a:gdLst>
                <a:ahLst/>
                <a:cxnLst>
                  <a:cxn ang="0">
                    <a:pos x="T0" y="T1"/>
                  </a:cxn>
                  <a:cxn ang="0">
                    <a:pos x="T2" y="T3"/>
                  </a:cxn>
                  <a:cxn ang="0">
                    <a:pos x="T4" y="T5"/>
                  </a:cxn>
                  <a:cxn ang="0">
                    <a:pos x="T6" y="T7"/>
                  </a:cxn>
                  <a:cxn ang="0">
                    <a:pos x="T8" y="T9"/>
                  </a:cxn>
                  <a:cxn ang="0">
                    <a:pos x="T10" y="T11"/>
                  </a:cxn>
                </a:cxnLst>
                <a:rect l="0" t="0" r="r" b="b"/>
                <a:pathLst>
                  <a:path w="99" h="162">
                    <a:moveTo>
                      <a:pt x="0" y="161"/>
                    </a:moveTo>
                    <a:lnTo>
                      <a:pt x="0" y="161"/>
                    </a:lnTo>
                    <a:cubicBezTo>
                      <a:pt x="0" y="0"/>
                      <a:pt x="0" y="0"/>
                      <a:pt x="0" y="0"/>
                    </a:cubicBezTo>
                    <a:cubicBezTo>
                      <a:pt x="39" y="11"/>
                      <a:pt x="78" y="28"/>
                      <a:pt x="88" y="56"/>
                    </a:cubicBezTo>
                    <a:cubicBezTo>
                      <a:pt x="98" y="91"/>
                      <a:pt x="85" y="126"/>
                      <a:pt x="85" y="161"/>
                    </a:cubicBezTo>
                    <a:lnTo>
                      <a:pt x="0" y="161"/>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5" name="Freeform 89"/>
              <p:cNvSpPr>
                <a:spLocks noChangeArrowheads="1"/>
              </p:cNvSpPr>
              <p:nvPr/>
            </p:nvSpPr>
            <p:spPr bwMode="auto">
              <a:xfrm>
                <a:off x="14183741" y="7227922"/>
                <a:ext cx="85778" cy="282548"/>
              </a:xfrm>
              <a:custGeom>
                <a:avLst/>
                <a:gdLst>
                  <a:gd name="T0" fmla="*/ 0 w 78"/>
                  <a:gd name="T1" fmla="*/ 252 h 253"/>
                  <a:gd name="T2" fmla="*/ 0 w 78"/>
                  <a:gd name="T3" fmla="*/ 252 h 253"/>
                  <a:gd name="T4" fmla="*/ 77 w 78"/>
                  <a:gd name="T5" fmla="*/ 248 h 253"/>
                  <a:gd name="T6" fmla="*/ 77 w 78"/>
                  <a:gd name="T7" fmla="*/ 24 h 253"/>
                  <a:gd name="T8" fmla="*/ 66 w 78"/>
                  <a:gd name="T9" fmla="*/ 21 h 253"/>
                  <a:gd name="T10" fmla="*/ 0 w 78"/>
                  <a:gd name="T11" fmla="*/ 0 h 253"/>
                  <a:gd name="T12" fmla="*/ 0 w 78"/>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8" h="253">
                    <a:moveTo>
                      <a:pt x="0" y="252"/>
                    </a:moveTo>
                    <a:lnTo>
                      <a:pt x="0" y="252"/>
                    </a:lnTo>
                    <a:cubicBezTo>
                      <a:pt x="28" y="252"/>
                      <a:pt x="53" y="252"/>
                      <a:pt x="77" y="248"/>
                    </a:cubicBezTo>
                    <a:cubicBezTo>
                      <a:pt x="77" y="24"/>
                      <a:pt x="77" y="24"/>
                      <a:pt x="77" y="24"/>
                    </a:cubicBezTo>
                    <a:cubicBezTo>
                      <a:pt x="66" y="21"/>
                      <a:pt x="66" y="21"/>
                      <a:pt x="66" y="21"/>
                    </a:cubicBezTo>
                    <a:cubicBezTo>
                      <a:pt x="49" y="14"/>
                      <a:pt x="28" y="3"/>
                      <a:pt x="0" y="0"/>
                    </a:cubicBezTo>
                    <a:lnTo>
                      <a:pt x="0"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6" name="Freeform 90"/>
              <p:cNvSpPr>
                <a:spLocks noChangeArrowheads="1"/>
              </p:cNvSpPr>
              <p:nvPr/>
            </p:nvSpPr>
            <p:spPr bwMode="auto">
              <a:xfrm>
                <a:off x="14097963" y="7227922"/>
                <a:ext cx="80732" cy="282548"/>
              </a:xfrm>
              <a:custGeom>
                <a:avLst/>
                <a:gdLst>
                  <a:gd name="T0" fmla="*/ 74 w 75"/>
                  <a:gd name="T1" fmla="*/ 252 h 253"/>
                  <a:gd name="T2" fmla="*/ 74 w 75"/>
                  <a:gd name="T3" fmla="*/ 252 h 253"/>
                  <a:gd name="T4" fmla="*/ 0 w 75"/>
                  <a:gd name="T5" fmla="*/ 248 h 253"/>
                  <a:gd name="T6" fmla="*/ 0 w 75"/>
                  <a:gd name="T7" fmla="*/ 24 h 253"/>
                  <a:gd name="T8" fmla="*/ 11 w 75"/>
                  <a:gd name="T9" fmla="*/ 21 h 253"/>
                  <a:gd name="T10" fmla="*/ 74 w 75"/>
                  <a:gd name="T11" fmla="*/ 0 h 253"/>
                  <a:gd name="T12" fmla="*/ 74 w 75"/>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5" h="253">
                    <a:moveTo>
                      <a:pt x="74" y="252"/>
                    </a:moveTo>
                    <a:lnTo>
                      <a:pt x="74" y="252"/>
                    </a:lnTo>
                    <a:cubicBezTo>
                      <a:pt x="50" y="252"/>
                      <a:pt x="25" y="252"/>
                      <a:pt x="0" y="248"/>
                    </a:cubicBezTo>
                    <a:cubicBezTo>
                      <a:pt x="0" y="24"/>
                      <a:pt x="0" y="24"/>
                      <a:pt x="0" y="24"/>
                    </a:cubicBezTo>
                    <a:cubicBezTo>
                      <a:pt x="11" y="21"/>
                      <a:pt x="11" y="21"/>
                      <a:pt x="11" y="21"/>
                    </a:cubicBezTo>
                    <a:cubicBezTo>
                      <a:pt x="28" y="14"/>
                      <a:pt x="50" y="3"/>
                      <a:pt x="74" y="0"/>
                    </a:cubicBezTo>
                    <a:lnTo>
                      <a:pt x="74"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7" name="Freeform 91"/>
              <p:cNvSpPr>
                <a:spLocks noChangeArrowheads="1"/>
              </p:cNvSpPr>
              <p:nvPr/>
            </p:nvSpPr>
            <p:spPr bwMode="auto">
              <a:xfrm>
                <a:off x="14123192" y="7177467"/>
                <a:ext cx="121099" cy="100911"/>
              </a:xfrm>
              <a:custGeom>
                <a:avLst/>
                <a:gdLst>
                  <a:gd name="T0" fmla="*/ 0 w 110"/>
                  <a:gd name="T1" fmla="*/ 0 h 92"/>
                  <a:gd name="T2" fmla="*/ 0 w 110"/>
                  <a:gd name="T3" fmla="*/ 0 h 92"/>
                  <a:gd name="T4" fmla="*/ 109 w 110"/>
                  <a:gd name="T5" fmla="*/ 0 h 92"/>
                  <a:gd name="T6" fmla="*/ 109 w 110"/>
                  <a:gd name="T7" fmla="*/ 63 h 92"/>
                  <a:gd name="T8" fmla="*/ 0 w 110"/>
                  <a:gd name="T9" fmla="*/ 63 h 92"/>
                  <a:gd name="T10" fmla="*/ 0 w 110"/>
                  <a:gd name="T11" fmla="*/ 0 h 92"/>
                </a:gdLst>
                <a:ahLst/>
                <a:cxnLst>
                  <a:cxn ang="0">
                    <a:pos x="T0" y="T1"/>
                  </a:cxn>
                  <a:cxn ang="0">
                    <a:pos x="T2" y="T3"/>
                  </a:cxn>
                  <a:cxn ang="0">
                    <a:pos x="T4" y="T5"/>
                  </a:cxn>
                  <a:cxn ang="0">
                    <a:pos x="T6" y="T7"/>
                  </a:cxn>
                  <a:cxn ang="0">
                    <a:pos x="T8" y="T9"/>
                  </a:cxn>
                  <a:cxn ang="0">
                    <a:pos x="T10" y="T11"/>
                  </a:cxn>
                </a:cxnLst>
                <a:rect l="0" t="0" r="r" b="b"/>
                <a:pathLst>
                  <a:path w="110" h="92">
                    <a:moveTo>
                      <a:pt x="0" y="0"/>
                    </a:moveTo>
                    <a:lnTo>
                      <a:pt x="0" y="0"/>
                    </a:lnTo>
                    <a:cubicBezTo>
                      <a:pt x="109" y="0"/>
                      <a:pt x="109" y="0"/>
                      <a:pt x="109" y="0"/>
                    </a:cubicBezTo>
                    <a:cubicBezTo>
                      <a:pt x="109" y="63"/>
                      <a:pt x="109" y="63"/>
                      <a:pt x="109" y="63"/>
                    </a:cubicBezTo>
                    <a:cubicBezTo>
                      <a:pt x="74" y="91"/>
                      <a:pt x="36" y="91"/>
                      <a:pt x="0" y="63"/>
                    </a:cubicBezTo>
                    <a:lnTo>
                      <a:pt x="0" y="0"/>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8" name="Freeform 92"/>
              <p:cNvSpPr>
                <a:spLocks noChangeArrowheads="1"/>
              </p:cNvSpPr>
              <p:nvPr/>
            </p:nvSpPr>
            <p:spPr bwMode="auto">
              <a:xfrm>
                <a:off x="14077781" y="7021056"/>
                <a:ext cx="105961" cy="227048"/>
              </a:xfrm>
              <a:custGeom>
                <a:avLst/>
                <a:gdLst>
                  <a:gd name="T0" fmla="*/ 52 w 98"/>
                  <a:gd name="T1" fmla="*/ 3 h 201"/>
                  <a:gd name="T2" fmla="*/ 52 w 98"/>
                  <a:gd name="T3" fmla="*/ 3 h 201"/>
                  <a:gd name="T4" fmla="*/ 20 w 98"/>
                  <a:gd name="T5" fmla="*/ 32 h 201"/>
                  <a:gd name="T6" fmla="*/ 13 w 98"/>
                  <a:gd name="T7" fmla="*/ 73 h 201"/>
                  <a:gd name="T8" fmla="*/ 13 w 98"/>
                  <a:gd name="T9" fmla="*/ 73 h 201"/>
                  <a:gd name="T10" fmla="*/ 0 w 98"/>
                  <a:gd name="T11" fmla="*/ 88 h 201"/>
                  <a:gd name="T12" fmla="*/ 20 w 98"/>
                  <a:gd name="T13" fmla="*/ 123 h 201"/>
                  <a:gd name="T14" fmla="*/ 94 w 98"/>
                  <a:gd name="T15" fmla="*/ 200 h 201"/>
                  <a:gd name="T16" fmla="*/ 97 w 98"/>
                  <a:gd name="T17" fmla="*/ 200 h 201"/>
                  <a:gd name="T18" fmla="*/ 97 w 98"/>
                  <a:gd name="T19" fmla="*/ 7 h 201"/>
                  <a:gd name="T20" fmla="*/ 52 w 98"/>
                  <a:gd name="T21"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201">
                    <a:moveTo>
                      <a:pt x="52" y="3"/>
                    </a:moveTo>
                    <a:lnTo>
                      <a:pt x="52" y="3"/>
                    </a:lnTo>
                    <a:cubicBezTo>
                      <a:pt x="38" y="0"/>
                      <a:pt x="24" y="18"/>
                      <a:pt x="20" y="32"/>
                    </a:cubicBezTo>
                    <a:cubicBezTo>
                      <a:pt x="17" y="46"/>
                      <a:pt x="17" y="60"/>
                      <a:pt x="13" y="73"/>
                    </a:cubicBezTo>
                    <a:cubicBezTo>
                      <a:pt x="13" y="73"/>
                      <a:pt x="17" y="73"/>
                      <a:pt x="13" y="73"/>
                    </a:cubicBezTo>
                    <a:cubicBezTo>
                      <a:pt x="10" y="73"/>
                      <a:pt x="0" y="77"/>
                      <a:pt x="0" y="88"/>
                    </a:cubicBezTo>
                    <a:cubicBezTo>
                      <a:pt x="3" y="98"/>
                      <a:pt x="10" y="126"/>
                      <a:pt x="20" y="123"/>
                    </a:cubicBezTo>
                    <a:cubicBezTo>
                      <a:pt x="38" y="165"/>
                      <a:pt x="59" y="193"/>
                      <a:pt x="94" y="200"/>
                    </a:cubicBezTo>
                    <a:cubicBezTo>
                      <a:pt x="97" y="200"/>
                      <a:pt x="97" y="200"/>
                      <a:pt x="97" y="200"/>
                    </a:cubicBezTo>
                    <a:cubicBezTo>
                      <a:pt x="97" y="7"/>
                      <a:pt x="97" y="7"/>
                      <a:pt x="97" y="7"/>
                    </a:cubicBezTo>
                    <a:cubicBezTo>
                      <a:pt x="83" y="7"/>
                      <a:pt x="70" y="7"/>
                      <a:pt x="52" y="3"/>
                    </a:cubicBez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89" name="Freeform 93"/>
              <p:cNvSpPr>
                <a:spLocks noChangeArrowheads="1"/>
              </p:cNvSpPr>
              <p:nvPr/>
            </p:nvSpPr>
            <p:spPr bwMode="auto">
              <a:xfrm>
                <a:off x="14183741" y="7021056"/>
                <a:ext cx="105961" cy="227048"/>
              </a:xfrm>
              <a:custGeom>
                <a:avLst/>
                <a:gdLst>
                  <a:gd name="T0" fmla="*/ 46 w 99"/>
                  <a:gd name="T1" fmla="*/ 3 h 201"/>
                  <a:gd name="T2" fmla="*/ 46 w 99"/>
                  <a:gd name="T3" fmla="*/ 3 h 201"/>
                  <a:gd name="T4" fmla="*/ 81 w 99"/>
                  <a:gd name="T5" fmla="*/ 32 h 201"/>
                  <a:gd name="T6" fmla="*/ 84 w 99"/>
                  <a:gd name="T7" fmla="*/ 73 h 201"/>
                  <a:gd name="T8" fmla="*/ 84 w 99"/>
                  <a:gd name="T9" fmla="*/ 73 h 201"/>
                  <a:gd name="T10" fmla="*/ 98 w 99"/>
                  <a:gd name="T11" fmla="*/ 88 h 201"/>
                  <a:gd name="T12" fmla="*/ 77 w 99"/>
                  <a:gd name="T13" fmla="*/ 123 h 201"/>
                  <a:gd name="T14" fmla="*/ 0 w 99"/>
                  <a:gd name="T15" fmla="*/ 200 h 201"/>
                  <a:gd name="T16" fmla="*/ 0 w 99"/>
                  <a:gd name="T17" fmla="*/ 7 h 201"/>
                  <a:gd name="T18" fmla="*/ 46 w 99"/>
                  <a:gd name="T19"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01">
                    <a:moveTo>
                      <a:pt x="46" y="3"/>
                    </a:moveTo>
                    <a:lnTo>
                      <a:pt x="46" y="3"/>
                    </a:lnTo>
                    <a:cubicBezTo>
                      <a:pt x="63" y="0"/>
                      <a:pt x="77" y="18"/>
                      <a:pt x="81" y="32"/>
                    </a:cubicBezTo>
                    <a:cubicBezTo>
                      <a:pt x="81" y="46"/>
                      <a:pt x="84" y="60"/>
                      <a:pt x="84" y="73"/>
                    </a:cubicBezTo>
                    <a:cubicBezTo>
                      <a:pt x="84" y="73"/>
                      <a:pt x="81" y="73"/>
                      <a:pt x="84" y="73"/>
                    </a:cubicBezTo>
                    <a:cubicBezTo>
                      <a:pt x="88" y="73"/>
                      <a:pt x="98" y="77"/>
                      <a:pt x="98" y="88"/>
                    </a:cubicBezTo>
                    <a:cubicBezTo>
                      <a:pt x="98" y="98"/>
                      <a:pt x="88" y="126"/>
                      <a:pt x="77" y="123"/>
                    </a:cubicBezTo>
                    <a:cubicBezTo>
                      <a:pt x="59" y="168"/>
                      <a:pt x="39" y="193"/>
                      <a:pt x="0" y="200"/>
                    </a:cubicBezTo>
                    <a:cubicBezTo>
                      <a:pt x="0" y="7"/>
                      <a:pt x="0" y="7"/>
                      <a:pt x="0" y="7"/>
                    </a:cubicBezTo>
                    <a:cubicBezTo>
                      <a:pt x="17" y="7"/>
                      <a:pt x="31" y="7"/>
                      <a:pt x="46" y="3"/>
                    </a:cubicBezTo>
                  </a:path>
                </a:pathLst>
              </a:custGeom>
              <a:solidFill>
                <a:srgbClr val="EBB68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0" name="Freeform 94"/>
              <p:cNvSpPr>
                <a:spLocks noChangeArrowheads="1"/>
              </p:cNvSpPr>
              <p:nvPr/>
            </p:nvSpPr>
            <p:spPr bwMode="auto">
              <a:xfrm>
                <a:off x="14163557" y="7273331"/>
                <a:ext cx="40366" cy="30273"/>
              </a:xfrm>
              <a:custGeom>
                <a:avLst/>
                <a:gdLst>
                  <a:gd name="T0" fmla="*/ 17 w 39"/>
                  <a:gd name="T1" fmla="*/ 0 h 29"/>
                  <a:gd name="T2" fmla="*/ 38 w 39"/>
                  <a:gd name="T3" fmla="*/ 0 h 29"/>
                  <a:gd name="T4" fmla="*/ 28 w 39"/>
                  <a:gd name="T5" fmla="*/ 28 h 29"/>
                  <a:gd name="T6" fmla="*/ 17 w 39"/>
                  <a:gd name="T7" fmla="*/ 28 h 29"/>
                  <a:gd name="T8" fmla="*/ 17 w 39"/>
                  <a:gd name="T9" fmla="*/ 28 h 29"/>
                  <a:gd name="T10" fmla="*/ 6 w 39"/>
                  <a:gd name="T11" fmla="*/ 28 h 29"/>
                  <a:gd name="T12" fmla="*/ 0 w 39"/>
                  <a:gd name="T13" fmla="*/ 0 h 29"/>
                  <a:gd name="T14" fmla="*/ 17 w 3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9">
                    <a:moveTo>
                      <a:pt x="17" y="0"/>
                    </a:moveTo>
                    <a:lnTo>
                      <a:pt x="38" y="0"/>
                    </a:lnTo>
                    <a:lnTo>
                      <a:pt x="28" y="28"/>
                    </a:lnTo>
                    <a:lnTo>
                      <a:pt x="17" y="28"/>
                    </a:lnTo>
                    <a:lnTo>
                      <a:pt x="17" y="28"/>
                    </a:lnTo>
                    <a:lnTo>
                      <a:pt x="6" y="28"/>
                    </a:lnTo>
                    <a:lnTo>
                      <a:pt x="0" y="0"/>
                    </a:lnTo>
                    <a:lnTo>
                      <a:pt x="17" y="0"/>
                    </a:lnTo>
                  </a:path>
                </a:pathLst>
              </a:custGeom>
              <a:solidFill>
                <a:srgbClr val="EF3F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1" name="Freeform 95"/>
              <p:cNvSpPr>
                <a:spLocks noChangeArrowheads="1"/>
              </p:cNvSpPr>
              <p:nvPr/>
            </p:nvSpPr>
            <p:spPr bwMode="auto">
              <a:xfrm>
                <a:off x="14163557" y="7308649"/>
                <a:ext cx="40366" cy="161456"/>
              </a:xfrm>
              <a:custGeom>
                <a:avLst/>
                <a:gdLst>
                  <a:gd name="T0" fmla="*/ 28 w 39"/>
                  <a:gd name="T1" fmla="*/ 0 h 144"/>
                  <a:gd name="T2" fmla="*/ 38 w 39"/>
                  <a:gd name="T3" fmla="*/ 108 h 144"/>
                  <a:gd name="T4" fmla="*/ 17 w 39"/>
                  <a:gd name="T5" fmla="*/ 143 h 144"/>
                  <a:gd name="T6" fmla="*/ 0 w 39"/>
                  <a:gd name="T7" fmla="*/ 108 h 144"/>
                  <a:gd name="T8" fmla="*/ 6 w 39"/>
                  <a:gd name="T9" fmla="*/ 0 h 144"/>
                  <a:gd name="T10" fmla="*/ 28 w 39"/>
                  <a:gd name="T11" fmla="*/ 0 h 144"/>
                </a:gdLst>
                <a:ahLst/>
                <a:cxnLst>
                  <a:cxn ang="0">
                    <a:pos x="T0" y="T1"/>
                  </a:cxn>
                  <a:cxn ang="0">
                    <a:pos x="T2" y="T3"/>
                  </a:cxn>
                  <a:cxn ang="0">
                    <a:pos x="T4" y="T5"/>
                  </a:cxn>
                  <a:cxn ang="0">
                    <a:pos x="T6" y="T7"/>
                  </a:cxn>
                  <a:cxn ang="0">
                    <a:pos x="T8" y="T9"/>
                  </a:cxn>
                  <a:cxn ang="0">
                    <a:pos x="T10" y="T11"/>
                  </a:cxn>
                </a:cxnLst>
                <a:rect l="0" t="0" r="r" b="b"/>
                <a:pathLst>
                  <a:path w="39" h="144">
                    <a:moveTo>
                      <a:pt x="28" y="0"/>
                    </a:moveTo>
                    <a:lnTo>
                      <a:pt x="38" y="108"/>
                    </a:lnTo>
                    <a:lnTo>
                      <a:pt x="17" y="143"/>
                    </a:lnTo>
                    <a:lnTo>
                      <a:pt x="0" y="108"/>
                    </a:lnTo>
                    <a:lnTo>
                      <a:pt x="6" y="0"/>
                    </a:lnTo>
                    <a:lnTo>
                      <a:pt x="28" y="0"/>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2" name="Freeform 96"/>
              <p:cNvSpPr>
                <a:spLocks noChangeArrowheads="1"/>
              </p:cNvSpPr>
              <p:nvPr/>
            </p:nvSpPr>
            <p:spPr bwMode="auto">
              <a:xfrm>
                <a:off x="14113100" y="7243058"/>
                <a:ext cx="70640" cy="65591"/>
              </a:xfrm>
              <a:custGeom>
                <a:avLst/>
                <a:gdLst>
                  <a:gd name="T0" fmla="*/ 63 w 64"/>
                  <a:gd name="T1" fmla="*/ 28 h 60"/>
                  <a:gd name="T2" fmla="*/ 63 w 64"/>
                  <a:gd name="T3" fmla="*/ 28 h 60"/>
                  <a:gd name="T4" fmla="*/ 35 w 64"/>
                  <a:gd name="T5" fmla="*/ 59 h 60"/>
                  <a:gd name="T6" fmla="*/ 0 w 64"/>
                  <a:gd name="T7" fmla="*/ 7 h 60"/>
                  <a:gd name="T8" fmla="*/ 10 w 64"/>
                  <a:gd name="T9" fmla="*/ 0 h 60"/>
                  <a:gd name="T10" fmla="*/ 63 w 64"/>
                  <a:gd name="T11" fmla="*/ 28 h 60"/>
                </a:gdLst>
                <a:ahLst/>
                <a:cxnLst>
                  <a:cxn ang="0">
                    <a:pos x="T0" y="T1"/>
                  </a:cxn>
                  <a:cxn ang="0">
                    <a:pos x="T2" y="T3"/>
                  </a:cxn>
                  <a:cxn ang="0">
                    <a:pos x="T4" y="T5"/>
                  </a:cxn>
                  <a:cxn ang="0">
                    <a:pos x="T6" y="T7"/>
                  </a:cxn>
                  <a:cxn ang="0">
                    <a:pos x="T8" y="T9"/>
                  </a:cxn>
                  <a:cxn ang="0">
                    <a:pos x="T10" y="T11"/>
                  </a:cxn>
                </a:cxnLst>
                <a:rect l="0" t="0" r="r" b="b"/>
                <a:pathLst>
                  <a:path w="64" h="60">
                    <a:moveTo>
                      <a:pt x="63" y="28"/>
                    </a:moveTo>
                    <a:lnTo>
                      <a:pt x="63" y="28"/>
                    </a:lnTo>
                    <a:cubicBezTo>
                      <a:pt x="35" y="59"/>
                      <a:pt x="35" y="59"/>
                      <a:pt x="35" y="59"/>
                    </a:cubicBezTo>
                    <a:cubicBezTo>
                      <a:pt x="0" y="7"/>
                      <a:pt x="0" y="7"/>
                      <a:pt x="0" y="7"/>
                    </a:cubicBezTo>
                    <a:cubicBezTo>
                      <a:pt x="10" y="0"/>
                      <a:pt x="10" y="0"/>
                      <a:pt x="10" y="0"/>
                    </a:cubicBezTo>
                    <a:cubicBezTo>
                      <a:pt x="24" y="14"/>
                      <a:pt x="42" y="24"/>
                      <a:pt x="63"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3" name="Freeform 97"/>
              <p:cNvSpPr>
                <a:spLocks noChangeArrowheads="1"/>
              </p:cNvSpPr>
              <p:nvPr/>
            </p:nvSpPr>
            <p:spPr bwMode="auto">
              <a:xfrm>
                <a:off x="13956682" y="7253149"/>
                <a:ext cx="222013" cy="277502"/>
              </a:xfrm>
              <a:custGeom>
                <a:avLst/>
                <a:gdLst>
                  <a:gd name="T0" fmla="*/ 196 w 197"/>
                  <a:gd name="T1" fmla="*/ 186 h 247"/>
                  <a:gd name="T2" fmla="*/ 196 w 197"/>
                  <a:gd name="T3" fmla="*/ 186 h 247"/>
                  <a:gd name="T4" fmla="*/ 122 w 197"/>
                  <a:gd name="T5" fmla="*/ 0 h 247"/>
                  <a:gd name="T6" fmla="*/ 0 w 197"/>
                  <a:gd name="T7" fmla="*/ 144 h 247"/>
                  <a:gd name="T8" fmla="*/ 196 w 197"/>
                  <a:gd name="T9" fmla="*/ 246 h 247"/>
                  <a:gd name="T10" fmla="*/ 196 w 197"/>
                  <a:gd name="T11" fmla="*/ 186 h 247"/>
                </a:gdLst>
                <a:ahLst/>
                <a:cxnLst>
                  <a:cxn ang="0">
                    <a:pos x="T0" y="T1"/>
                  </a:cxn>
                  <a:cxn ang="0">
                    <a:pos x="T2" y="T3"/>
                  </a:cxn>
                  <a:cxn ang="0">
                    <a:pos x="T4" y="T5"/>
                  </a:cxn>
                  <a:cxn ang="0">
                    <a:pos x="T6" y="T7"/>
                  </a:cxn>
                  <a:cxn ang="0">
                    <a:pos x="T8" y="T9"/>
                  </a:cxn>
                  <a:cxn ang="0">
                    <a:pos x="T10" y="T11"/>
                  </a:cxn>
                </a:cxnLst>
                <a:rect l="0" t="0" r="r" b="b"/>
                <a:pathLst>
                  <a:path w="197" h="247">
                    <a:moveTo>
                      <a:pt x="196" y="186"/>
                    </a:moveTo>
                    <a:lnTo>
                      <a:pt x="196" y="186"/>
                    </a:lnTo>
                    <a:cubicBezTo>
                      <a:pt x="122" y="0"/>
                      <a:pt x="122" y="0"/>
                      <a:pt x="122" y="0"/>
                    </a:cubicBezTo>
                    <a:cubicBezTo>
                      <a:pt x="52" y="32"/>
                      <a:pt x="7" y="57"/>
                      <a:pt x="0" y="144"/>
                    </a:cubicBezTo>
                    <a:cubicBezTo>
                      <a:pt x="31" y="200"/>
                      <a:pt x="105" y="246"/>
                      <a:pt x="196" y="246"/>
                    </a:cubicBezTo>
                    <a:lnTo>
                      <a:pt x="196" y="186"/>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4" name="Freeform 98"/>
              <p:cNvSpPr>
                <a:spLocks noChangeArrowheads="1"/>
              </p:cNvSpPr>
              <p:nvPr/>
            </p:nvSpPr>
            <p:spPr bwMode="auto">
              <a:xfrm>
                <a:off x="14032368" y="7454969"/>
                <a:ext cx="5045" cy="35318"/>
              </a:xfrm>
              <a:custGeom>
                <a:avLst/>
                <a:gdLst>
                  <a:gd name="T0" fmla="*/ 0 w 8"/>
                  <a:gd name="T1" fmla="*/ 31 h 36"/>
                  <a:gd name="T2" fmla="*/ 0 w 8"/>
                  <a:gd name="T3" fmla="*/ 31 h 36"/>
                  <a:gd name="T4" fmla="*/ 7 w 8"/>
                  <a:gd name="T5" fmla="*/ 35 h 36"/>
                  <a:gd name="T6" fmla="*/ 7 w 8"/>
                  <a:gd name="T7" fmla="*/ 0 h 36"/>
                  <a:gd name="T8" fmla="*/ 0 w 8"/>
                  <a:gd name="T9" fmla="*/ 31 h 36"/>
                </a:gdLst>
                <a:ahLst/>
                <a:cxnLst>
                  <a:cxn ang="0">
                    <a:pos x="T0" y="T1"/>
                  </a:cxn>
                  <a:cxn ang="0">
                    <a:pos x="T2" y="T3"/>
                  </a:cxn>
                  <a:cxn ang="0">
                    <a:pos x="T4" y="T5"/>
                  </a:cxn>
                  <a:cxn ang="0">
                    <a:pos x="T6" y="T7"/>
                  </a:cxn>
                  <a:cxn ang="0">
                    <a:pos x="T8" y="T9"/>
                  </a:cxn>
                </a:cxnLst>
                <a:rect l="0" t="0" r="r" b="b"/>
                <a:pathLst>
                  <a:path w="8" h="36">
                    <a:moveTo>
                      <a:pt x="0" y="31"/>
                    </a:moveTo>
                    <a:lnTo>
                      <a:pt x="0" y="31"/>
                    </a:lnTo>
                    <a:cubicBezTo>
                      <a:pt x="4" y="31"/>
                      <a:pt x="4" y="35"/>
                      <a:pt x="7" y="35"/>
                    </a:cubicBezTo>
                    <a:cubicBezTo>
                      <a:pt x="7" y="0"/>
                      <a:pt x="7" y="0"/>
                      <a:pt x="7" y="0"/>
                    </a:cubicBezTo>
                    <a:lnTo>
                      <a:pt x="0"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5" name="Freeform 99"/>
              <p:cNvSpPr>
                <a:spLocks noChangeArrowheads="1"/>
              </p:cNvSpPr>
              <p:nvPr/>
            </p:nvSpPr>
            <p:spPr bwMode="auto">
              <a:xfrm>
                <a:off x="14072734" y="7253149"/>
                <a:ext cx="105961" cy="267411"/>
              </a:xfrm>
              <a:custGeom>
                <a:avLst/>
                <a:gdLst>
                  <a:gd name="T0" fmla="*/ 98 w 99"/>
                  <a:gd name="T1" fmla="*/ 189 h 236"/>
                  <a:gd name="T2" fmla="*/ 98 w 99"/>
                  <a:gd name="T3" fmla="*/ 235 h 236"/>
                  <a:gd name="T4" fmla="*/ 28 w 99"/>
                  <a:gd name="T5" fmla="*/ 105 h 236"/>
                  <a:gd name="T6" fmla="*/ 49 w 99"/>
                  <a:gd name="T7" fmla="*/ 80 h 236"/>
                  <a:gd name="T8" fmla="*/ 17 w 99"/>
                  <a:gd name="T9" fmla="*/ 70 h 236"/>
                  <a:gd name="T10" fmla="*/ 0 w 99"/>
                  <a:gd name="T11" fmla="*/ 14 h 236"/>
                  <a:gd name="T12" fmla="*/ 39 w 99"/>
                  <a:gd name="T13" fmla="*/ 0 h 236"/>
                  <a:gd name="T14" fmla="*/ 98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98" y="189"/>
                    </a:moveTo>
                    <a:lnTo>
                      <a:pt x="98" y="235"/>
                    </a:lnTo>
                    <a:lnTo>
                      <a:pt x="28" y="105"/>
                    </a:lnTo>
                    <a:lnTo>
                      <a:pt x="49" y="80"/>
                    </a:lnTo>
                    <a:lnTo>
                      <a:pt x="17" y="70"/>
                    </a:lnTo>
                    <a:lnTo>
                      <a:pt x="0" y="14"/>
                    </a:lnTo>
                    <a:lnTo>
                      <a:pt x="39" y="0"/>
                    </a:lnTo>
                    <a:lnTo>
                      <a:pt x="98" y="189"/>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6" name="Freeform 100"/>
              <p:cNvSpPr>
                <a:spLocks noChangeArrowheads="1"/>
              </p:cNvSpPr>
              <p:nvPr/>
            </p:nvSpPr>
            <p:spPr bwMode="auto">
              <a:xfrm>
                <a:off x="14183741" y="7243058"/>
                <a:ext cx="70640" cy="65591"/>
              </a:xfrm>
              <a:custGeom>
                <a:avLst/>
                <a:gdLst>
                  <a:gd name="T0" fmla="*/ 0 w 67"/>
                  <a:gd name="T1" fmla="*/ 28 h 60"/>
                  <a:gd name="T2" fmla="*/ 0 w 67"/>
                  <a:gd name="T3" fmla="*/ 28 h 60"/>
                  <a:gd name="T4" fmla="*/ 31 w 67"/>
                  <a:gd name="T5" fmla="*/ 59 h 60"/>
                  <a:gd name="T6" fmla="*/ 66 w 67"/>
                  <a:gd name="T7" fmla="*/ 7 h 60"/>
                  <a:gd name="T8" fmla="*/ 56 w 67"/>
                  <a:gd name="T9" fmla="*/ 0 h 60"/>
                  <a:gd name="T10" fmla="*/ 0 w 67"/>
                  <a:gd name="T11" fmla="*/ 28 h 60"/>
                </a:gdLst>
                <a:ahLst/>
                <a:cxnLst>
                  <a:cxn ang="0">
                    <a:pos x="T0" y="T1"/>
                  </a:cxn>
                  <a:cxn ang="0">
                    <a:pos x="T2" y="T3"/>
                  </a:cxn>
                  <a:cxn ang="0">
                    <a:pos x="T4" y="T5"/>
                  </a:cxn>
                  <a:cxn ang="0">
                    <a:pos x="T6" y="T7"/>
                  </a:cxn>
                  <a:cxn ang="0">
                    <a:pos x="T8" y="T9"/>
                  </a:cxn>
                  <a:cxn ang="0">
                    <a:pos x="T10" y="T11"/>
                  </a:cxn>
                </a:cxnLst>
                <a:rect l="0" t="0" r="r" b="b"/>
                <a:pathLst>
                  <a:path w="67" h="60">
                    <a:moveTo>
                      <a:pt x="0" y="28"/>
                    </a:moveTo>
                    <a:lnTo>
                      <a:pt x="0" y="28"/>
                    </a:lnTo>
                    <a:cubicBezTo>
                      <a:pt x="31" y="59"/>
                      <a:pt x="31" y="59"/>
                      <a:pt x="31" y="59"/>
                    </a:cubicBezTo>
                    <a:cubicBezTo>
                      <a:pt x="66" y="7"/>
                      <a:pt x="66" y="7"/>
                      <a:pt x="66" y="7"/>
                    </a:cubicBezTo>
                    <a:cubicBezTo>
                      <a:pt x="56" y="0"/>
                      <a:pt x="56" y="0"/>
                      <a:pt x="56" y="0"/>
                    </a:cubicBezTo>
                    <a:cubicBezTo>
                      <a:pt x="42" y="14"/>
                      <a:pt x="24" y="24"/>
                      <a:pt x="0"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7" name="Freeform 101"/>
              <p:cNvSpPr>
                <a:spLocks noChangeArrowheads="1"/>
              </p:cNvSpPr>
              <p:nvPr/>
            </p:nvSpPr>
            <p:spPr bwMode="auto">
              <a:xfrm>
                <a:off x="14183741" y="7253149"/>
                <a:ext cx="222013" cy="277502"/>
              </a:xfrm>
              <a:custGeom>
                <a:avLst/>
                <a:gdLst>
                  <a:gd name="T0" fmla="*/ 0 w 200"/>
                  <a:gd name="T1" fmla="*/ 186 h 247"/>
                  <a:gd name="T2" fmla="*/ 0 w 200"/>
                  <a:gd name="T3" fmla="*/ 186 h 247"/>
                  <a:gd name="T4" fmla="*/ 77 w 200"/>
                  <a:gd name="T5" fmla="*/ 0 h 247"/>
                  <a:gd name="T6" fmla="*/ 199 w 200"/>
                  <a:gd name="T7" fmla="*/ 144 h 247"/>
                  <a:gd name="T8" fmla="*/ 0 w 200"/>
                  <a:gd name="T9" fmla="*/ 246 h 247"/>
                  <a:gd name="T10" fmla="*/ 0 w 200"/>
                  <a:gd name="T11" fmla="*/ 186 h 247"/>
                </a:gdLst>
                <a:ahLst/>
                <a:cxnLst>
                  <a:cxn ang="0">
                    <a:pos x="T0" y="T1"/>
                  </a:cxn>
                  <a:cxn ang="0">
                    <a:pos x="T2" y="T3"/>
                  </a:cxn>
                  <a:cxn ang="0">
                    <a:pos x="T4" y="T5"/>
                  </a:cxn>
                  <a:cxn ang="0">
                    <a:pos x="T6" y="T7"/>
                  </a:cxn>
                  <a:cxn ang="0">
                    <a:pos x="T8" y="T9"/>
                  </a:cxn>
                  <a:cxn ang="0">
                    <a:pos x="T10" y="T11"/>
                  </a:cxn>
                </a:cxnLst>
                <a:rect l="0" t="0" r="r" b="b"/>
                <a:pathLst>
                  <a:path w="200" h="247">
                    <a:moveTo>
                      <a:pt x="0" y="186"/>
                    </a:moveTo>
                    <a:lnTo>
                      <a:pt x="0" y="186"/>
                    </a:lnTo>
                    <a:cubicBezTo>
                      <a:pt x="77" y="0"/>
                      <a:pt x="77" y="0"/>
                      <a:pt x="77" y="0"/>
                    </a:cubicBezTo>
                    <a:cubicBezTo>
                      <a:pt x="147" y="32"/>
                      <a:pt x="193" y="57"/>
                      <a:pt x="199" y="144"/>
                    </a:cubicBezTo>
                    <a:cubicBezTo>
                      <a:pt x="168" y="200"/>
                      <a:pt x="94" y="246"/>
                      <a:pt x="0" y="246"/>
                    </a:cubicBezTo>
                    <a:lnTo>
                      <a:pt x="0" y="186"/>
                    </a:lnTo>
                  </a:path>
                </a:pathLst>
              </a:custGeom>
              <a:solidFill>
                <a:srgbClr val="105A7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8" name="Freeform 102"/>
              <p:cNvSpPr>
                <a:spLocks noChangeArrowheads="1"/>
              </p:cNvSpPr>
              <p:nvPr/>
            </p:nvSpPr>
            <p:spPr bwMode="auto">
              <a:xfrm>
                <a:off x="14330068" y="7454969"/>
                <a:ext cx="5045" cy="35318"/>
              </a:xfrm>
              <a:custGeom>
                <a:avLst/>
                <a:gdLst>
                  <a:gd name="T0" fmla="*/ 7 w 8"/>
                  <a:gd name="T1" fmla="*/ 31 h 36"/>
                  <a:gd name="T2" fmla="*/ 7 w 8"/>
                  <a:gd name="T3" fmla="*/ 31 h 36"/>
                  <a:gd name="T4" fmla="*/ 0 w 8"/>
                  <a:gd name="T5" fmla="*/ 35 h 36"/>
                  <a:gd name="T6" fmla="*/ 0 w 8"/>
                  <a:gd name="T7" fmla="*/ 0 h 36"/>
                  <a:gd name="T8" fmla="*/ 7 w 8"/>
                  <a:gd name="T9" fmla="*/ 31 h 36"/>
                </a:gdLst>
                <a:ahLst/>
                <a:cxnLst>
                  <a:cxn ang="0">
                    <a:pos x="T0" y="T1"/>
                  </a:cxn>
                  <a:cxn ang="0">
                    <a:pos x="T2" y="T3"/>
                  </a:cxn>
                  <a:cxn ang="0">
                    <a:pos x="T4" y="T5"/>
                  </a:cxn>
                  <a:cxn ang="0">
                    <a:pos x="T6" y="T7"/>
                  </a:cxn>
                  <a:cxn ang="0">
                    <a:pos x="T8" y="T9"/>
                  </a:cxn>
                </a:cxnLst>
                <a:rect l="0" t="0" r="r" b="b"/>
                <a:pathLst>
                  <a:path w="8" h="36">
                    <a:moveTo>
                      <a:pt x="7" y="31"/>
                    </a:moveTo>
                    <a:lnTo>
                      <a:pt x="7" y="31"/>
                    </a:lnTo>
                    <a:cubicBezTo>
                      <a:pt x="4" y="31"/>
                      <a:pt x="0" y="35"/>
                      <a:pt x="0" y="35"/>
                    </a:cubicBezTo>
                    <a:cubicBezTo>
                      <a:pt x="0" y="0"/>
                      <a:pt x="0" y="0"/>
                      <a:pt x="0" y="0"/>
                    </a:cubicBezTo>
                    <a:lnTo>
                      <a:pt x="7"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299" name="Freeform 103"/>
              <p:cNvSpPr>
                <a:spLocks noChangeArrowheads="1"/>
              </p:cNvSpPr>
              <p:nvPr/>
            </p:nvSpPr>
            <p:spPr bwMode="auto">
              <a:xfrm>
                <a:off x="14183741" y="7253149"/>
                <a:ext cx="105961" cy="267411"/>
              </a:xfrm>
              <a:custGeom>
                <a:avLst/>
                <a:gdLst>
                  <a:gd name="T0" fmla="*/ 0 w 99"/>
                  <a:gd name="T1" fmla="*/ 189 h 236"/>
                  <a:gd name="T2" fmla="*/ 0 w 99"/>
                  <a:gd name="T3" fmla="*/ 235 h 236"/>
                  <a:gd name="T4" fmla="*/ 74 w 99"/>
                  <a:gd name="T5" fmla="*/ 105 h 236"/>
                  <a:gd name="T6" fmla="*/ 53 w 99"/>
                  <a:gd name="T7" fmla="*/ 80 h 236"/>
                  <a:gd name="T8" fmla="*/ 84 w 99"/>
                  <a:gd name="T9" fmla="*/ 70 h 236"/>
                  <a:gd name="T10" fmla="*/ 98 w 99"/>
                  <a:gd name="T11" fmla="*/ 14 h 236"/>
                  <a:gd name="T12" fmla="*/ 66 w 99"/>
                  <a:gd name="T13" fmla="*/ 0 h 236"/>
                  <a:gd name="T14" fmla="*/ 0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0" y="189"/>
                    </a:moveTo>
                    <a:lnTo>
                      <a:pt x="0" y="235"/>
                    </a:lnTo>
                    <a:lnTo>
                      <a:pt x="74" y="105"/>
                    </a:lnTo>
                    <a:lnTo>
                      <a:pt x="53" y="80"/>
                    </a:lnTo>
                    <a:lnTo>
                      <a:pt x="84" y="70"/>
                    </a:lnTo>
                    <a:lnTo>
                      <a:pt x="98" y="14"/>
                    </a:lnTo>
                    <a:lnTo>
                      <a:pt x="66" y="0"/>
                    </a:lnTo>
                    <a:lnTo>
                      <a:pt x="0" y="189"/>
                    </a:lnTo>
                  </a:path>
                </a:pathLst>
              </a:custGeom>
              <a:solidFill>
                <a:srgbClr val="0E6D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nvGrpSpPr>
            <p:cNvPr id="4" name="Group 3"/>
            <p:cNvGrpSpPr/>
            <p:nvPr/>
          </p:nvGrpSpPr>
          <p:grpSpPr>
            <a:xfrm>
              <a:off x="12957877" y="7027703"/>
              <a:ext cx="1164498" cy="1532853"/>
              <a:chOff x="9531558" y="7702199"/>
              <a:chExt cx="893098" cy="1175604"/>
            </a:xfrm>
          </p:grpSpPr>
          <p:sp>
            <p:nvSpPr>
              <p:cNvPr id="300" name="Freeform 104"/>
              <p:cNvSpPr>
                <a:spLocks noChangeArrowheads="1"/>
              </p:cNvSpPr>
              <p:nvPr/>
            </p:nvSpPr>
            <p:spPr bwMode="auto">
              <a:xfrm>
                <a:off x="9758618" y="7702199"/>
                <a:ext cx="438980" cy="388504"/>
              </a:xfrm>
              <a:custGeom>
                <a:avLst/>
                <a:gdLst>
                  <a:gd name="T0" fmla="*/ 361 w 390"/>
                  <a:gd name="T1" fmla="*/ 343 h 344"/>
                  <a:gd name="T2" fmla="*/ 361 w 390"/>
                  <a:gd name="T3" fmla="*/ 343 h 344"/>
                  <a:gd name="T4" fmla="*/ 375 w 390"/>
                  <a:gd name="T5" fmla="*/ 136 h 344"/>
                  <a:gd name="T6" fmla="*/ 56 w 390"/>
                  <a:gd name="T7" fmla="*/ 17 h 344"/>
                  <a:gd name="T8" fmla="*/ 35 w 390"/>
                  <a:gd name="T9" fmla="*/ 336 h 344"/>
                  <a:gd name="T10" fmla="*/ 361 w 390"/>
                  <a:gd name="T11" fmla="*/ 343 h 344"/>
                </a:gdLst>
                <a:ahLst/>
                <a:cxnLst>
                  <a:cxn ang="0">
                    <a:pos x="T0" y="T1"/>
                  </a:cxn>
                  <a:cxn ang="0">
                    <a:pos x="T2" y="T3"/>
                  </a:cxn>
                  <a:cxn ang="0">
                    <a:pos x="T4" y="T5"/>
                  </a:cxn>
                  <a:cxn ang="0">
                    <a:pos x="T6" y="T7"/>
                  </a:cxn>
                  <a:cxn ang="0">
                    <a:pos x="T8" y="T9"/>
                  </a:cxn>
                  <a:cxn ang="0">
                    <a:pos x="T10" y="T11"/>
                  </a:cxn>
                </a:cxnLst>
                <a:rect l="0" t="0" r="r" b="b"/>
                <a:pathLst>
                  <a:path w="390" h="344">
                    <a:moveTo>
                      <a:pt x="361" y="343"/>
                    </a:moveTo>
                    <a:lnTo>
                      <a:pt x="361" y="343"/>
                    </a:lnTo>
                    <a:cubicBezTo>
                      <a:pt x="368" y="273"/>
                      <a:pt x="389" y="200"/>
                      <a:pt x="375" y="136"/>
                    </a:cubicBezTo>
                    <a:cubicBezTo>
                      <a:pt x="333" y="45"/>
                      <a:pt x="147" y="0"/>
                      <a:pt x="56" y="17"/>
                    </a:cubicBezTo>
                    <a:cubicBezTo>
                      <a:pt x="0" y="112"/>
                      <a:pt x="25" y="228"/>
                      <a:pt x="35" y="336"/>
                    </a:cubicBezTo>
                    <a:lnTo>
                      <a:pt x="361" y="343"/>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1" name="Freeform 105"/>
              <p:cNvSpPr>
                <a:spLocks noChangeArrowheads="1"/>
              </p:cNvSpPr>
              <p:nvPr/>
            </p:nvSpPr>
            <p:spPr bwMode="auto">
              <a:xfrm>
                <a:off x="9980630" y="7732473"/>
                <a:ext cx="216967" cy="358231"/>
              </a:xfrm>
              <a:custGeom>
                <a:avLst/>
                <a:gdLst>
                  <a:gd name="T0" fmla="*/ 0 w 194"/>
                  <a:gd name="T1" fmla="*/ 315 h 319"/>
                  <a:gd name="T2" fmla="*/ 0 w 194"/>
                  <a:gd name="T3" fmla="*/ 315 h 319"/>
                  <a:gd name="T4" fmla="*/ 0 w 194"/>
                  <a:gd name="T5" fmla="*/ 0 h 319"/>
                  <a:gd name="T6" fmla="*/ 179 w 194"/>
                  <a:gd name="T7" fmla="*/ 111 h 319"/>
                  <a:gd name="T8" fmla="*/ 165 w 194"/>
                  <a:gd name="T9" fmla="*/ 318 h 319"/>
                  <a:gd name="T10" fmla="*/ 0 w 194"/>
                  <a:gd name="T11" fmla="*/ 315 h 319"/>
                </a:gdLst>
                <a:ahLst/>
                <a:cxnLst>
                  <a:cxn ang="0">
                    <a:pos x="T0" y="T1"/>
                  </a:cxn>
                  <a:cxn ang="0">
                    <a:pos x="T2" y="T3"/>
                  </a:cxn>
                  <a:cxn ang="0">
                    <a:pos x="T4" y="T5"/>
                  </a:cxn>
                  <a:cxn ang="0">
                    <a:pos x="T6" y="T7"/>
                  </a:cxn>
                  <a:cxn ang="0">
                    <a:pos x="T8" y="T9"/>
                  </a:cxn>
                  <a:cxn ang="0">
                    <a:pos x="T10" y="T11"/>
                  </a:cxn>
                </a:cxnLst>
                <a:rect l="0" t="0" r="r" b="b"/>
                <a:pathLst>
                  <a:path w="194" h="319">
                    <a:moveTo>
                      <a:pt x="0" y="315"/>
                    </a:moveTo>
                    <a:lnTo>
                      <a:pt x="0" y="315"/>
                    </a:lnTo>
                    <a:cubicBezTo>
                      <a:pt x="0" y="0"/>
                      <a:pt x="0" y="0"/>
                      <a:pt x="0" y="0"/>
                    </a:cubicBezTo>
                    <a:cubicBezTo>
                      <a:pt x="77" y="16"/>
                      <a:pt x="155" y="55"/>
                      <a:pt x="179" y="111"/>
                    </a:cubicBezTo>
                    <a:cubicBezTo>
                      <a:pt x="193" y="175"/>
                      <a:pt x="172" y="248"/>
                      <a:pt x="165" y="318"/>
                    </a:cubicBezTo>
                    <a:lnTo>
                      <a:pt x="0" y="315"/>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2" name="Freeform 106"/>
              <p:cNvSpPr>
                <a:spLocks noChangeArrowheads="1"/>
              </p:cNvSpPr>
              <p:nvPr/>
            </p:nvSpPr>
            <p:spPr bwMode="auto">
              <a:xfrm>
                <a:off x="9980630" y="8277387"/>
                <a:ext cx="166510" cy="565097"/>
              </a:xfrm>
              <a:custGeom>
                <a:avLst/>
                <a:gdLst>
                  <a:gd name="T0" fmla="*/ 0 w 148"/>
                  <a:gd name="T1" fmla="*/ 498 h 499"/>
                  <a:gd name="T2" fmla="*/ 0 w 148"/>
                  <a:gd name="T3" fmla="*/ 498 h 499"/>
                  <a:gd name="T4" fmla="*/ 147 w 148"/>
                  <a:gd name="T5" fmla="*/ 491 h 499"/>
                  <a:gd name="T6" fmla="*/ 147 w 148"/>
                  <a:gd name="T7" fmla="*/ 50 h 499"/>
                  <a:gd name="T8" fmla="*/ 133 w 148"/>
                  <a:gd name="T9" fmla="*/ 43 h 499"/>
                  <a:gd name="T10" fmla="*/ 0 w 148"/>
                  <a:gd name="T11" fmla="*/ 0 h 499"/>
                  <a:gd name="T12" fmla="*/ 0 w 148"/>
                  <a:gd name="T13" fmla="*/ 498 h 499"/>
                </a:gdLst>
                <a:ahLst/>
                <a:cxnLst>
                  <a:cxn ang="0">
                    <a:pos x="T0" y="T1"/>
                  </a:cxn>
                  <a:cxn ang="0">
                    <a:pos x="T2" y="T3"/>
                  </a:cxn>
                  <a:cxn ang="0">
                    <a:pos x="T4" y="T5"/>
                  </a:cxn>
                  <a:cxn ang="0">
                    <a:pos x="T6" y="T7"/>
                  </a:cxn>
                  <a:cxn ang="0">
                    <a:pos x="T8" y="T9"/>
                  </a:cxn>
                  <a:cxn ang="0">
                    <a:pos x="T10" y="T11"/>
                  </a:cxn>
                  <a:cxn ang="0">
                    <a:pos x="T12" y="T13"/>
                  </a:cxn>
                </a:cxnLst>
                <a:rect l="0" t="0" r="r" b="b"/>
                <a:pathLst>
                  <a:path w="148" h="499">
                    <a:moveTo>
                      <a:pt x="0" y="498"/>
                    </a:moveTo>
                    <a:lnTo>
                      <a:pt x="0" y="498"/>
                    </a:lnTo>
                    <a:cubicBezTo>
                      <a:pt x="49" y="498"/>
                      <a:pt x="98" y="494"/>
                      <a:pt x="147" y="491"/>
                    </a:cubicBezTo>
                    <a:cubicBezTo>
                      <a:pt x="147" y="50"/>
                      <a:pt x="147" y="50"/>
                      <a:pt x="147" y="50"/>
                    </a:cubicBezTo>
                    <a:cubicBezTo>
                      <a:pt x="133" y="43"/>
                      <a:pt x="133" y="43"/>
                      <a:pt x="133" y="43"/>
                    </a:cubicBezTo>
                    <a:cubicBezTo>
                      <a:pt x="94" y="25"/>
                      <a:pt x="49" y="8"/>
                      <a:pt x="0" y="0"/>
                    </a:cubicBezTo>
                    <a:lnTo>
                      <a:pt x="0" y="498"/>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3" name="Freeform 107"/>
              <p:cNvSpPr>
                <a:spLocks noChangeArrowheads="1"/>
              </p:cNvSpPr>
              <p:nvPr/>
            </p:nvSpPr>
            <p:spPr bwMode="auto">
              <a:xfrm>
                <a:off x="9809075" y="8277387"/>
                <a:ext cx="166510" cy="565097"/>
              </a:xfrm>
              <a:custGeom>
                <a:avLst/>
                <a:gdLst>
                  <a:gd name="T0" fmla="*/ 147 w 148"/>
                  <a:gd name="T1" fmla="*/ 498 h 499"/>
                  <a:gd name="T2" fmla="*/ 147 w 148"/>
                  <a:gd name="T3" fmla="*/ 498 h 499"/>
                  <a:gd name="T4" fmla="*/ 0 w 148"/>
                  <a:gd name="T5" fmla="*/ 491 h 499"/>
                  <a:gd name="T6" fmla="*/ 0 w 148"/>
                  <a:gd name="T7" fmla="*/ 50 h 499"/>
                  <a:gd name="T8" fmla="*/ 17 w 148"/>
                  <a:gd name="T9" fmla="*/ 43 h 499"/>
                  <a:gd name="T10" fmla="*/ 147 w 148"/>
                  <a:gd name="T11" fmla="*/ 0 h 499"/>
                  <a:gd name="T12" fmla="*/ 147 w 148"/>
                  <a:gd name="T13" fmla="*/ 498 h 499"/>
                </a:gdLst>
                <a:ahLst/>
                <a:cxnLst>
                  <a:cxn ang="0">
                    <a:pos x="T0" y="T1"/>
                  </a:cxn>
                  <a:cxn ang="0">
                    <a:pos x="T2" y="T3"/>
                  </a:cxn>
                  <a:cxn ang="0">
                    <a:pos x="T4" y="T5"/>
                  </a:cxn>
                  <a:cxn ang="0">
                    <a:pos x="T6" y="T7"/>
                  </a:cxn>
                  <a:cxn ang="0">
                    <a:pos x="T8" y="T9"/>
                  </a:cxn>
                  <a:cxn ang="0">
                    <a:pos x="T10" y="T11"/>
                  </a:cxn>
                  <a:cxn ang="0">
                    <a:pos x="T12" y="T13"/>
                  </a:cxn>
                </a:cxnLst>
                <a:rect l="0" t="0" r="r" b="b"/>
                <a:pathLst>
                  <a:path w="148" h="499">
                    <a:moveTo>
                      <a:pt x="147" y="498"/>
                    </a:moveTo>
                    <a:lnTo>
                      <a:pt x="147" y="498"/>
                    </a:lnTo>
                    <a:cubicBezTo>
                      <a:pt x="98" y="498"/>
                      <a:pt x="49" y="494"/>
                      <a:pt x="0" y="491"/>
                    </a:cubicBezTo>
                    <a:cubicBezTo>
                      <a:pt x="0" y="50"/>
                      <a:pt x="0" y="50"/>
                      <a:pt x="0" y="50"/>
                    </a:cubicBezTo>
                    <a:cubicBezTo>
                      <a:pt x="17" y="43"/>
                      <a:pt x="17" y="43"/>
                      <a:pt x="17" y="43"/>
                    </a:cubicBezTo>
                    <a:cubicBezTo>
                      <a:pt x="52" y="25"/>
                      <a:pt x="98" y="8"/>
                      <a:pt x="147" y="0"/>
                    </a:cubicBezTo>
                    <a:lnTo>
                      <a:pt x="147" y="498"/>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4" name="Freeform 108"/>
              <p:cNvSpPr>
                <a:spLocks noChangeArrowheads="1"/>
              </p:cNvSpPr>
              <p:nvPr/>
            </p:nvSpPr>
            <p:spPr bwMode="auto">
              <a:xfrm>
                <a:off x="9854486" y="8176477"/>
                <a:ext cx="237150" cy="206866"/>
              </a:xfrm>
              <a:custGeom>
                <a:avLst/>
                <a:gdLst>
                  <a:gd name="T0" fmla="*/ 0 w 212"/>
                  <a:gd name="T1" fmla="*/ 0 h 187"/>
                  <a:gd name="T2" fmla="*/ 0 w 212"/>
                  <a:gd name="T3" fmla="*/ 0 h 187"/>
                  <a:gd name="T4" fmla="*/ 211 w 212"/>
                  <a:gd name="T5" fmla="*/ 0 h 187"/>
                  <a:gd name="T6" fmla="*/ 211 w 212"/>
                  <a:gd name="T7" fmla="*/ 126 h 187"/>
                  <a:gd name="T8" fmla="*/ 0 w 212"/>
                  <a:gd name="T9" fmla="*/ 126 h 187"/>
                  <a:gd name="T10" fmla="*/ 0 w 212"/>
                  <a:gd name="T11" fmla="*/ 0 h 187"/>
                </a:gdLst>
                <a:ahLst/>
                <a:cxnLst>
                  <a:cxn ang="0">
                    <a:pos x="T0" y="T1"/>
                  </a:cxn>
                  <a:cxn ang="0">
                    <a:pos x="T2" y="T3"/>
                  </a:cxn>
                  <a:cxn ang="0">
                    <a:pos x="T4" y="T5"/>
                  </a:cxn>
                  <a:cxn ang="0">
                    <a:pos x="T6" y="T7"/>
                  </a:cxn>
                  <a:cxn ang="0">
                    <a:pos x="T8" y="T9"/>
                  </a:cxn>
                  <a:cxn ang="0">
                    <a:pos x="T10" y="T11"/>
                  </a:cxn>
                </a:cxnLst>
                <a:rect l="0" t="0" r="r" b="b"/>
                <a:pathLst>
                  <a:path w="212" h="187">
                    <a:moveTo>
                      <a:pt x="0" y="0"/>
                    </a:moveTo>
                    <a:lnTo>
                      <a:pt x="0" y="0"/>
                    </a:lnTo>
                    <a:cubicBezTo>
                      <a:pt x="211" y="0"/>
                      <a:pt x="211" y="0"/>
                      <a:pt x="211" y="0"/>
                    </a:cubicBezTo>
                    <a:cubicBezTo>
                      <a:pt x="211" y="126"/>
                      <a:pt x="211" y="126"/>
                      <a:pt x="211" y="126"/>
                    </a:cubicBezTo>
                    <a:cubicBezTo>
                      <a:pt x="141" y="182"/>
                      <a:pt x="71" y="186"/>
                      <a:pt x="0" y="126"/>
                    </a:cubicBezTo>
                    <a:lnTo>
                      <a:pt x="0" y="0"/>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5" name="Freeform 109"/>
              <p:cNvSpPr>
                <a:spLocks noChangeArrowheads="1"/>
              </p:cNvSpPr>
              <p:nvPr/>
            </p:nvSpPr>
            <p:spPr bwMode="auto">
              <a:xfrm>
                <a:off x="9763663" y="7873746"/>
                <a:ext cx="211922" cy="444004"/>
              </a:xfrm>
              <a:custGeom>
                <a:avLst/>
                <a:gdLst>
                  <a:gd name="T0" fmla="*/ 102 w 190"/>
                  <a:gd name="T1" fmla="*/ 7 h 393"/>
                  <a:gd name="T2" fmla="*/ 102 w 190"/>
                  <a:gd name="T3" fmla="*/ 7 h 393"/>
                  <a:gd name="T4" fmla="*/ 39 w 190"/>
                  <a:gd name="T5" fmla="*/ 60 h 393"/>
                  <a:gd name="T6" fmla="*/ 28 w 190"/>
                  <a:gd name="T7" fmla="*/ 143 h 393"/>
                  <a:gd name="T8" fmla="*/ 25 w 190"/>
                  <a:gd name="T9" fmla="*/ 143 h 393"/>
                  <a:gd name="T10" fmla="*/ 0 w 190"/>
                  <a:gd name="T11" fmla="*/ 175 h 393"/>
                  <a:gd name="T12" fmla="*/ 42 w 190"/>
                  <a:gd name="T13" fmla="*/ 242 h 393"/>
                  <a:gd name="T14" fmla="*/ 186 w 190"/>
                  <a:gd name="T15" fmla="*/ 392 h 393"/>
                  <a:gd name="T16" fmla="*/ 189 w 190"/>
                  <a:gd name="T17" fmla="*/ 392 h 393"/>
                  <a:gd name="T18" fmla="*/ 189 w 190"/>
                  <a:gd name="T19" fmla="*/ 18 h 393"/>
                  <a:gd name="T20" fmla="*/ 102 w 190"/>
                  <a:gd name="T21" fmla="*/ 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393">
                    <a:moveTo>
                      <a:pt x="102" y="7"/>
                    </a:moveTo>
                    <a:lnTo>
                      <a:pt x="102" y="7"/>
                    </a:lnTo>
                    <a:cubicBezTo>
                      <a:pt x="70" y="0"/>
                      <a:pt x="42" y="31"/>
                      <a:pt x="39" y="60"/>
                    </a:cubicBezTo>
                    <a:cubicBezTo>
                      <a:pt x="32" y="88"/>
                      <a:pt x="28" y="116"/>
                      <a:pt x="28" y="143"/>
                    </a:cubicBezTo>
                    <a:cubicBezTo>
                      <a:pt x="28" y="143"/>
                      <a:pt x="32" y="143"/>
                      <a:pt x="25" y="143"/>
                    </a:cubicBezTo>
                    <a:cubicBezTo>
                      <a:pt x="18" y="143"/>
                      <a:pt x="0" y="147"/>
                      <a:pt x="0" y="175"/>
                    </a:cubicBezTo>
                    <a:cubicBezTo>
                      <a:pt x="0" y="193"/>
                      <a:pt x="18" y="252"/>
                      <a:pt x="42" y="242"/>
                    </a:cubicBezTo>
                    <a:cubicBezTo>
                      <a:pt x="74" y="329"/>
                      <a:pt x="116" y="375"/>
                      <a:pt x="186" y="392"/>
                    </a:cubicBezTo>
                    <a:cubicBezTo>
                      <a:pt x="189" y="392"/>
                      <a:pt x="189" y="392"/>
                      <a:pt x="189" y="392"/>
                    </a:cubicBezTo>
                    <a:cubicBezTo>
                      <a:pt x="189" y="18"/>
                      <a:pt x="189" y="18"/>
                      <a:pt x="189" y="18"/>
                    </a:cubicBezTo>
                    <a:cubicBezTo>
                      <a:pt x="161" y="18"/>
                      <a:pt x="134" y="14"/>
                      <a:pt x="102" y="7"/>
                    </a:cubicBez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6" name="Freeform 110"/>
              <p:cNvSpPr>
                <a:spLocks noChangeArrowheads="1"/>
              </p:cNvSpPr>
              <p:nvPr/>
            </p:nvSpPr>
            <p:spPr bwMode="auto">
              <a:xfrm>
                <a:off x="9980630" y="7873746"/>
                <a:ext cx="216967" cy="444004"/>
              </a:xfrm>
              <a:custGeom>
                <a:avLst/>
                <a:gdLst>
                  <a:gd name="T0" fmla="*/ 91 w 194"/>
                  <a:gd name="T1" fmla="*/ 7 h 393"/>
                  <a:gd name="T2" fmla="*/ 91 w 194"/>
                  <a:gd name="T3" fmla="*/ 7 h 393"/>
                  <a:gd name="T4" fmla="*/ 154 w 194"/>
                  <a:gd name="T5" fmla="*/ 60 h 393"/>
                  <a:gd name="T6" fmla="*/ 165 w 194"/>
                  <a:gd name="T7" fmla="*/ 143 h 393"/>
                  <a:gd name="T8" fmla="*/ 165 w 194"/>
                  <a:gd name="T9" fmla="*/ 143 h 393"/>
                  <a:gd name="T10" fmla="*/ 189 w 194"/>
                  <a:gd name="T11" fmla="*/ 175 h 393"/>
                  <a:gd name="T12" fmla="*/ 151 w 194"/>
                  <a:gd name="T13" fmla="*/ 242 h 393"/>
                  <a:gd name="T14" fmla="*/ 0 w 194"/>
                  <a:gd name="T15" fmla="*/ 392 h 393"/>
                  <a:gd name="T16" fmla="*/ 0 w 194"/>
                  <a:gd name="T17" fmla="*/ 18 h 393"/>
                  <a:gd name="T18" fmla="*/ 91 w 194"/>
                  <a:gd name="T19" fmla="*/ 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393">
                    <a:moveTo>
                      <a:pt x="91" y="7"/>
                    </a:moveTo>
                    <a:lnTo>
                      <a:pt x="91" y="7"/>
                    </a:lnTo>
                    <a:cubicBezTo>
                      <a:pt x="119" y="0"/>
                      <a:pt x="147" y="31"/>
                      <a:pt x="154" y="60"/>
                    </a:cubicBezTo>
                    <a:cubicBezTo>
                      <a:pt x="158" y="88"/>
                      <a:pt x="161" y="116"/>
                      <a:pt x="165" y="143"/>
                    </a:cubicBezTo>
                    <a:cubicBezTo>
                      <a:pt x="165" y="143"/>
                      <a:pt x="161" y="143"/>
                      <a:pt x="165" y="143"/>
                    </a:cubicBezTo>
                    <a:cubicBezTo>
                      <a:pt x="171" y="143"/>
                      <a:pt x="193" y="147"/>
                      <a:pt x="189" y="175"/>
                    </a:cubicBezTo>
                    <a:cubicBezTo>
                      <a:pt x="189" y="193"/>
                      <a:pt x="171" y="252"/>
                      <a:pt x="151" y="242"/>
                    </a:cubicBezTo>
                    <a:cubicBezTo>
                      <a:pt x="119" y="329"/>
                      <a:pt x="73" y="378"/>
                      <a:pt x="0" y="392"/>
                    </a:cubicBezTo>
                    <a:cubicBezTo>
                      <a:pt x="0" y="18"/>
                      <a:pt x="0" y="18"/>
                      <a:pt x="0" y="18"/>
                    </a:cubicBezTo>
                    <a:cubicBezTo>
                      <a:pt x="31" y="18"/>
                      <a:pt x="59" y="14"/>
                      <a:pt x="91" y="7"/>
                    </a:cubicBezTo>
                  </a:path>
                </a:pathLst>
              </a:custGeom>
              <a:solidFill>
                <a:srgbClr val="EBB68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7" name="Freeform 111"/>
              <p:cNvSpPr>
                <a:spLocks noChangeArrowheads="1"/>
              </p:cNvSpPr>
              <p:nvPr/>
            </p:nvSpPr>
            <p:spPr bwMode="auto">
              <a:xfrm>
                <a:off x="9940264" y="8368206"/>
                <a:ext cx="80732" cy="65591"/>
              </a:xfrm>
              <a:custGeom>
                <a:avLst/>
                <a:gdLst>
                  <a:gd name="T0" fmla="*/ 35 w 74"/>
                  <a:gd name="T1" fmla="*/ 0 h 61"/>
                  <a:gd name="T2" fmla="*/ 73 w 74"/>
                  <a:gd name="T3" fmla="*/ 0 h 61"/>
                  <a:gd name="T4" fmla="*/ 56 w 74"/>
                  <a:gd name="T5" fmla="*/ 60 h 61"/>
                  <a:gd name="T6" fmla="*/ 35 w 74"/>
                  <a:gd name="T7" fmla="*/ 60 h 61"/>
                  <a:gd name="T8" fmla="*/ 35 w 74"/>
                  <a:gd name="T9" fmla="*/ 60 h 61"/>
                  <a:gd name="T10" fmla="*/ 14 w 74"/>
                  <a:gd name="T11" fmla="*/ 60 h 61"/>
                  <a:gd name="T12" fmla="*/ 0 w 74"/>
                  <a:gd name="T13" fmla="*/ 0 h 61"/>
                  <a:gd name="T14" fmla="*/ 35 w 74"/>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61">
                    <a:moveTo>
                      <a:pt x="35" y="0"/>
                    </a:moveTo>
                    <a:lnTo>
                      <a:pt x="73" y="0"/>
                    </a:lnTo>
                    <a:lnTo>
                      <a:pt x="56" y="60"/>
                    </a:lnTo>
                    <a:lnTo>
                      <a:pt x="35" y="60"/>
                    </a:lnTo>
                    <a:lnTo>
                      <a:pt x="35" y="60"/>
                    </a:lnTo>
                    <a:lnTo>
                      <a:pt x="14" y="60"/>
                    </a:lnTo>
                    <a:lnTo>
                      <a:pt x="0" y="0"/>
                    </a:lnTo>
                    <a:lnTo>
                      <a:pt x="35" y="0"/>
                    </a:lnTo>
                  </a:path>
                </a:pathLst>
              </a:custGeom>
              <a:solidFill>
                <a:srgbClr val="EF3F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8" name="Freeform 112"/>
              <p:cNvSpPr>
                <a:spLocks noChangeArrowheads="1"/>
              </p:cNvSpPr>
              <p:nvPr/>
            </p:nvSpPr>
            <p:spPr bwMode="auto">
              <a:xfrm>
                <a:off x="9940264" y="8433798"/>
                <a:ext cx="75686" cy="317867"/>
              </a:xfrm>
              <a:custGeom>
                <a:avLst/>
                <a:gdLst>
                  <a:gd name="T0" fmla="*/ 56 w 71"/>
                  <a:gd name="T1" fmla="*/ 0 h 281"/>
                  <a:gd name="T2" fmla="*/ 70 w 71"/>
                  <a:gd name="T3" fmla="*/ 214 h 281"/>
                  <a:gd name="T4" fmla="*/ 35 w 71"/>
                  <a:gd name="T5" fmla="*/ 280 h 281"/>
                  <a:gd name="T6" fmla="*/ 0 w 71"/>
                  <a:gd name="T7" fmla="*/ 214 h 281"/>
                  <a:gd name="T8" fmla="*/ 14 w 71"/>
                  <a:gd name="T9" fmla="*/ 0 h 281"/>
                  <a:gd name="T10" fmla="*/ 56 w 71"/>
                  <a:gd name="T11" fmla="*/ 0 h 281"/>
                </a:gdLst>
                <a:ahLst/>
                <a:cxnLst>
                  <a:cxn ang="0">
                    <a:pos x="T0" y="T1"/>
                  </a:cxn>
                  <a:cxn ang="0">
                    <a:pos x="T2" y="T3"/>
                  </a:cxn>
                  <a:cxn ang="0">
                    <a:pos x="T4" y="T5"/>
                  </a:cxn>
                  <a:cxn ang="0">
                    <a:pos x="T6" y="T7"/>
                  </a:cxn>
                  <a:cxn ang="0">
                    <a:pos x="T8" y="T9"/>
                  </a:cxn>
                  <a:cxn ang="0">
                    <a:pos x="T10" y="T11"/>
                  </a:cxn>
                </a:cxnLst>
                <a:rect l="0" t="0" r="r" b="b"/>
                <a:pathLst>
                  <a:path w="71" h="281">
                    <a:moveTo>
                      <a:pt x="56" y="0"/>
                    </a:moveTo>
                    <a:lnTo>
                      <a:pt x="70" y="214"/>
                    </a:lnTo>
                    <a:lnTo>
                      <a:pt x="35" y="280"/>
                    </a:lnTo>
                    <a:lnTo>
                      <a:pt x="0" y="214"/>
                    </a:lnTo>
                    <a:lnTo>
                      <a:pt x="14" y="0"/>
                    </a:lnTo>
                    <a:lnTo>
                      <a:pt x="56" y="0"/>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09" name="Freeform 113"/>
              <p:cNvSpPr>
                <a:spLocks noChangeArrowheads="1"/>
              </p:cNvSpPr>
              <p:nvPr/>
            </p:nvSpPr>
            <p:spPr bwMode="auto">
              <a:xfrm>
                <a:off x="9829258" y="8307661"/>
                <a:ext cx="146327" cy="126138"/>
              </a:xfrm>
              <a:custGeom>
                <a:avLst/>
                <a:gdLst>
                  <a:gd name="T0" fmla="*/ 130 w 131"/>
                  <a:gd name="T1" fmla="*/ 52 h 113"/>
                  <a:gd name="T2" fmla="*/ 130 w 131"/>
                  <a:gd name="T3" fmla="*/ 52 h 113"/>
                  <a:gd name="T4" fmla="*/ 70 w 131"/>
                  <a:gd name="T5" fmla="*/ 112 h 113"/>
                  <a:gd name="T6" fmla="*/ 0 w 131"/>
                  <a:gd name="T7" fmla="*/ 14 h 113"/>
                  <a:gd name="T8" fmla="*/ 24 w 131"/>
                  <a:gd name="T9" fmla="*/ 0 h 113"/>
                  <a:gd name="T10" fmla="*/ 130 w 131"/>
                  <a:gd name="T11" fmla="*/ 52 h 113"/>
                </a:gdLst>
                <a:ahLst/>
                <a:cxnLst>
                  <a:cxn ang="0">
                    <a:pos x="T0" y="T1"/>
                  </a:cxn>
                  <a:cxn ang="0">
                    <a:pos x="T2" y="T3"/>
                  </a:cxn>
                  <a:cxn ang="0">
                    <a:pos x="T4" y="T5"/>
                  </a:cxn>
                  <a:cxn ang="0">
                    <a:pos x="T6" y="T7"/>
                  </a:cxn>
                  <a:cxn ang="0">
                    <a:pos x="T8" y="T9"/>
                  </a:cxn>
                  <a:cxn ang="0">
                    <a:pos x="T10" y="T11"/>
                  </a:cxn>
                </a:cxnLst>
                <a:rect l="0" t="0" r="r" b="b"/>
                <a:pathLst>
                  <a:path w="131" h="113">
                    <a:moveTo>
                      <a:pt x="130" y="52"/>
                    </a:moveTo>
                    <a:lnTo>
                      <a:pt x="130" y="52"/>
                    </a:lnTo>
                    <a:cubicBezTo>
                      <a:pt x="70" y="112"/>
                      <a:pt x="70" y="112"/>
                      <a:pt x="70" y="112"/>
                    </a:cubicBezTo>
                    <a:cubicBezTo>
                      <a:pt x="0" y="14"/>
                      <a:pt x="0" y="14"/>
                      <a:pt x="0" y="14"/>
                    </a:cubicBezTo>
                    <a:cubicBezTo>
                      <a:pt x="24" y="0"/>
                      <a:pt x="24" y="0"/>
                      <a:pt x="24" y="0"/>
                    </a:cubicBezTo>
                    <a:cubicBezTo>
                      <a:pt x="53" y="24"/>
                      <a:pt x="88" y="42"/>
                      <a:pt x="130" y="52"/>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0" name="Freeform 114"/>
              <p:cNvSpPr>
                <a:spLocks noChangeArrowheads="1"/>
              </p:cNvSpPr>
              <p:nvPr/>
            </p:nvSpPr>
            <p:spPr bwMode="auto">
              <a:xfrm>
                <a:off x="9531558" y="8332888"/>
                <a:ext cx="438980" cy="544915"/>
              </a:xfrm>
              <a:custGeom>
                <a:avLst/>
                <a:gdLst>
                  <a:gd name="T0" fmla="*/ 389 w 390"/>
                  <a:gd name="T1" fmla="*/ 361 h 480"/>
                  <a:gd name="T2" fmla="*/ 389 w 390"/>
                  <a:gd name="T3" fmla="*/ 361 h 480"/>
                  <a:gd name="T4" fmla="*/ 238 w 390"/>
                  <a:gd name="T5" fmla="*/ 0 h 480"/>
                  <a:gd name="T6" fmla="*/ 0 w 390"/>
                  <a:gd name="T7" fmla="*/ 277 h 480"/>
                  <a:gd name="T8" fmla="*/ 389 w 390"/>
                  <a:gd name="T9" fmla="*/ 479 h 480"/>
                  <a:gd name="T10" fmla="*/ 389 w 390"/>
                  <a:gd name="T11" fmla="*/ 361 h 480"/>
                </a:gdLst>
                <a:ahLst/>
                <a:cxnLst>
                  <a:cxn ang="0">
                    <a:pos x="T0" y="T1"/>
                  </a:cxn>
                  <a:cxn ang="0">
                    <a:pos x="T2" y="T3"/>
                  </a:cxn>
                  <a:cxn ang="0">
                    <a:pos x="T4" y="T5"/>
                  </a:cxn>
                  <a:cxn ang="0">
                    <a:pos x="T6" y="T7"/>
                  </a:cxn>
                  <a:cxn ang="0">
                    <a:pos x="T8" y="T9"/>
                  </a:cxn>
                  <a:cxn ang="0">
                    <a:pos x="T10" y="T11"/>
                  </a:cxn>
                </a:cxnLst>
                <a:rect l="0" t="0" r="r" b="b"/>
                <a:pathLst>
                  <a:path w="390" h="480">
                    <a:moveTo>
                      <a:pt x="389" y="361"/>
                    </a:moveTo>
                    <a:lnTo>
                      <a:pt x="389" y="361"/>
                    </a:lnTo>
                    <a:cubicBezTo>
                      <a:pt x="238" y="0"/>
                      <a:pt x="238" y="0"/>
                      <a:pt x="238" y="0"/>
                    </a:cubicBezTo>
                    <a:cubicBezTo>
                      <a:pt x="101" y="59"/>
                      <a:pt x="14" y="105"/>
                      <a:pt x="0" y="277"/>
                    </a:cubicBezTo>
                    <a:cubicBezTo>
                      <a:pt x="63" y="389"/>
                      <a:pt x="210" y="479"/>
                      <a:pt x="389" y="479"/>
                    </a:cubicBezTo>
                    <a:lnTo>
                      <a:pt x="389" y="361"/>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1" name="Freeform 115"/>
              <p:cNvSpPr>
                <a:spLocks noChangeArrowheads="1"/>
              </p:cNvSpPr>
              <p:nvPr/>
            </p:nvSpPr>
            <p:spPr bwMode="auto">
              <a:xfrm>
                <a:off x="9672840" y="8726438"/>
                <a:ext cx="15138" cy="75682"/>
              </a:xfrm>
              <a:custGeom>
                <a:avLst/>
                <a:gdLst>
                  <a:gd name="T0" fmla="*/ 0 w 18"/>
                  <a:gd name="T1" fmla="*/ 60 h 71"/>
                  <a:gd name="T2" fmla="*/ 0 w 18"/>
                  <a:gd name="T3" fmla="*/ 60 h 71"/>
                  <a:gd name="T4" fmla="*/ 17 w 18"/>
                  <a:gd name="T5" fmla="*/ 70 h 71"/>
                  <a:gd name="T6" fmla="*/ 17 w 18"/>
                  <a:gd name="T7" fmla="*/ 0 h 71"/>
                  <a:gd name="T8" fmla="*/ 0 w 18"/>
                  <a:gd name="T9" fmla="*/ 60 h 71"/>
                </a:gdLst>
                <a:ahLst/>
                <a:cxnLst>
                  <a:cxn ang="0">
                    <a:pos x="T0" y="T1"/>
                  </a:cxn>
                  <a:cxn ang="0">
                    <a:pos x="T2" y="T3"/>
                  </a:cxn>
                  <a:cxn ang="0">
                    <a:pos x="T4" y="T5"/>
                  </a:cxn>
                  <a:cxn ang="0">
                    <a:pos x="T6" y="T7"/>
                  </a:cxn>
                  <a:cxn ang="0">
                    <a:pos x="T8" y="T9"/>
                  </a:cxn>
                </a:cxnLst>
                <a:rect l="0" t="0" r="r" b="b"/>
                <a:pathLst>
                  <a:path w="18" h="71">
                    <a:moveTo>
                      <a:pt x="0" y="60"/>
                    </a:moveTo>
                    <a:lnTo>
                      <a:pt x="0" y="60"/>
                    </a:lnTo>
                    <a:cubicBezTo>
                      <a:pt x="7" y="63"/>
                      <a:pt x="10" y="66"/>
                      <a:pt x="17" y="70"/>
                    </a:cubicBezTo>
                    <a:cubicBezTo>
                      <a:pt x="17" y="0"/>
                      <a:pt x="17" y="0"/>
                      <a:pt x="17" y="0"/>
                    </a:cubicBezTo>
                    <a:lnTo>
                      <a:pt x="0" y="60"/>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2" name="Freeform 116"/>
              <p:cNvSpPr>
                <a:spLocks noChangeArrowheads="1"/>
              </p:cNvSpPr>
              <p:nvPr/>
            </p:nvSpPr>
            <p:spPr bwMode="auto">
              <a:xfrm>
                <a:off x="9758618" y="8322797"/>
                <a:ext cx="216967" cy="524733"/>
              </a:xfrm>
              <a:custGeom>
                <a:avLst/>
                <a:gdLst>
                  <a:gd name="T0" fmla="*/ 193 w 194"/>
                  <a:gd name="T1" fmla="*/ 372 h 464"/>
                  <a:gd name="T2" fmla="*/ 193 w 194"/>
                  <a:gd name="T3" fmla="*/ 463 h 464"/>
                  <a:gd name="T4" fmla="*/ 52 w 194"/>
                  <a:gd name="T5" fmla="*/ 210 h 464"/>
                  <a:gd name="T6" fmla="*/ 95 w 194"/>
                  <a:gd name="T7" fmla="*/ 158 h 464"/>
                  <a:gd name="T8" fmla="*/ 28 w 194"/>
                  <a:gd name="T9" fmla="*/ 137 h 464"/>
                  <a:gd name="T10" fmla="*/ 0 w 194"/>
                  <a:gd name="T11" fmla="*/ 28 h 464"/>
                  <a:gd name="T12" fmla="*/ 70 w 194"/>
                  <a:gd name="T13" fmla="*/ 0 h 464"/>
                  <a:gd name="T14" fmla="*/ 193 w 194"/>
                  <a:gd name="T15" fmla="*/ 372 h 4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64">
                    <a:moveTo>
                      <a:pt x="193" y="372"/>
                    </a:moveTo>
                    <a:lnTo>
                      <a:pt x="193" y="463"/>
                    </a:lnTo>
                    <a:lnTo>
                      <a:pt x="52" y="210"/>
                    </a:lnTo>
                    <a:lnTo>
                      <a:pt x="95" y="158"/>
                    </a:lnTo>
                    <a:lnTo>
                      <a:pt x="28" y="137"/>
                    </a:lnTo>
                    <a:lnTo>
                      <a:pt x="0" y="28"/>
                    </a:lnTo>
                    <a:lnTo>
                      <a:pt x="70" y="0"/>
                    </a:lnTo>
                    <a:lnTo>
                      <a:pt x="193" y="372"/>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3" name="Freeform 117"/>
              <p:cNvSpPr>
                <a:spLocks noChangeArrowheads="1"/>
              </p:cNvSpPr>
              <p:nvPr/>
            </p:nvSpPr>
            <p:spPr bwMode="auto">
              <a:xfrm>
                <a:off x="9980630" y="8307661"/>
                <a:ext cx="146327" cy="126138"/>
              </a:xfrm>
              <a:custGeom>
                <a:avLst/>
                <a:gdLst>
                  <a:gd name="T0" fmla="*/ 0 w 134"/>
                  <a:gd name="T1" fmla="*/ 52 h 113"/>
                  <a:gd name="T2" fmla="*/ 0 w 134"/>
                  <a:gd name="T3" fmla="*/ 52 h 113"/>
                  <a:gd name="T4" fmla="*/ 63 w 134"/>
                  <a:gd name="T5" fmla="*/ 112 h 113"/>
                  <a:gd name="T6" fmla="*/ 133 w 134"/>
                  <a:gd name="T7" fmla="*/ 14 h 113"/>
                  <a:gd name="T8" fmla="*/ 105 w 134"/>
                  <a:gd name="T9" fmla="*/ 0 h 113"/>
                  <a:gd name="T10" fmla="*/ 0 w 134"/>
                  <a:gd name="T11" fmla="*/ 52 h 113"/>
                </a:gdLst>
                <a:ahLst/>
                <a:cxnLst>
                  <a:cxn ang="0">
                    <a:pos x="T0" y="T1"/>
                  </a:cxn>
                  <a:cxn ang="0">
                    <a:pos x="T2" y="T3"/>
                  </a:cxn>
                  <a:cxn ang="0">
                    <a:pos x="T4" y="T5"/>
                  </a:cxn>
                  <a:cxn ang="0">
                    <a:pos x="T6" y="T7"/>
                  </a:cxn>
                  <a:cxn ang="0">
                    <a:pos x="T8" y="T9"/>
                  </a:cxn>
                  <a:cxn ang="0">
                    <a:pos x="T10" y="T11"/>
                  </a:cxn>
                </a:cxnLst>
                <a:rect l="0" t="0" r="r" b="b"/>
                <a:pathLst>
                  <a:path w="134" h="113">
                    <a:moveTo>
                      <a:pt x="0" y="52"/>
                    </a:moveTo>
                    <a:lnTo>
                      <a:pt x="0" y="52"/>
                    </a:lnTo>
                    <a:cubicBezTo>
                      <a:pt x="63" y="112"/>
                      <a:pt x="63" y="112"/>
                      <a:pt x="63" y="112"/>
                    </a:cubicBezTo>
                    <a:cubicBezTo>
                      <a:pt x="133" y="14"/>
                      <a:pt x="133" y="14"/>
                      <a:pt x="133" y="14"/>
                    </a:cubicBezTo>
                    <a:cubicBezTo>
                      <a:pt x="105" y="0"/>
                      <a:pt x="105" y="0"/>
                      <a:pt x="105" y="0"/>
                    </a:cubicBezTo>
                    <a:cubicBezTo>
                      <a:pt x="80" y="24"/>
                      <a:pt x="45" y="42"/>
                      <a:pt x="0" y="52"/>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4" name="Freeform 118"/>
              <p:cNvSpPr>
                <a:spLocks noChangeArrowheads="1"/>
              </p:cNvSpPr>
              <p:nvPr/>
            </p:nvSpPr>
            <p:spPr bwMode="auto">
              <a:xfrm>
                <a:off x="9980630" y="8332888"/>
                <a:ext cx="444026" cy="544915"/>
              </a:xfrm>
              <a:custGeom>
                <a:avLst/>
                <a:gdLst>
                  <a:gd name="T0" fmla="*/ 0 w 393"/>
                  <a:gd name="T1" fmla="*/ 361 h 480"/>
                  <a:gd name="T2" fmla="*/ 0 w 393"/>
                  <a:gd name="T3" fmla="*/ 361 h 480"/>
                  <a:gd name="T4" fmla="*/ 151 w 393"/>
                  <a:gd name="T5" fmla="*/ 0 h 480"/>
                  <a:gd name="T6" fmla="*/ 392 w 393"/>
                  <a:gd name="T7" fmla="*/ 277 h 480"/>
                  <a:gd name="T8" fmla="*/ 0 w 393"/>
                  <a:gd name="T9" fmla="*/ 479 h 480"/>
                  <a:gd name="T10" fmla="*/ 0 w 393"/>
                  <a:gd name="T11" fmla="*/ 361 h 480"/>
                </a:gdLst>
                <a:ahLst/>
                <a:cxnLst>
                  <a:cxn ang="0">
                    <a:pos x="T0" y="T1"/>
                  </a:cxn>
                  <a:cxn ang="0">
                    <a:pos x="T2" y="T3"/>
                  </a:cxn>
                  <a:cxn ang="0">
                    <a:pos x="T4" y="T5"/>
                  </a:cxn>
                  <a:cxn ang="0">
                    <a:pos x="T6" y="T7"/>
                  </a:cxn>
                  <a:cxn ang="0">
                    <a:pos x="T8" y="T9"/>
                  </a:cxn>
                  <a:cxn ang="0">
                    <a:pos x="T10" y="T11"/>
                  </a:cxn>
                </a:cxnLst>
                <a:rect l="0" t="0" r="r" b="b"/>
                <a:pathLst>
                  <a:path w="393" h="480">
                    <a:moveTo>
                      <a:pt x="0" y="361"/>
                    </a:moveTo>
                    <a:lnTo>
                      <a:pt x="0" y="361"/>
                    </a:lnTo>
                    <a:cubicBezTo>
                      <a:pt x="151" y="0"/>
                      <a:pt x="151" y="0"/>
                      <a:pt x="151" y="0"/>
                    </a:cubicBezTo>
                    <a:cubicBezTo>
                      <a:pt x="287" y="59"/>
                      <a:pt x="375" y="105"/>
                      <a:pt x="392" y="277"/>
                    </a:cubicBezTo>
                    <a:cubicBezTo>
                      <a:pt x="329" y="389"/>
                      <a:pt x="182" y="479"/>
                      <a:pt x="0" y="479"/>
                    </a:cubicBezTo>
                    <a:lnTo>
                      <a:pt x="0" y="361"/>
                    </a:lnTo>
                  </a:path>
                </a:pathLst>
              </a:custGeom>
              <a:solidFill>
                <a:srgbClr val="105A7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5" name="Freeform 119"/>
              <p:cNvSpPr>
                <a:spLocks noChangeArrowheads="1"/>
              </p:cNvSpPr>
              <p:nvPr/>
            </p:nvSpPr>
            <p:spPr bwMode="auto">
              <a:xfrm>
                <a:off x="10268238" y="8726438"/>
                <a:ext cx="15138" cy="75682"/>
              </a:xfrm>
              <a:custGeom>
                <a:avLst/>
                <a:gdLst>
                  <a:gd name="T0" fmla="*/ 18 w 19"/>
                  <a:gd name="T1" fmla="*/ 60 h 71"/>
                  <a:gd name="T2" fmla="*/ 18 w 19"/>
                  <a:gd name="T3" fmla="*/ 60 h 71"/>
                  <a:gd name="T4" fmla="*/ 0 w 19"/>
                  <a:gd name="T5" fmla="*/ 70 h 71"/>
                  <a:gd name="T6" fmla="*/ 0 w 19"/>
                  <a:gd name="T7" fmla="*/ 0 h 71"/>
                  <a:gd name="T8" fmla="*/ 18 w 19"/>
                  <a:gd name="T9" fmla="*/ 60 h 71"/>
                </a:gdLst>
                <a:ahLst/>
                <a:cxnLst>
                  <a:cxn ang="0">
                    <a:pos x="T0" y="T1"/>
                  </a:cxn>
                  <a:cxn ang="0">
                    <a:pos x="T2" y="T3"/>
                  </a:cxn>
                  <a:cxn ang="0">
                    <a:pos x="T4" y="T5"/>
                  </a:cxn>
                  <a:cxn ang="0">
                    <a:pos x="T6" y="T7"/>
                  </a:cxn>
                  <a:cxn ang="0">
                    <a:pos x="T8" y="T9"/>
                  </a:cxn>
                </a:cxnLst>
                <a:rect l="0" t="0" r="r" b="b"/>
                <a:pathLst>
                  <a:path w="19" h="71">
                    <a:moveTo>
                      <a:pt x="18" y="60"/>
                    </a:moveTo>
                    <a:lnTo>
                      <a:pt x="18" y="60"/>
                    </a:lnTo>
                    <a:cubicBezTo>
                      <a:pt x="11" y="63"/>
                      <a:pt x="4" y="66"/>
                      <a:pt x="0" y="70"/>
                    </a:cubicBezTo>
                    <a:cubicBezTo>
                      <a:pt x="0" y="0"/>
                      <a:pt x="0" y="0"/>
                      <a:pt x="0" y="0"/>
                    </a:cubicBezTo>
                    <a:lnTo>
                      <a:pt x="18" y="60"/>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6" name="Freeform 120"/>
              <p:cNvSpPr>
                <a:spLocks noChangeArrowheads="1"/>
              </p:cNvSpPr>
              <p:nvPr/>
            </p:nvSpPr>
            <p:spPr bwMode="auto">
              <a:xfrm>
                <a:off x="9980630" y="8322797"/>
                <a:ext cx="216967" cy="524733"/>
              </a:xfrm>
              <a:custGeom>
                <a:avLst/>
                <a:gdLst>
                  <a:gd name="T0" fmla="*/ 0 w 194"/>
                  <a:gd name="T1" fmla="*/ 372 h 464"/>
                  <a:gd name="T2" fmla="*/ 0 w 194"/>
                  <a:gd name="T3" fmla="*/ 463 h 464"/>
                  <a:gd name="T4" fmla="*/ 143 w 194"/>
                  <a:gd name="T5" fmla="*/ 210 h 464"/>
                  <a:gd name="T6" fmla="*/ 101 w 194"/>
                  <a:gd name="T7" fmla="*/ 158 h 464"/>
                  <a:gd name="T8" fmla="*/ 165 w 194"/>
                  <a:gd name="T9" fmla="*/ 137 h 464"/>
                  <a:gd name="T10" fmla="*/ 193 w 194"/>
                  <a:gd name="T11" fmla="*/ 28 h 464"/>
                  <a:gd name="T12" fmla="*/ 126 w 194"/>
                  <a:gd name="T13" fmla="*/ 0 h 464"/>
                  <a:gd name="T14" fmla="*/ 0 w 194"/>
                  <a:gd name="T15" fmla="*/ 372 h 4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64">
                    <a:moveTo>
                      <a:pt x="0" y="372"/>
                    </a:moveTo>
                    <a:lnTo>
                      <a:pt x="0" y="463"/>
                    </a:lnTo>
                    <a:lnTo>
                      <a:pt x="143" y="210"/>
                    </a:lnTo>
                    <a:lnTo>
                      <a:pt x="101" y="158"/>
                    </a:lnTo>
                    <a:lnTo>
                      <a:pt x="165" y="137"/>
                    </a:lnTo>
                    <a:lnTo>
                      <a:pt x="193" y="28"/>
                    </a:lnTo>
                    <a:lnTo>
                      <a:pt x="126" y="0"/>
                    </a:lnTo>
                    <a:lnTo>
                      <a:pt x="0" y="372"/>
                    </a:lnTo>
                  </a:path>
                </a:pathLst>
              </a:custGeom>
              <a:solidFill>
                <a:srgbClr val="0E6D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7" name="Freeform 121"/>
              <p:cNvSpPr>
                <a:spLocks noChangeArrowheads="1"/>
              </p:cNvSpPr>
              <p:nvPr/>
            </p:nvSpPr>
            <p:spPr bwMode="auto">
              <a:xfrm>
                <a:off x="10010905" y="7944384"/>
                <a:ext cx="403661" cy="474278"/>
              </a:xfrm>
              <a:custGeom>
                <a:avLst/>
                <a:gdLst>
                  <a:gd name="T0" fmla="*/ 270 w 355"/>
                  <a:gd name="T1" fmla="*/ 7 h 418"/>
                  <a:gd name="T2" fmla="*/ 270 w 355"/>
                  <a:gd name="T3" fmla="*/ 7 h 418"/>
                  <a:gd name="T4" fmla="*/ 340 w 355"/>
                  <a:gd name="T5" fmla="*/ 67 h 418"/>
                  <a:gd name="T6" fmla="*/ 336 w 355"/>
                  <a:gd name="T7" fmla="*/ 255 h 418"/>
                  <a:gd name="T8" fmla="*/ 178 w 355"/>
                  <a:gd name="T9" fmla="*/ 417 h 418"/>
                  <a:gd name="T10" fmla="*/ 17 w 355"/>
                  <a:gd name="T11" fmla="*/ 255 h 418"/>
                  <a:gd name="T12" fmla="*/ 14 w 355"/>
                  <a:gd name="T13" fmla="*/ 67 h 418"/>
                  <a:gd name="T14" fmla="*/ 84 w 355"/>
                  <a:gd name="T15" fmla="*/ 7 h 418"/>
                  <a:gd name="T16" fmla="*/ 178 w 355"/>
                  <a:gd name="T17" fmla="*/ 18 h 418"/>
                  <a:gd name="T18" fmla="*/ 270 w 355"/>
                  <a:gd name="T19" fmla="*/ 7 h 418"/>
                  <a:gd name="T20" fmla="*/ 178 w 355"/>
                  <a:gd name="T21" fmla="*/ 333 h 418"/>
                  <a:gd name="T22" fmla="*/ 178 w 355"/>
                  <a:gd name="T23" fmla="*/ 333 h 418"/>
                  <a:gd name="T24" fmla="*/ 248 w 355"/>
                  <a:gd name="T25" fmla="*/ 284 h 418"/>
                  <a:gd name="T26" fmla="*/ 178 w 355"/>
                  <a:gd name="T27" fmla="*/ 294 h 418"/>
                  <a:gd name="T28" fmla="*/ 105 w 355"/>
                  <a:gd name="T29" fmla="*/ 284 h 418"/>
                  <a:gd name="T30" fmla="*/ 178 w 355"/>
                  <a:gd name="T31" fmla="*/ 333 h 418"/>
                  <a:gd name="T32" fmla="*/ 140 w 355"/>
                  <a:gd name="T33" fmla="*/ 168 h 418"/>
                  <a:gd name="T34" fmla="*/ 140 w 355"/>
                  <a:gd name="T35" fmla="*/ 168 h 418"/>
                  <a:gd name="T36" fmla="*/ 49 w 355"/>
                  <a:gd name="T37" fmla="*/ 168 h 418"/>
                  <a:gd name="T38" fmla="*/ 140 w 355"/>
                  <a:gd name="T39" fmla="*/ 168 h 418"/>
                  <a:gd name="T40" fmla="*/ 305 w 355"/>
                  <a:gd name="T41" fmla="*/ 168 h 418"/>
                  <a:gd name="T42" fmla="*/ 305 w 355"/>
                  <a:gd name="T43" fmla="*/ 168 h 418"/>
                  <a:gd name="T44" fmla="*/ 213 w 355"/>
                  <a:gd name="T45" fmla="*/ 168 h 418"/>
                  <a:gd name="T46" fmla="*/ 305 w 355"/>
                  <a:gd name="T47" fmla="*/ 16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18">
                    <a:moveTo>
                      <a:pt x="270" y="7"/>
                    </a:moveTo>
                    <a:lnTo>
                      <a:pt x="270" y="7"/>
                    </a:lnTo>
                    <a:cubicBezTo>
                      <a:pt x="301" y="0"/>
                      <a:pt x="333" y="31"/>
                      <a:pt x="340" y="67"/>
                    </a:cubicBezTo>
                    <a:cubicBezTo>
                      <a:pt x="354" y="150"/>
                      <a:pt x="347" y="203"/>
                      <a:pt x="336" y="255"/>
                    </a:cubicBezTo>
                    <a:cubicBezTo>
                      <a:pt x="301" y="347"/>
                      <a:pt x="252" y="399"/>
                      <a:pt x="178" y="417"/>
                    </a:cubicBezTo>
                    <a:cubicBezTo>
                      <a:pt x="102" y="399"/>
                      <a:pt x="52" y="347"/>
                      <a:pt x="17" y="255"/>
                    </a:cubicBezTo>
                    <a:cubicBezTo>
                      <a:pt x="7" y="203"/>
                      <a:pt x="0" y="150"/>
                      <a:pt x="14" y="67"/>
                    </a:cubicBezTo>
                    <a:cubicBezTo>
                      <a:pt x="21" y="31"/>
                      <a:pt x="52" y="0"/>
                      <a:pt x="84" y="7"/>
                    </a:cubicBezTo>
                    <a:cubicBezTo>
                      <a:pt x="115" y="14"/>
                      <a:pt x="147" y="18"/>
                      <a:pt x="178" y="18"/>
                    </a:cubicBezTo>
                    <a:cubicBezTo>
                      <a:pt x="207" y="18"/>
                      <a:pt x="238" y="14"/>
                      <a:pt x="270" y="7"/>
                    </a:cubicBezTo>
                    <a:close/>
                    <a:moveTo>
                      <a:pt x="178" y="333"/>
                    </a:moveTo>
                    <a:lnTo>
                      <a:pt x="178" y="333"/>
                    </a:lnTo>
                    <a:cubicBezTo>
                      <a:pt x="213" y="333"/>
                      <a:pt x="248" y="315"/>
                      <a:pt x="248" y="284"/>
                    </a:cubicBezTo>
                    <a:cubicBezTo>
                      <a:pt x="224" y="290"/>
                      <a:pt x="200" y="294"/>
                      <a:pt x="178" y="294"/>
                    </a:cubicBezTo>
                    <a:cubicBezTo>
                      <a:pt x="154" y="294"/>
                      <a:pt x="130" y="290"/>
                      <a:pt x="105" y="284"/>
                    </a:cubicBezTo>
                    <a:cubicBezTo>
                      <a:pt x="105" y="319"/>
                      <a:pt x="140" y="336"/>
                      <a:pt x="178" y="333"/>
                    </a:cubicBezTo>
                    <a:close/>
                    <a:moveTo>
                      <a:pt x="140" y="168"/>
                    </a:moveTo>
                    <a:lnTo>
                      <a:pt x="140" y="168"/>
                    </a:lnTo>
                    <a:cubicBezTo>
                      <a:pt x="140" y="119"/>
                      <a:pt x="49" y="119"/>
                      <a:pt x="49" y="168"/>
                    </a:cubicBezTo>
                    <a:cubicBezTo>
                      <a:pt x="80" y="158"/>
                      <a:pt x="108" y="158"/>
                      <a:pt x="140" y="168"/>
                    </a:cubicBezTo>
                    <a:close/>
                    <a:moveTo>
                      <a:pt x="305" y="168"/>
                    </a:moveTo>
                    <a:lnTo>
                      <a:pt x="305" y="168"/>
                    </a:lnTo>
                    <a:cubicBezTo>
                      <a:pt x="308" y="119"/>
                      <a:pt x="213" y="119"/>
                      <a:pt x="213" y="168"/>
                    </a:cubicBezTo>
                    <a:cubicBezTo>
                      <a:pt x="245" y="158"/>
                      <a:pt x="277" y="158"/>
                      <a:pt x="305" y="168"/>
                    </a:cubicBezTo>
                    <a:close/>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nvGrpSpPr>
            <p:cNvPr id="6" name="Group 5"/>
            <p:cNvGrpSpPr/>
            <p:nvPr/>
          </p:nvGrpSpPr>
          <p:grpSpPr>
            <a:xfrm>
              <a:off x="16569794" y="9126329"/>
              <a:ext cx="1098707" cy="1296017"/>
              <a:chOff x="12301676" y="9311716"/>
              <a:chExt cx="842641" cy="993965"/>
            </a:xfrm>
          </p:grpSpPr>
          <p:sp>
            <p:nvSpPr>
              <p:cNvPr id="318" name="Freeform 122"/>
              <p:cNvSpPr>
                <a:spLocks noChangeArrowheads="1"/>
              </p:cNvSpPr>
              <p:nvPr/>
            </p:nvSpPr>
            <p:spPr bwMode="auto">
              <a:xfrm>
                <a:off x="12301676" y="9796084"/>
                <a:ext cx="842641" cy="211911"/>
              </a:xfrm>
              <a:custGeom>
                <a:avLst/>
                <a:gdLst>
                  <a:gd name="T0" fmla="*/ 0 w 740"/>
                  <a:gd name="T1" fmla="*/ 189 h 190"/>
                  <a:gd name="T2" fmla="*/ 739 w 740"/>
                  <a:gd name="T3" fmla="*/ 189 h 190"/>
                  <a:gd name="T4" fmla="*/ 662 w 740"/>
                  <a:gd name="T5" fmla="*/ 0 h 190"/>
                  <a:gd name="T6" fmla="*/ 77 w 740"/>
                  <a:gd name="T7" fmla="*/ 0 h 190"/>
                  <a:gd name="T8" fmla="*/ 0 w 740"/>
                  <a:gd name="T9" fmla="*/ 189 h 190"/>
                </a:gdLst>
                <a:ahLst/>
                <a:cxnLst>
                  <a:cxn ang="0">
                    <a:pos x="T0" y="T1"/>
                  </a:cxn>
                  <a:cxn ang="0">
                    <a:pos x="T2" y="T3"/>
                  </a:cxn>
                  <a:cxn ang="0">
                    <a:pos x="T4" y="T5"/>
                  </a:cxn>
                  <a:cxn ang="0">
                    <a:pos x="T6" y="T7"/>
                  </a:cxn>
                  <a:cxn ang="0">
                    <a:pos x="T8" y="T9"/>
                  </a:cxn>
                </a:cxnLst>
                <a:rect l="0" t="0" r="r" b="b"/>
                <a:pathLst>
                  <a:path w="740" h="190">
                    <a:moveTo>
                      <a:pt x="0" y="189"/>
                    </a:moveTo>
                    <a:lnTo>
                      <a:pt x="739" y="189"/>
                    </a:lnTo>
                    <a:lnTo>
                      <a:pt x="662" y="0"/>
                    </a:lnTo>
                    <a:lnTo>
                      <a:pt x="77" y="0"/>
                    </a:lnTo>
                    <a:lnTo>
                      <a:pt x="0" y="189"/>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19" name="Freeform 123"/>
              <p:cNvSpPr>
                <a:spLocks noChangeArrowheads="1"/>
              </p:cNvSpPr>
              <p:nvPr/>
            </p:nvSpPr>
            <p:spPr bwMode="auto">
              <a:xfrm>
                <a:off x="12468186" y="9377308"/>
                <a:ext cx="444026" cy="363277"/>
              </a:xfrm>
              <a:custGeom>
                <a:avLst/>
                <a:gdLst>
                  <a:gd name="T0" fmla="*/ 262 w 393"/>
                  <a:gd name="T1" fmla="*/ 21 h 324"/>
                  <a:gd name="T2" fmla="*/ 262 w 393"/>
                  <a:gd name="T3" fmla="*/ 21 h 324"/>
                  <a:gd name="T4" fmla="*/ 210 w 393"/>
                  <a:gd name="T5" fmla="*/ 32 h 324"/>
                  <a:gd name="T6" fmla="*/ 146 w 393"/>
                  <a:gd name="T7" fmla="*/ 7 h 324"/>
                  <a:gd name="T8" fmla="*/ 105 w 393"/>
                  <a:gd name="T9" fmla="*/ 14 h 324"/>
                  <a:gd name="T10" fmla="*/ 76 w 393"/>
                  <a:gd name="T11" fmla="*/ 32 h 324"/>
                  <a:gd name="T12" fmla="*/ 111 w 393"/>
                  <a:gd name="T13" fmla="*/ 39 h 324"/>
                  <a:gd name="T14" fmla="*/ 133 w 393"/>
                  <a:gd name="T15" fmla="*/ 35 h 324"/>
                  <a:gd name="T16" fmla="*/ 161 w 393"/>
                  <a:gd name="T17" fmla="*/ 56 h 324"/>
                  <a:gd name="T18" fmla="*/ 76 w 393"/>
                  <a:gd name="T19" fmla="*/ 59 h 324"/>
                  <a:gd name="T20" fmla="*/ 34 w 393"/>
                  <a:gd name="T21" fmla="*/ 94 h 324"/>
                  <a:gd name="T22" fmla="*/ 0 w 393"/>
                  <a:gd name="T23" fmla="*/ 133 h 324"/>
                  <a:gd name="T24" fmla="*/ 59 w 393"/>
                  <a:gd name="T25" fmla="*/ 116 h 324"/>
                  <a:gd name="T26" fmla="*/ 91 w 393"/>
                  <a:gd name="T27" fmla="*/ 98 h 324"/>
                  <a:gd name="T28" fmla="*/ 136 w 393"/>
                  <a:gd name="T29" fmla="*/ 109 h 324"/>
                  <a:gd name="T30" fmla="*/ 136 w 393"/>
                  <a:gd name="T31" fmla="*/ 112 h 324"/>
                  <a:gd name="T32" fmla="*/ 59 w 393"/>
                  <a:gd name="T33" fmla="*/ 137 h 324"/>
                  <a:gd name="T34" fmla="*/ 10 w 393"/>
                  <a:gd name="T35" fmla="*/ 214 h 324"/>
                  <a:gd name="T36" fmla="*/ 56 w 393"/>
                  <a:gd name="T37" fmla="*/ 207 h 324"/>
                  <a:gd name="T38" fmla="*/ 76 w 393"/>
                  <a:gd name="T39" fmla="*/ 175 h 324"/>
                  <a:gd name="T40" fmla="*/ 143 w 393"/>
                  <a:gd name="T41" fmla="*/ 154 h 324"/>
                  <a:gd name="T42" fmla="*/ 143 w 393"/>
                  <a:gd name="T43" fmla="*/ 158 h 324"/>
                  <a:gd name="T44" fmla="*/ 87 w 393"/>
                  <a:gd name="T45" fmla="*/ 200 h 324"/>
                  <a:gd name="T46" fmla="*/ 66 w 393"/>
                  <a:gd name="T47" fmla="*/ 277 h 324"/>
                  <a:gd name="T48" fmla="*/ 94 w 393"/>
                  <a:gd name="T49" fmla="*/ 273 h 324"/>
                  <a:gd name="T50" fmla="*/ 115 w 393"/>
                  <a:gd name="T51" fmla="*/ 221 h 324"/>
                  <a:gd name="T52" fmla="*/ 185 w 393"/>
                  <a:gd name="T53" fmla="*/ 186 h 324"/>
                  <a:gd name="T54" fmla="*/ 322 w 393"/>
                  <a:gd name="T55" fmla="*/ 231 h 324"/>
                  <a:gd name="T56" fmla="*/ 347 w 393"/>
                  <a:gd name="T57" fmla="*/ 288 h 324"/>
                  <a:gd name="T58" fmla="*/ 388 w 393"/>
                  <a:gd name="T59" fmla="*/ 305 h 324"/>
                  <a:gd name="T60" fmla="*/ 374 w 393"/>
                  <a:gd name="T61" fmla="*/ 70 h 324"/>
                  <a:gd name="T62" fmla="*/ 382 w 393"/>
                  <a:gd name="T63" fmla="*/ 39 h 324"/>
                  <a:gd name="T64" fmla="*/ 277 w 393"/>
                  <a:gd name="T65" fmla="*/ 0 h 324"/>
                  <a:gd name="T66" fmla="*/ 262 w 393"/>
                  <a:gd name="T67" fmla="*/ 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3" h="324">
                    <a:moveTo>
                      <a:pt x="262" y="21"/>
                    </a:moveTo>
                    <a:lnTo>
                      <a:pt x="262" y="21"/>
                    </a:lnTo>
                    <a:cubicBezTo>
                      <a:pt x="245" y="28"/>
                      <a:pt x="227" y="32"/>
                      <a:pt x="210" y="32"/>
                    </a:cubicBezTo>
                    <a:cubicBezTo>
                      <a:pt x="192" y="32"/>
                      <a:pt x="171" y="21"/>
                      <a:pt x="146" y="7"/>
                    </a:cubicBezTo>
                    <a:cubicBezTo>
                      <a:pt x="140" y="4"/>
                      <a:pt x="126" y="7"/>
                      <a:pt x="105" y="14"/>
                    </a:cubicBezTo>
                    <a:cubicBezTo>
                      <a:pt x="76" y="32"/>
                      <a:pt x="76" y="32"/>
                      <a:pt x="76" y="32"/>
                    </a:cubicBezTo>
                    <a:cubicBezTo>
                      <a:pt x="76" y="39"/>
                      <a:pt x="87" y="49"/>
                      <a:pt x="111" y="39"/>
                    </a:cubicBezTo>
                    <a:cubicBezTo>
                      <a:pt x="133" y="35"/>
                      <a:pt x="133" y="35"/>
                      <a:pt x="133" y="35"/>
                    </a:cubicBezTo>
                    <a:cubicBezTo>
                      <a:pt x="143" y="42"/>
                      <a:pt x="150" y="49"/>
                      <a:pt x="161" y="56"/>
                    </a:cubicBezTo>
                    <a:cubicBezTo>
                      <a:pt x="76" y="59"/>
                      <a:pt x="76" y="59"/>
                      <a:pt x="76" y="59"/>
                    </a:cubicBezTo>
                    <a:cubicBezTo>
                      <a:pt x="34" y="94"/>
                      <a:pt x="34" y="94"/>
                      <a:pt x="34" y="94"/>
                    </a:cubicBezTo>
                    <a:cubicBezTo>
                      <a:pt x="0" y="133"/>
                      <a:pt x="0" y="133"/>
                      <a:pt x="0" y="133"/>
                    </a:cubicBezTo>
                    <a:cubicBezTo>
                      <a:pt x="13" y="154"/>
                      <a:pt x="34" y="144"/>
                      <a:pt x="59" y="116"/>
                    </a:cubicBezTo>
                    <a:cubicBezTo>
                      <a:pt x="91" y="98"/>
                      <a:pt x="91" y="98"/>
                      <a:pt x="91" y="98"/>
                    </a:cubicBezTo>
                    <a:cubicBezTo>
                      <a:pt x="136" y="109"/>
                      <a:pt x="136" y="109"/>
                      <a:pt x="136" y="109"/>
                    </a:cubicBezTo>
                    <a:cubicBezTo>
                      <a:pt x="136" y="112"/>
                      <a:pt x="136" y="112"/>
                      <a:pt x="136" y="112"/>
                    </a:cubicBezTo>
                    <a:cubicBezTo>
                      <a:pt x="59" y="137"/>
                      <a:pt x="59" y="137"/>
                      <a:pt x="59" y="137"/>
                    </a:cubicBezTo>
                    <a:cubicBezTo>
                      <a:pt x="10" y="214"/>
                      <a:pt x="10" y="214"/>
                      <a:pt x="10" y="214"/>
                    </a:cubicBezTo>
                    <a:cubicBezTo>
                      <a:pt x="24" y="228"/>
                      <a:pt x="38" y="224"/>
                      <a:pt x="56" y="207"/>
                    </a:cubicBezTo>
                    <a:cubicBezTo>
                      <a:pt x="76" y="175"/>
                      <a:pt x="76" y="175"/>
                      <a:pt x="76" y="175"/>
                    </a:cubicBezTo>
                    <a:cubicBezTo>
                      <a:pt x="98" y="168"/>
                      <a:pt x="122" y="161"/>
                      <a:pt x="143" y="154"/>
                    </a:cubicBezTo>
                    <a:cubicBezTo>
                      <a:pt x="143" y="158"/>
                      <a:pt x="143" y="158"/>
                      <a:pt x="143" y="158"/>
                    </a:cubicBezTo>
                    <a:cubicBezTo>
                      <a:pt x="87" y="200"/>
                      <a:pt x="87" y="200"/>
                      <a:pt x="87" y="200"/>
                    </a:cubicBezTo>
                    <a:cubicBezTo>
                      <a:pt x="80" y="214"/>
                      <a:pt x="66" y="281"/>
                      <a:pt x="66" y="277"/>
                    </a:cubicBezTo>
                    <a:cubicBezTo>
                      <a:pt x="63" y="294"/>
                      <a:pt x="83" y="288"/>
                      <a:pt x="94" y="273"/>
                    </a:cubicBezTo>
                    <a:cubicBezTo>
                      <a:pt x="94" y="270"/>
                      <a:pt x="115" y="221"/>
                      <a:pt x="115" y="221"/>
                    </a:cubicBezTo>
                    <a:cubicBezTo>
                      <a:pt x="129" y="207"/>
                      <a:pt x="168" y="193"/>
                      <a:pt x="185" y="186"/>
                    </a:cubicBezTo>
                    <a:cubicBezTo>
                      <a:pt x="213" y="175"/>
                      <a:pt x="283" y="175"/>
                      <a:pt x="322" y="231"/>
                    </a:cubicBezTo>
                    <a:cubicBezTo>
                      <a:pt x="328" y="242"/>
                      <a:pt x="343" y="273"/>
                      <a:pt x="347" y="288"/>
                    </a:cubicBezTo>
                    <a:cubicBezTo>
                      <a:pt x="353" y="308"/>
                      <a:pt x="392" y="323"/>
                      <a:pt x="388" y="305"/>
                    </a:cubicBezTo>
                    <a:cubicBezTo>
                      <a:pt x="336" y="140"/>
                      <a:pt x="382" y="175"/>
                      <a:pt x="374" y="70"/>
                    </a:cubicBezTo>
                    <a:cubicBezTo>
                      <a:pt x="382" y="39"/>
                      <a:pt x="382" y="39"/>
                      <a:pt x="382" y="39"/>
                    </a:cubicBezTo>
                    <a:cubicBezTo>
                      <a:pt x="277" y="0"/>
                      <a:pt x="277" y="0"/>
                      <a:pt x="277" y="0"/>
                    </a:cubicBezTo>
                    <a:cubicBezTo>
                      <a:pt x="273" y="7"/>
                      <a:pt x="269" y="14"/>
                      <a:pt x="262" y="21"/>
                    </a:cubicBez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0" name="Freeform 124"/>
              <p:cNvSpPr>
                <a:spLocks noChangeArrowheads="1"/>
              </p:cNvSpPr>
              <p:nvPr/>
            </p:nvSpPr>
            <p:spPr bwMode="auto">
              <a:xfrm>
                <a:off x="12775977" y="9357126"/>
                <a:ext cx="131190" cy="75682"/>
              </a:xfrm>
              <a:custGeom>
                <a:avLst/>
                <a:gdLst>
                  <a:gd name="T0" fmla="*/ 0 w 120"/>
                  <a:gd name="T1" fmla="*/ 29 h 72"/>
                  <a:gd name="T2" fmla="*/ 109 w 120"/>
                  <a:gd name="T3" fmla="*/ 71 h 72"/>
                  <a:gd name="T4" fmla="*/ 119 w 120"/>
                  <a:gd name="T5" fmla="*/ 42 h 72"/>
                  <a:gd name="T6" fmla="*/ 11 w 120"/>
                  <a:gd name="T7" fmla="*/ 0 h 72"/>
                  <a:gd name="T8" fmla="*/ 0 w 120"/>
                  <a:gd name="T9" fmla="*/ 29 h 72"/>
                </a:gdLst>
                <a:ahLst/>
                <a:cxnLst>
                  <a:cxn ang="0">
                    <a:pos x="T0" y="T1"/>
                  </a:cxn>
                  <a:cxn ang="0">
                    <a:pos x="T2" y="T3"/>
                  </a:cxn>
                  <a:cxn ang="0">
                    <a:pos x="T4" y="T5"/>
                  </a:cxn>
                  <a:cxn ang="0">
                    <a:pos x="T6" y="T7"/>
                  </a:cxn>
                  <a:cxn ang="0">
                    <a:pos x="T8" y="T9"/>
                  </a:cxn>
                </a:cxnLst>
                <a:rect l="0" t="0" r="r" b="b"/>
                <a:pathLst>
                  <a:path w="120" h="72">
                    <a:moveTo>
                      <a:pt x="0" y="29"/>
                    </a:moveTo>
                    <a:lnTo>
                      <a:pt x="109" y="71"/>
                    </a:lnTo>
                    <a:lnTo>
                      <a:pt x="119" y="42"/>
                    </a:lnTo>
                    <a:lnTo>
                      <a:pt x="11" y="0"/>
                    </a:lnTo>
                    <a:lnTo>
                      <a:pt x="0" y="29"/>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1" name="Freeform 125"/>
              <p:cNvSpPr>
                <a:spLocks noChangeArrowheads="1"/>
              </p:cNvSpPr>
              <p:nvPr/>
            </p:nvSpPr>
            <p:spPr bwMode="auto">
              <a:xfrm>
                <a:off x="12781022" y="9311716"/>
                <a:ext cx="151373" cy="105956"/>
              </a:xfrm>
              <a:custGeom>
                <a:avLst/>
                <a:gdLst>
                  <a:gd name="T0" fmla="*/ 0 w 137"/>
                  <a:gd name="T1" fmla="*/ 52 h 99"/>
                  <a:gd name="T2" fmla="*/ 115 w 137"/>
                  <a:gd name="T3" fmla="*/ 98 h 99"/>
                  <a:gd name="T4" fmla="*/ 136 w 137"/>
                  <a:gd name="T5" fmla="*/ 41 h 99"/>
                  <a:gd name="T6" fmla="*/ 17 w 137"/>
                  <a:gd name="T7" fmla="*/ 0 h 99"/>
                  <a:gd name="T8" fmla="*/ 0 w 137"/>
                  <a:gd name="T9" fmla="*/ 52 h 99"/>
                </a:gdLst>
                <a:ahLst/>
                <a:cxnLst>
                  <a:cxn ang="0">
                    <a:pos x="T0" y="T1"/>
                  </a:cxn>
                  <a:cxn ang="0">
                    <a:pos x="T2" y="T3"/>
                  </a:cxn>
                  <a:cxn ang="0">
                    <a:pos x="T4" y="T5"/>
                  </a:cxn>
                  <a:cxn ang="0">
                    <a:pos x="T6" y="T7"/>
                  </a:cxn>
                  <a:cxn ang="0">
                    <a:pos x="T8" y="T9"/>
                  </a:cxn>
                </a:cxnLst>
                <a:rect l="0" t="0" r="r" b="b"/>
                <a:pathLst>
                  <a:path w="137" h="99">
                    <a:moveTo>
                      <a:pt x="0" y="52"/>
                    </a:moveTo>
                    <a:lnTo>
                      <a:pt x="115" y="98"/>
                    </a:lnTo>
                    <a:lnTo>
                      <a:pt x="136" y="41"/>
                    </a:lnTo>
                    <a:lnTo>
                      <a:pt x="17" y="0"/>
                    </a:lnTo>
                    <a:lnTo>
                      <a:pt x="0" y="52"/>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2" name="Freeform 126"/>
              <p:cNvSpPr>
                <a:spLocks noChangeArrowheads="1"/>
              </p:cNvSpPr>
              <p:nvPr/>
            </p:nvSpPr>
            <p:spPr bwMode="auto">
              <a:xfrm>
                <a:off x="12301676" y="10013042"/>
                <a:ext cx="842641" cy="105956"/>
              </a:xfrm>
              <a:custGeom>
                <a:avLst/>
                <a:gdLst>
                  <a:gd name="T0" fmla="*/ 0 w 740"/>
                  <a:gd name="T1" fmla="*/ 0 h 96"/>
                  <a:gd name="T2" fmla="*/ 739 w 740"/>
                  <a:gd name="T3" fmla="*/ 0 h 96"/>
                  <a:gd name="T4" fmla="*/ 739 w 740"/>
                  <a:gd name="T5" fmla="*/ 95 h 96"/>
                  <a:gd name="T6" fmla="*/ 0 w 740"/>
                  <a:gd name="T7" fmla="*/ 95 h 96"/>
                  <a:gd name="T8" fmla="*/ 0 w 740"/>
                  <a:gd name="T9" fmla="*/ 0 h 96"/>
                </a:gdLst>
                <a:ahLst/>
                <a:cxnLst>
                  <a:cxn ang="0">
                    <a:pos x="T0" y="T1"/>
                  </a:cxn>
                  <a:cxn ang="0">
                    <a:pos x="T2" y="T3"/>
                  </a:cxn>
                  <a:cxn ang="0">
                    <a:pos x="T4" y="T5"/>
                  </a:cxn>
                  <a:cxn ang="0">
                    <a:pos x="T6" y="T7"/>
                  </a:cxn>
                  <a:cxn ang="0">
                    <a:pos x="T8" y="T9"/>
                  </a:cxn>
                </a:cxnLst>
                <a:rect l="0" t="0" r="r" b="b"/>
                <a:pathLst>
                  <a:path w="740" h="96">
                    <a:moveTo>
                      <a:pt x="0" y="0"/>
                    </a:moveTo>
                    <a:lnTo>
                      <a:pt x="739" y="0"/>
                    </a:lnTo>
                    <a:lnTo>
                      <a:pt x="739" y="95"/>
                    </a:lnTo>
                    <a:lnTo>
                      <a:pt x="0" y="95"/>
                    </a:lnTo>
                    <a:lnTo>
                      <a:pt x="0" y="0"/>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3" name="Freeform 127"/>
              <p:cNvSpPr>
                <a:spLocks noChangeArrowheads="1"/>
              </p:cNvSpPr>
              <p:nvPr/>
            </p:nvSpPr>
            <p:spPr bwMode="auto">
              <a:xfrm>
                <a:off x="12347087" y="10118997"/>
                <a:ext cx="756863" cy="186684"/>
              </a:xfrm>
              <a:custGeom>
                <a:avLst/>
                <a:gdLst>
                  <a:gd name="T0" fmla="*/ 0 w 664"/>
                  <a:gd name="T1" fmla="*/ 0 h 169"/>
                  <a:gd name="T2" fmla="*/ 663 w 664"/>
                  <a:gd name="T3" fmla="*/ 0 h 169"/>
                  <a:gd name="T4" fmla="*/ 610 w 664"/>
                  <a:gd name="T5" fmla="*/ 168 h 169"/>
                  <a:gd name="T6" fmla="*/ 53 w 664"/>
                  <a:gd name="T7" fmla="*/ 168 h 169"/>
                  <a:gd name="T8" fmla="*/ 0 w 664"/>
                  <a:gd name="T9" fmla="*/ 0 h 169"/>
                </a:gdLst>
                <a:ahLst/>
                <a:cxnLst>
                  <a:cxn ang="0">
                    <a:pos x="T0" y="T1"/>
                  </a:cxn>
                  <a:cxn ang="0">
                    <a:pos x="T2" y="T3"/>
                  </a:cxn>
                  <a:cxn ang="0">
                    <a:pos x="T4" y="T5"/>
                  </a:cxn>
                  <a:cxn ang="0">
                    <a:pos x="T6" y="T7"/>
                  </a:cxn>
                  <a:cxn ang="0">
                    <a:pos x="T8" y="T9"/>
                  </a:cxn>
                </a:cxnLst>
                <a:rect l="0" t="0" r="r" b="b"/>
                <a:pathLst>
                  <a:path w="664" h="169">
                    <a:moveTo>
                      <a:pt x="0" y="0"/>
                    </a:moveTo>
                    <a:lnTo>
                      <a:pt x="663" y="0"/>
                    </a:lnTo>
                    <a:lnTo>
                      <a:pt x="610" y="168"/>
                    </a:lnTo>
                    <a:lnTo>
                      <a:pt x="53" y="168"/>
                    </a:lnTo>
                    <a:lnTo>
                      <a:pt x="0" y="0"/>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4" name="Freeform 128"/>
              <p:cNvSpPr>
                <a:spLocks noChangeArrowheads="1"/>
              </p:cNvSpPr>
              <p:nvPr/>
            </p:nvSpPr>
            <p:spPr bwMode="auto">
              <a:xfrm>
                <a:off x="12518643" y="9881859"/>
                <a:ext cx="388523" cy="30273"/>
              </a:xfrm>
              <a:custGeom>
                <a:avLst/>
                <a:gdLst>
                  <a:gd name="T0" fmla="*/ 0 w 344"/>
                  <a:gd name="T1" fmla="*/ 32 h 33"/>
                  <a:gd name="T2" fmla="*/ 343 w 344"/>
                  <a:gd name="T3" fmla="*/ 32 h 33"/>
                  <a:gd name="T4" fmla="*/ 343 w 344"/>
                  <a:gd name="T5" fmla="*/ 0 h 33"/>
                  <a:gd name="T6" fmla="*/ 0 w 344"/>
                  <a:gd name="T7" fmla="*/ 0 h 33"/>
                  <a:gd name="T8" fmla="*/ 0 w 344"/>
                  <a:gd name="T9" fmla="*/ 32 h 33"/>
                </a:gdLst>
                <a:ahLst/>
                <a:cxnLst>
                  <a:cxn ang="0">
                    <a:pos x="T0" y="T1"/>
                  </a:cxn>
                  <a:cxn ang="0">
                    <a:pos x="T2" y="T3"/>
                  </a:cxn>
                  <a:cxn ang="0">
                    <a:pos x="T4" y="T5"/>
                  </a:cxn>
                  <a:cxn ang="0">
                    <a:pos x="T6" y="T7"/>
                  </a:cxn>
                  <a:cxn ang="0">
                    <a:pos x="T8" y="T9"/>
                  </a:cxn>
                </a:cxnLst>
                <a:rect l="0" t="0" r="r" b="b"/>
                <a:pathLst>
                  <a:path w="344" h="33">
                    <a:moveTo>
                      <a:pt x="0" y="32"/>
                    </a:moveTo>
                    <a:lnTo>
                      <a:pt x="343" y="32"/>
                    </a:lnTo>
                    <a:lnTo>
                      <a:pt x="343" y="0"/>
                    </a:lnTo>
                    <a:lnTo>
                      <a:pt x="0" y="0"/>
                    </a:lnTo>
                    <a:lnTo>
                      <a:pt x="0" y="32"/>
                    </a:lnTo>
                  </a:path>
                </a:pathLst>
              </a:custGeom>
              <a:solidFill>
                <a:srgbClr val="3145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5" name="Freeform 129"/>
              <p:cNvSpPr>
                <a:spLocks noChangeArrowheads="1"/>
              </p:cNvSpPr>
              <p:nvPr/>
            </p:nvSpPr>
            <p:spPr bwMode="auto">
              <a:xfrm>
                <a:off x="12564055" y="9705266"/>
                <a:ext cx="297700" cy="191729"/>
              </a:xfrm>
              <a:custGeom>
                <a:avLst/>
                <a:gdLst>
                  <a:gd name="T0" fmla="*/ 264 w 265"/>
                  <a:gd name="T1" fmla="*/ 0 h 173"/>
                  <a:gd name="T2" fmla="*/ 264 w 265"/>
                  <a:gd name="T3" fmla="*/ 21 h 173"/>
                  <a:gd name="T4" fmla="*/ 264 w 265"/>
                  <a:gd name="T5" fmla="*/ 172 h 173"/>
                  <a:gd name="T6" fmla="*/ 0 w 265"/>
                  <a:gd name="T7" fmla="*/ 172 h 173"/>
                  <a:gd name="T8" fmla="*/ 0 w 265"/>
                  <a:gd name="T9" fmla="*/ 0 h 173"/>
                  <a:gd name="T10" fmla="*/ 264 w 265"/>
                  <a:gd name="T11" fmla="*/ 0 h 173"/>
                </a:gdLst>
                <a:ahLst/>
                <a:cxnLst>
                  <a:cxn ang="0">
                    <a:pos x="T0" y="T1"/>
                  </a:cxn>
                  <a:cxn ang="0">
                    <a:pos x="T2" y="T3"/>
                  </a:cxn>
                  <a:cxn ang="0">
                    <a:pos x="T4" y="T5"/>
                  </a:cxn>
                  <a:cxn ang="0">
                    <a:pos x="T6" y="T7"/>
                  </a:cxn>
                  <a:cxn ang="0">
                    <a:pos x="T8" y="T9"/>
                  </a:cxn>
                  <a:cxn ang="0">
                    <a:pos x="T10" y="T11"/>
                  </a:cxn>
                </a:cxnLst>
                <a:rect l="0" t="0" r="r" b="b"/>
                <a:pathLst>
                  <a:path w="265" h="173">
                    <a:moveTo>
                      <a:pt x="264" y="0"/>
                    </a:moveTo>
                    <a:lnTo>
                      <a:pt x="264" y="21"/>
                    </a:lnTo>
                    <a:lnTo>
                      <a:pt x="264" y="172"/>
                    </a:lnTo>
                    <a:lnTo>
                      <a:pt x="0" y="172"/>
                    </a:lnTo>
                    <a:lnTo>
                      <a:pt x="0" y="0"/>
                    </a:lnTo>
                    <a:lnTo>
                      <a:pt x="264" y="0"/>
                    </a:lnTo>
                  </a:path>
                </a:pathLst>
              </a:custGeom>
              <a:solidFill>
                <a:srgbClr val="93D3D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nvGrpSpPr>
            <p:cNvPr id="7" name="Group 6"/>
            <p:cNvGrpSpPr/>
            <p:nvPr/>
          </p:nvGrpSpPr>
          <p:grpSpPr>
            <a:xfrm>
              <a:off x="14852653" y="3337016"/>
              <a:ext cx="1467136" cy="1217073"/>
              <a:chOff x="10984735" y="4871669"/>
              <a:chExt cx="1125203" cy="933420"/>
            </a:xfrm>
          </p:grpSpPr>
          <p:sp>
            <p:nvSpPr>
              <p:cNvPr id="326" name="Freeform 130"/>
              <p:cNvSpPr>
                <a:spLocks noChangeArrowheads="1"/>
              </p:cNvSpPr>
              <p:nvPr/>
            </p:nvSpPr>
            <p:spPr bwMode="auto">
              <a:xfrm>
                <a:off x="11681049" y="4972580"/>
                <a:ext cx="428889" cy="570142"/>
              </a:xfrm>
              <a:custGeom>
                <a:avLst/>
                <a:gdLst>
                  <a:gd name="T0" fmla="*/ 336 w 379"/>
                  <a:gd name="T1" fmla="*/ 501 h 502"/>
                  <a:gd name="T2" fmla="*/ 336 w 379"/>
                  <a:gd name="T3" fmla="*/ 501 h 502"/>
                  <a:gd name="T4" fmla="*/ 336 w 379"/>
                  <a:gd name="T5" fmla="*/ 378 h 502"/>
                  <a:gd name="T6" fmla="*/ 378 w 379"/>
                  <a:gd name="T7" fmla="*/ 294 h 502"/>
                  <a:gd name="T8" fmla="*/ 378 w 379"/>
                  <a:gd name="T9" fmla="*/ 84 h 502"/>
                  <a:gd name="T10" fmla="*/ 336 w 379"/>
                  <a:gd name="T11" fmla="*/ 52 h 502"/>
                  <a:gd name="T12" fmla="*/ 336 w 379"/>
                  <a:gd name="T13" fmla="*/ 133 h 502"/>
                  <a:gd name="T14" fmla="*/ 322 w 379"/>
                  <a:gd name="T15" fmla="*/ 133 h 502"/>
                  <a:gd name="T16" fmla="*/ 322 w 379"/>
                  <a:gd name="T17" fmla="*/ 35 h 502"/>
                  <a:gd name="T18" fmla="*/ 273 w 379"/>
                  <a:gd name="T19" fmla="*/ 31 h 502"/>
                  <a:gd name="T20" fmla="*/ 269 w 379"/>
                  <a:gd name="T21" fmla="*/ 129 h 502"/>
                  <a:gd name="T22" fmla="*/ 259 w 379"/>
                  <a:gd name="T23" fmla="*/ 129 h 502"/>
                  <a:gd name="T24" fmla="*/ 259 w 379"/>
                  <a:gd name="T25" fmla="*/ 24 h 502"/>
                  <a:gd name="T26" fmla="*/ 203 w 379"/>
                  <a:gd name="T27" fmla="*/ 28 h 502"/>
                  <a:gd name="T28" fmla="*/ 203 w 379"/>
                  <a:gd name="T29" fmla="*/ 136 h 502"/>
                  <a:gd name="T30" fmla="*/ 189 w 379"/>
                  <a:gd name="T31" fmla="*/ 133 h 502"/>
                  <a:gd name="T32" fmla="*/ 189 w 379"/>
                  <a:gd name="T33" fmla="*/ 39 h 502"/>
                  <a:gd name="T34" fmla="*/ 133 w 379"/>
                  <a:gd name="T35" fmla="*/ 77 h 502"/>
                  <a:gd name="T36" fmla="*/ 133 w 379"/>
                  <a:gd name="T37" fmla="*/ 210 h 502"/>
                  <a:gd name="T38" fmla="*/ 31 w 379"/>
                  <a:gd name="T39" fmla="*/ 206 h 502"/>
                  <a:gd name="T40" fmla="*/ 38 w 379"/>
                  <a:gd name="T41" fmla="*/ 273 h 502"/>
                  <a:gd name="T42" fmla="*/ 101 w 379"/>
                  <a:gd name="T43" fmla="*/ 284 h 502"/>
                  <a:gd name="T44" fmla="*/ 157 w 379"/>
                  <a:gd name="T45" fmla="*/ 371 h 502"/>
                  <a:gd name="T46" fmla="*/ 157 w 379"/>
                  <a:gd name="T47" fmla="*/ 459 h 502"/>
                  <a:gd name="T48" fmla="*/ 336 w 379"/>
                  <a:gd name="T49" fmla="*/ 50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9" h="502">
                    <a:moveTo>
                      <a:pt x="336" y="501"/>
                    </a:moveTo>
                    <a:lnTo>
                      <a:pt x="336" y="501"/>
                    </a:lnTo>
                    <a:cubicBezTo>
                      <a:pt x="336" y="378"/>
                      <a:pt x="336" y="378"/>
                      <a:pt x="336" y="378"/>
                    </a:cubicBezTo>
                    <a:cubicBezTo>
                      <a:pt x="357" y="365"/>
                      <a:pt x="375" y="340"/>
                      <a:pt x="378" y="294"/>
                    </a:cubicBezTo>
                    <a:cubicBezTo>
                      <a:pt x="378" y="84"/>
                      <a:pt x="378" y="84"/>
                      <a:pt x="378" y="84"/>
                    </a:cubicBezTo>
                    <a:cubicBezTo>
                      <a:pt x="378" y="52"/>
                      <a:pt x="350" y="46"/>
                      <a:pt x="336" y="52"/>
                    </a:cubicBezTo>
                    <a:cubicBezTo>
                      <a:pt x="336" y="133"/>
                      <a:pt x="336" y="133"/>
                      <a:pt x="336" y="133"/>
                    </a:cubicBezTo>
                    <a:cubicBezTo>
                      <a:pt x="336" y="151"/>
                      <a:pt x="322" y="147"/>
                      <a:pt x="322" y="133"/>
                    </a:cubicBezTo>
                    <a:cubicBezTo>
                      <a:pt x="322" y="35"/>
                      <a:pt x="322" y="35"/>
                      <a:pt x="322" y="35"/>
                    </a:cubicBezTo>
                    <a:cubicBezTo>
                      <a:pt x="319" y="11"/>
                      <a:pt x="276" y="7"/>
                      <a:pt x="273" y="31"/>
                    </a:cubicBezTo>
                    <a:cubicBezTo>
                      <a:pt x="269" y="129"/>
                      <a:pt x="269" y="129"/>
                      <a:pt x="269" y="129"/>
                    </a:cubicBezTo>
                    <a:cubicBezTo>
                      <a:pt x="269" y="147"/>
                      <a:pt x="256" y="144"/>
                      <a:pt x="259" y="129"/>
                    </a:cubicBezTo>
                    <a:cubicBezTo>
                      <a:pt x="259" y="24"/>
                      <a:pt x="259" y="24"/>
                      <a:pt x="259" y="24"/>
                    </a:cubicBezTo>
                    <a:cubicBezTo>
                      <a:pt x="256" y="4"/>
                      <a:pt x="206" y="0"/>
                      <a:pt x="203" y="28"/>
                    </a:cubicBezTo>
                    <a:cubicBezTo>
                      <a:pt x="203" y="136"/>
                      <a:pt x="203" y="136"/>
                      <a:pt x="203" y="136"/>
                    </a:cubicBezTo>
                    <a:cubicBezTo>
                      <a:pt x="199" y="151"/>
                      <a:pt x="189" y="151"/>
                      <a:pt x="189" y="133"/>
                    </a:cubicBezTo>
                    <a:cubicBezTo>
                      <a:pt x="189" y="39"/>
                      <a:pt x="189" y="39"/>
                      <a:pt x="189" y="39"/>
                    </a:cubicBezTo>
                    <a:cubicBezTo>
                      <a:pt x="175" y="21"/>
                      <a:pt x="140" y="28"/>
                      <a:pt x="133" y="77"/>
                    </a:cubicBezTo>
                    <a:cubicBezTo>
                      <a:pt x="133" y="210"/>
                      <a:pt x="133" y="210"/>
                      <a:pt x="133" y="210"/>
                    </a:cubicBezTo>
                    <a:cubicBezTo>
                      <a:pt x="94" y="189"/>
                      <a:pt x="66" y="189"/>
                      <a:pt x="31" y="206"/>
                    </a:cubicBezTo>
                    <a:cubicBezTo>
                      <a:pt x="0" y="224"/>
                      <a:pt x="11" y="266"/>
                      <a:pt x="38" y="273"/>
                    </a:cubicBezTo>
                    <a:cubicBezTo>
                      <a:pt x="66" y="284"/>
                      <a:pt x="81" y="263"/>
                      <a:pt x="101" y="284"/>
                    </a:cubicBezTo>
                    <a:cubicBezTo>
                      <a:pt x="112" y="311"/>
                      <a:pt x="133" y="368"/>
                      <a:pt x="157" y="371"/>
                    </a:cubicBezTo>
                    <a:cubicBezTo>
                      <a:pt x="157" y="459"/>
                      <a:pt x="157" y="459"/>
                      <a:pt x="157" y="459"/>
                    </a:cubicBezTo>
                    <a:lnTo>
                      <a:pt x="336" y="501"/>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7" name="Freeform 131"/>
              <p:cNvSpPr>
                <a:spLocks noChangeArrowheads="1"/>
              </p:cNvSpPr>
              <p:nvPr/>
            </p:nvSpPr>
            <p:spPr bwMode="auto">
              <a:xfrm>
                <a:off x="11852604" y="5426675"/>
                <a:ext cx="216967" cy="40364"/>
              </a:xfrm>
              <a:custGeom>
                <a:avLst/>
                <a:gdLst>
                  <a:gd name="T0" fmla="*/ 0 w 193"/>
                  <a:gd name="T1" fmla="*/ 39 h 40"/>
                  <a:gd name="T2" fmla="*/ 192 w 193"/>
                  <a:gd name="T3" fmla="*/ 39 h 40"/>
                  <a:gd name="T4" fmla="*/ 192 w 193"/>
                  <a:gd name="T5" fmla="*/ 0 h 40"/>
                  <a:gd name="T6" fmla="*/ 0 w 193"/>
                  <a:gd name="T7" fmla="*/ 0 h 40"/>
                  <a:gd name="T8" fmla="*/ 0 w 193"/>
                  <a:gd name="T9" fmla="*/ 39 h 40"/>
                </a:gdLst>
                <a:ahLst/>
                <a:cxnLst>
                  <a:cxn ang="0">
                    <a:pos x="T0" y="T1"/>
                  </a:cxn>
                  <a:cxn ang="0">
                    <a:pos x="T2" y="T3"/>
                  </a:cxn>
                  <a:cxn ang="0">
                    <a:pos x="T4" y="T5"/>
                  </a:cxn>
                  <a:cxn ang="0">
                    <a:pos x="T6" y="T7"/>
                  </a:cxn>
                  <a:cxn ang="0">
                    <a:pos x="T8" y="T9"/>
                  </a:cxn>
                </a:cxnLst>
                <a:rect l="0" t="0" r="r" b="b"/>
                <a:pathLst>
                  <a:path w="193" h="40">
                    <a:moveTo>
                      <a:pt x="0" y="39"/>
                    </a:moveTo>
                    <a:lnTo>
                      <a:pt x="192" y="39"/>
                    </a:lnTo>
                    <a:lnTo>
                      <a:pt x="192" y="0"/>
                    </a:lnTo>
                    <a:lnTo>
                      <a:pt x="0" y="0"/>
                    </a:lnTo>
                    <a:lnTo>
                      <a:pt x="0" y="39"/>
                    </a:lnTo>
                  </a:path>
                </a:pathLst>
              </a:custGeom>
              <a:solidFill>
                <a:srgbClr val="93D3D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8" name="Freeform 132"/>
              <p:cNvSpPr>
                <a:spLocks noChangeArrowheads="1"/>
              </p:cNvSpPr>
              <p:nvPr/>
            </p:nvSpPr>
            <p:spPr bwMode="auto">
              <a:xfrm>
                <a:off x="11847558" y="5467040"/>
                <a:ext cx="232105" cy="338049"/>
              </a:xfrm>
              <a:custGeom>
                <a:avLst/>
                <a:gdLst>
                  <a:gd name="T0" fmla="*/ 206 w 207"/>
                  <a:gd name="T1" fmla="*/ 0 h 299"/>
                  <a:gd name="T2" fmla="*/ 206 w 207"/>
                  <a:gd name="T3" fmla="*/ 0 h 299"/>
                  <a:gd name="T4" fmla="*/ 206 w 207"/>
                  <a:gd name="T5" fmla="*/ 298 h 299"/>
                  <a:gd name="T6" fmla="*/ 0 w 207"/>
                  <a:gd name="T7" fmla="*/ 298 h 299"/>
                  <a:gd name="T8" fmla="*/ 0 w 207"/>
                  <a:gd name="T9" fmla="*/ 0 h 299"/>
                  <a:gd name="T10" fmla="*/ 206 w 207"/>
                  <a:gd name="T11" fmla="*/ 0 h 299"/>
                </a:gdLst>
                <a:ahLst/>
                <a:cxnLst>
                  <a:cxn ang="0">
                    <a:pos x="T0" y="T1"/>
                  </a:cxn>
                  <a:cxn ang="0">
                    <a:pos x="T2" y="T3"/>
                  </a:cxn>
                  <a:cxn ang="0">
                    <a:pos x="T4" y="T5"/>
                  </a:cxn>
                  <a:cxn ang="0">
                    <a:pos x="T6" y="T7"/>
                  </a:cxn>
                  <a:cxn ang="0">
                    <a:pos x="T8" y="T9"/>
                  </a:cxn>
                  <a:cxn ang="0">
                    <a:pos x="T10" y="T11"/>
                  </a:cxn>
                </a:cxnLst>
                <a:rect l="0" t="0" r="r" b="b"/>
                <a:pathLst>
                  <a:path w="207" h="299">
                    <a:moveTo>
                      <a:pt x="206" y="0"/>
                    </a:moveTo>
                    <a:lnTo>
                      <a:pt x="206" y="0"/>
                    </a:lnTo>
                    <a:cubicBezTo>
                      <a:pt x="206" y="298"/>
                      <a:pt x="206" y="298"/>
                      <a:pt x="206" y="298"/>
                    </a:cubicBezTo>
                    <a:cubicBezTo>
                      <a:pt x="0" y="298"/>
                      <a:pt x="0" y="298"/>
                      <a:pt x="0" y="298"/>
                    </a:cubicBezTo>
                    <a:cubicBezTo>
                      <a:pt x="0" y="298"/>
                      <a:pt x="0" y="63"/>
                      <a:pt x="0" y="0"/>
                    </a:cubicBezTo>
                    <a:lnTo>
                      <a:pt x="206" y="0"/>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29" name="Freeform 133"/>
              <p:cNvSpPr>
                <a:spLocks noChangeArrowheads="1"/>
              </p:cNvSpPr>
              <p:nvPr/>
            </p:nvSpPr>
            <p:spPr bwMode="auto">
              <a:xfrm>
                <a:off x="10984735" y="4972580"/>
                <a:ext cx="423843" cy="570142"/>
              </a:xfrm>
              <a:custGeom>
                <a:avLst/>
                <a:gdLst>
                  <a:gd name="T0" fmla="*/ 337 w 376"/>
                  <a:gd name="T1" fmla="*/ 501 h 502"/>
                  <a:gd name="T2" fmla="*/ 337 w 376"/>
                  <a:gd name="T3" fmla="*/ 501 h 502"/>
                  <a:gd name="T4" fmla="*/ 337 w 376"/>
                  <a:gd name="T5" fmla="*/ 378 h 502"/>
                  <a:gd name="T6" fmla="*/ 375 w 376"/>
                  <a:gd name="T7" fmla="*/ 294 h 502"/>
                  <a:gd name="T8" fmla="*/ 375 w 376"/>
                  <a:gd name="T9" fmla="*/ 84 h 502"/>
                  <a:gd name="T10" fmla="*/ 333 w 376"/>
                  <a:gd name="T11" fmla="*/ 52 h 502"/>
                  <a:gd name="T12" fmla="*/ 333 w 376"/>
                  <a:gd name="T13" fmla="*/ 133 h 502"/>
                  <a:gd name="T14" fmla="*/ 319 w 376"/>
                  <a:gd name="T15" fmla="*/ 133 h 502"/>
                  <a:gd name="T16" fmla="*/ 319 w 376"/>
                  <a:gd name="T17" fmla="*/ 35 h 502"/>
                  <a:gd name="T18" fmla="*/ 270 w 376"/>
                  <a:gd name="T19" fmla="*/ 31 h 502"/>
                  <a:gd name="T20" fmla="*/ 270 w 376"/>
                  <a:gd name="T21" fmla="*/ 129 h 502"/>
                  <a:gd name="T22" fmla="*/ 256 w 376"/>
                  <a:gd name="T23" fmla="*/ 129 h 502"/>
                  <a:gd name="T24" fmla="*/ 256 w 376"/>
                  <a:gd name="T25" fmla="*/ 24 h 502"/>
                  <a:gd name="T26" fmla="*/ 200 w 376"/>
                  <a:gd name="T27" fmla="*/ 28 h 502"/>
                  <a:gd name="T28" fmla="*/ 200 w 376"/>
                  <a:gd name="T29" fmla="*/ 136 h 502"/>
                  <a:gd name="T30" fmla="*/ 186 w 376"/>
                  <a:gd name="T31" fmla="*/ 133 h 502"/>
                  <a:gd name="T32" fmla="*/ 186 w 376"/>
                  <a:gd name="T33" fmla="*/ 39 h 502"/>
                  <a:gd name="T34" fmla="*/ 130 w 376"/>
                  <a:gd name="T35" fmla="*/ 77 h 502"/>
                  <a:gd name="T36" fmla="*/ 130 w 376"/>
                  <a:gd name="T37" fmla="*/ 210 h 502"/>
                  <a:gd name="T38" fmla="*/ 32 w 376"/>
                  <a:gd name="T39" fmla="*/ 206 h 502"/>
                  <a:gd name="T40" fmla="*/ 35 w 376"/>
                  <a:gd name="T41" fmla="*/ 273 h 502"/>
                  <a:gd name="T42" fmla="*/ 98 w 376"/>
                  <a:gd name="T43" fmla="*/ 284 h 502"/>
                  <a:gd name="T44" fmla="*/ 154 w 376"/>
                  <a:gd name="T45" fmla="*/ 371 h 502"/>
                  <a:gd name="T46" fmla="*/ 154 w 376"/>
                  <a:gd name="T47" fmla="*/ 459 h 502"/>
                  <a:gd name="T48" fmla="*/ 337 w 376"/>
                  <a:gd name="T49" fmla="*/ 50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6" h="502">
                    <a:moveTo>
                      <a:pt x="337" y="501"/>
                    </a:moveTo>
                    <a:lnTo>
                      <a:pt x="337" y="501"/>
                    </a:lnTo>
                    <a:cubicBezTo>
                      <a:pt x="337" y="378"/>
                      <a:pt x="337" y="378"/>
                      <a:pt x="337" y="378"/>
                    </a:cubicBezTo>
                    <a:cubicBezTo>
                      <a:pt x="357" y="365"/>
                      <a:pt x="375" y="340"/>
                      <a:pt x="375" y="294"/>
                    </a:cubicBezTo>
                    <a:cubicBezTo>
                      <a:pt x="375" y="84"/>
                      <a:pt x="375" y="84"/>
                      <a:pt x="375" y="84"/>
                    </a:cubicBezTo>
                    <a:cubicBezTo>
                      <a:pt x="375" y="52"/>
                      <a:pt x="347" y="46"/>
                      <a:pt x="333" y="52"/>
                    </a:cubicBezTo>
                    <a:cubicBezTo>
                      <a:pt x="333" y="133"/>
                      <a:pt x="333" y="133"/>
                      <a:pt x="333" y="133"/>
                    </a:cubicBezTo>
                    <a:cubicBezTo>
                      <a:pt x="333" y="151"/>
                      <a:pt x="319" y="147"/>
                      <a:pt x="319" y="133"/>
                    </a:cubicBezTo>
                    <a:cubicBezTo>
                      <a:pt x="319" y="35"/>
                      <a:pt x="319" y="35"/>
                      <a:pt x="319" y="35"/>
                    </a:cubicBezTo>
                    <a:cubicBezTo>
                      <a:pt x="319" y="11"/>
                      <a:pt x="277" y="7"/>
                      <a:pt x="270" y="31"/>
                    </a:cubicBezTo>
                    <a:cubicBezTo>
                      <a:pt x="270" y="129"/>
                      <a:pt x="270" y="129"/>
                      <a:pt x="270" y="129"/>
                    </a:cubicBezTo>
                    <a:cubicBezTo>
                      <a:pt x="270" y="147"/>
                      <a:pt x="256" y="144"/>
                      <a:pt x="256" y="129"/>
                    </a:cubicBezTo>
                    <a:cubicBezTo>
                      <a:pt x="256" y="24"/>
                      <a:pt x="256" y="24"/>
                      <a:pt x="256" y="24"/>
                    </a:cubicBezTo>
                    <a:cubicBezTo>
                      <a:pt x="256" y="4"/>
                      <a:pt x="207" y="0"/>
                      <a:pt x="200" y="28"/>
                    </a:cubicBezTo>
                    <a:cubicBezTo>
                      <a:pt x="200" y="136"/>
                      <a:pt x="200" y="136"/>
                      <a:pt x="200" y="136"/>
                    </a:cubicBezTo>
                    <a:cubicBezTo>
                      <a:pt x="200" y="151"/>
                      <a:pt x="186" y="151"/>
                      <a:pt x="186" y="133"/>
                    </a:cubicBezTo>
                    <a:cubicBezTo>
                      <a:pt x="186" y="39"/>
                      <a:pt x="186" y="39"/>
                      <a:pt x="186" y="39"/>
                    </a:cubicBezTo>
                    <a:cubicBezTo>
                      <a:pt x="172" y="21"/>
                      <a:pt x="137" y="28"/>
                      <a:pt x="130" y="77"/>
                    </a:cubicBezTo>
                    <a:cubicBezTo>
                      <a:pt x="130" y="210"/>
                      <a:pt x="130" y="210"/>
                      <a:pt x="130" y="210"/>
                    </a:cubicBezTo>
                    <a:cubicBezTo>
                      <a:pt x="95" y="189"/>
                      <a:pt x="67" y="189"/>
                      <a:pt x="32" y="206"/>
                    </a:cubicBezTo>
                    <a:cubicBezTo>
                      <a:pt x="0" y="224"/>
                      <a:pt x="11" y="266"/>
                      <a:pt x="35" y="273"/>
                    </a:cubicBezTo>
                    <a:cubicBezTo>
                      <a:pt x="63" y="284"/>
                      <a:pt x="81" y="263"/>
                      <a:pt x="98" y="284"/>
                    </a:cubicBezTo>
                    <a:cubicBezTo>
                      <a:pt x="109" y="311"/>
                      <a:pt x="130" y="368"/>
                      <a:pt x="154" y="371"/>
                    </a:cubicBezTo>
                    <a:cubicBezTo>
                      <a:pt x="154" y="459"/>
                      <a:pt x="154" y="459"/>
                      <a:pt x="154" y="459"/>
                    </a:cubicBezTo>
                    <a:lnTo>
                      <a:pt x="337" y="501"/>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0" name="Freeform 134"/>
              <p:cNvSpPr>
                <a:spLocks noChangeArrowheads="1"/>
              </p:cNvSpPr>
              <p:nvPr/>
            </p:nvSpPr>
            <p:spPr bwMode="auto">
              <a:xfrm>
                <a:off x="11151244" y="5426675"/>
                <a:ext cx="216967" cy="40364"/>
              </a:xfrm>
              <a:custGeom>
                <a:avLst/>
                <a:gdLst>
                  <a:gd name="T0" fmla="*/ 0 w 194"/>
                  <a:gd name="T1" fmla="*/ 39 h 40"/>
                  <a:gd name="T2" fmla="*/ 193 w 194"/>
                  <a:gd name="T3" fmla="*/ 39 h 40"/>
                  <a:gd name="T4" fmla="*/ 193 w 194"/>
                  <a:gd name="T5" fmla="*/ 0 h 40"/>
                  <a:gd name="T6" fmla="*/ 0 w 194"/>
                  <a:gd name="T7" fmla="*/ 0 h 40"/>
                  <a:gd name="T8" fmla="*/ 0 w 194"/>
                  <a:gd name="T9" fmla="*/ 39 h 40"/>
                </a:gdLst>
                <a:ahLst/>
                <a:cxnLst>
                  <a:cxn ang="0">
                    <a:pos x="T0" y="T1"/>
                  </a:cxn>
                  <a:cxn ang="0">
                    <a:pos x="T2" y="T3"/>
                  </a:cxn>
                  <a:cxn ang="0">
                    <a:pos x="T4" y="T5"/>
                  </a:cxn>
                  <a:cxn ang="0">
                    <a:pos x="T6" y="T7"/>
                  </a:cxn>
                  <a:cxn ang="0">
                    <a:pos x="T8" y="T9"/>
                  </a:cxn>
                </a:cxnLst>
                <a:rect l="0" t="0" r="r" b="b"/>
                <a:pathLst>
                  <a:path w="194" h="40">
                    <a:moveTo>
                      <a:pt x="0" y="39"/>
                    </a:moveTo>
                    <a:lnTo>
                      <a:pt x="193" y="39"/>
                    </a:lnTo>
                    <a:lnTo>
                      <a:pt x="193" y="0"/>
                    </a:lnTo>
                    <a:lnTo>
                      <a:pt x="0" y="0"/>
                    </a:lnTo>
                    <a:lnTo>
                      <a:pt x="0" y="39"/>
                    </a:lnTo>
                  </a:path>
                </a:pathLst>
              </a:custGeom>
              <a:solidFill>
                <a:srgbClr val="93D3D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1" name="Freeform 135"/>
              <p:cNvSpPr>
                <a:spLocks noChangeArrowheads="1"/>
              </p:cNvSpPr>
              <p:nvPr/>
            </p:nvSpPr>
            <p:spPr bwMode="auto">
              <a:xfrm>
                <a:off x="11146199" y="5467040"/>
                <a:ext cx="232105" cy="338049"/>
              </a:xfrm>
              <a:custGeom>
                <a:avLst/>
                <a:gdLst>
                  <a:gd name="T0" fmla="*/ 207 w 208"/>
                  <a:gd name="T1" fmla="*/ 0 h 299"/>
                  <a:gd name="T2" fmla="*/ 207 w 208"/>
                  <a:gd name="T3" fmla="*/ 0 h 299"/>
                  <a:gd name="T4" fmla="*/ 207 w 208"/>
                  <a:gd name="T5" fmla="*/ 298 h 299"/>
                  <a:gd name="T6" fmla="*/ 0 w 208"/>
                  <a:gd name="T7" fmla="*/ 298 h 299"/>
                  <a:gd name="T8" fmla="*/ 0 w 208"/>
                  <a:gd name="T9" fmla="*/ 0 h 299"/>
                  <a:gd name="T10" fmla="*/ 207 w 208"/>
                  <a:gd name="T11" fmla="*/ 0 h 299"/>
                </a:gdLst>
                <a:ahLst/>
                <a:cxnLst>
                  <a:cxn ang="0">
                    <a:pos x="T0" y="T1"/>
                  </a:cxn>
                  <a:cxn ang="0">
                    <a:pos x="T2" y="T3"/>
                  </a:cxn>
                  <a:cxn ang="0">
                    <a:pos x="T4" y="T5"/>
                  </a:cxn>
                  <a:cxn ang="0">
                    <a:pos x="T6" y="T7"/>
                  </a:cxn>
                  <a:cxn ang="0">
                    <a:pos x="T8" y="T9"/>
                  </a:cxn>
                  <a:cxn ang="0">
                    <a:pos x="T10" y="T11"/>
                  </a:cxn>
                </a:cxnLst>
                <a:rect l="0" t="0" r="r" b="b"/>
                <a:pathLst>
                  <a:path w="208" h="299">
                    <a:moveTo>
                      <a:pt x="207" y="0"/>
                    </a:moveTo>
                    <a:lnTo>
                      <a:pt x="207" y="0"/>
                    </a:lnTo>
                    <a:cubicBezTo>
                      <a:pt x="207" y="298"/>
                      <a:pt x="207" y="298"/>
                      <a:pt x="207" y="298"/>
                    </a:cubicBezTo>
                    <a:cubicBezTo>
                      <a:pt x="0" y="298"/>
                      <a:pt x="0" y="298"/>
                      <a:pt x="0" y="298"/>
                    </a:cubicBezTo>
                    <a:cubicBezTo>
                      <a:pt x="0" y="298"/>
                      <a:pt x="0" y="63"/>
                      <a:pt x="0" y="0"/>
                    </a:cubicBezTo>
                    <a:lnTo>
                      <a:pt x="207" y="0"/>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2" name="Freeform 136"/>
              <p:cNvSpPr>
                <a:spLocks noChangeArrowheads="1"/>
              </p:cNvSpPr>
              <p:nvPr/>
            </p:nvSpPr>
            <p:spPr bwMode="auto">
              <a:xfrm>
                <a:off x="11307663" y="4871669"/>
                <a:ext cx="474301" cy="640779"/>
              </a:xfrm>
              <a:custGeom>
                <a:avLst/>
                <a:gdLst>
                  <a:gd name="T0" fmla="*/ 375 w 421"/>
                  <a:gd name="T1" fmla="*/ 564 h 565"/>
                  <a:gd name="T2" fmla="*/ 375 w 421"/>
                  <a:gd name="T3" fmla="*/ 564 h 565"/>
                  <a:gd name="T4" fmla="*/ 375 w 421"/>
                  <a:gd name="T5" fmla="*/ 424 h 565"/>
                  <a:gd name="T6" fmla="*/ 420 w 421"/>
                  <a:gd name="T7" fmla="*/ 329 h 565"/>
                  <a:gd name="T8" fmla="*/ 420 w 421"/>
                  <a:gd name="T9" fmla="*/ 95 h 565"/>
                  <a:gd name="T10" fmla="*/ 372 w 421"/>
                  <a:gd name="T11" fmla="*/ 64 h 565"/>
                  <a:gd name="T12" fmla="*/ 372 w 421"/>
                  <a:gd name="T13" fmla="*/ 154 h 565"/>
                  <a:gd name="T14" fmla="*/ 357 w 421"/>
                  <a:gd name="T15" fmla="*/ 154 h 565"/>
                  <a:gd name="T16" fmla="*/ 357 w 421"/>
                  <a:gd name="T17" fmla="*/ 42 h 565"/>
                  <a:gd name="T18" fmla="*/ 301 w 421"/>
                  <a:gd name="T19" fmla="*/ 39 h 565"/>
                  <a:gd name="T20" fmla="*/ 301 w 421"/>
                  <a:gd name="T21" fmla="*/ 147 h 565"/>
                  <a:gd name="T22" fmla="*/ 283 w 421"/>
                  <a:gd name="T23" fmla="*/ 147 h 565"/>
                  <a:gd name="T24" fmla="*/ 283 w 421"/>
                  <a:gd name="T25" fmla="*/ 32 h 565"/>
                  <a:gd name="T26" fmla="*/ 224 w 421"/>
                  <a:gd name="T27" fmla="*/ 32 h 565"/>
                  <a:gd name="T28" fmla="*/ 224 w 421"/>
                  <a:gd name="T29" fmla="*/ 154 h 565"/>
                  <a:gd name="T30" fmla="*/ 207 w 421"/>
                  <a:gd name="T31" fmla="*/ 154 h 565"/>
                  <a:gd name="T32" fmla="*/ 207 w 421"/>
                  <a:gd name="T33" fmla="*/ 46 h 565"/>
                  <a:gd name="T34" fmla="*/ 147 w 421"/>
                  <a:gd name="T35" fmla="*/ 92 h 565"/>
                  <a:gd name="T36" fmla="*/ 143 w 421"/>
                  <a:gd name="T37" fmla="*/ 239 h 565"/>
                  <a:gd name="T38" fmla="*/ 35 w 421"/>
                  <a:gd name="T39" fmla="*/ 232 h 565"/>
                  <a:gd name="T40" fmla="*/ 38 w 421"/>
                  <a:gd name="T41" fmla="*/ 309 h 565"/>
                  <a:gd name="T42" fmla="*/ 108 w 421"/>
                  <a:gd name="T43" fmla="*/ 319 h 565"/>
                  <a:gd name="T44" fmla="*/ 172 w 421"/>
                  <a:gd name="T45" fmla="*/ 417 h 565"/>
                  <a:gd name="T46" fmla="*/ 172 w 421"/>
                  <a:gd name="T47" fmla="*/ 515 h 565"/>
                  <a:gd name="T48" fmla="*/ 375 w 421"/>
                  <a:gd name="T49" fmla="*/ 564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1" h="565">
                    <a:moveTo>
                      <a:pt x="375" y="564"/>
                    </a:moveTo>
                    <a:lnTo>
                      <a:pt x="375" y="564"/>
                    </a:lnTo>
                    <a:cubicBezTo>
                      <a:pt x="375" y="424"/>
                      <a:pt x="375" y="424"/>
                      <a:pt x="375" y="424"/>
                    </a:cubicBezTo>
                    <a:cubicBezTo>
                      <a:pt x="399" y="407"/>
                      <a:pt x="417" y="379"/>
                      <a:pt x="420" y="329"/>
                    </a:cubicBezTo>
                    <a:cubicBezTo>
                      <a:pt x="420" y="95"/>
                      <a:pt x="420" y="95"/>
                      <a:pt x="420" y="95"/>
                    </a:cubicBezTo>
                    <a:cubicBezTo>
                      <a:pt x="420" y="60"/>
                      <a:pt x="385" y="53"/>
                      <a:pt x="372" y="64"/>
                    </a:cubicBezTo>
                    <a:cubicBezTo>
                      <a:pt x="372" y="154"/>
                      <a:pt x="372" y="154"/>
                      <a:pt x="372" y="154"/>
                    </a:cubicBezTo>
                    <a:cubicBezTo>
                      <a:pt x="372" y="172"/>
                      <a:pt x="357" y="169"/>
                      <a:pt x="357" y="154"/>
                    </a:cubicBezTo>
                    <a:cubicBezTo>
                      <a:pt x="357" y="42"/>
                      <a:pt x="357" y="42"/>
                      <a:pt x="357" y="42"/>
                    </a:cubicBezTo>
                    <a:cubicBezTo>
                      <a:pt x="354" y="14"/>
                      <a:pt x="308" y="11"/>
                      <a:pt x="301" y="39"/>
                    </a:cubicBezTo>
                    <a:cubicBezTo>
                      <a:pt x="301" y="147"/>
                      <a:pt x="301" y="147"/>
                      <a:pt x="301" y="147"/>
                    </a:cubicBezTo>
                    <a:cubicBezTo>
                      <a:pt x="298" y="165"/>
                      <a:pt x="283" y="162"/>
                      <a:pt x="283" y="147"/>
                    </a:cubicBezTo>
                    <a:cubicBezTo>
                      <a:pt x="283" y="32"/>
                      <a:pt x="283" y="32"/>
                      <a:pt x="283" y="32"/>
                    </a:cubicBezTo>
                    <a:cubicBezTo>
                      <a:pt x="283" y="7"/>
                      <a:pt x="228" y="0"/>
                      <a:pt x="224" y="32"/>
                    </a:cubicBezTo>
                    <a:cubicBezTo>
                      <a:pt x="224" y="154"/>
                      <a:pt x="224" y="154"/>
                      <a:pt x="224" y="154"/>
                    </a:cubicBezTo>
                    <a:cubicBezTo>
                      <a:pt x="221" y="172"/>
                      <a:pt x="207" y="172"/>
                      <a:pt x="207" y="154"/>
                    </a:cubicBezTo>
                    <a:cubicBezTo>
                      <a:pt x="207" y="46"/>
                      <a:pt x="207" y="46"/>
                      <a:pt x="207" y="46"/>
                    </a:cubicBezTo>
                    <a:cubicBezTo>
                      <a:pt x="193" y="29"/>
                      <a:pt x="151" y="35"/>
                      <a:pt x="147" y="92"/>
                    </a:cubicBezTo>
                    <a:cubicBezTo>
                      <a:pt x="143" y="239"/>
                      <a:pt x="143" y="239"/>
                      <a:pt x="143" y="239"/>
                    </a:cubicBezTo>
                    <a:cubicBezTo>
                      <a:pt x="105" y="214"/>
                      <a:pt x="73" y="214"/>
                      <a:pt x="35" y="232"/>
                    </a:cubicBezTo>
                    <a:cubicBezTo>
                      <a:pt x="0" y="252"/>
                      <a:pt x="11" y="302"/>
                      <a:pt x="38" y="309"/>
                    </a:cubicBezTo>
                    <a:cubicBezTo>
                      <a:pt x="73" y="319"/>
                      <a:pt x="88" y="298"/>
                      <a:pt x="108" y="319"/>
                    </a:cubicBezTo>
                    <a:cubicBezTo>
                      <a:pt x="119" y="351"/>
                      <a:pt x="143" y="414"/>
                      <a:pt x="172" y="417"/>
                    </a:cubicBezTo>
                    <a:cubicBezTo>
                      <a:pt x="172" y="515"/>
                      <a:pt x="172" y="515"/>
                      <a:pt x="172" y="515"/>
                    </a:cubicBezTo>
                    <a:lnTo>
                      <a:pt x="375" y="564"/>
                    </a:ln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3" name="Freeform 137"/>
              <p:cNvSpPr>
                <a:spLocks noChangeArrowheads="1"/>
              </p:cNvSpPr>
              <p:nvPr/>
            </p:nvSpPr>
            <p:spPr bwMode="auto">
              <a:xfrm>
                <a:off x="11499401" y="5381266"/>
                <a:ext cx="242196" cy="45409"/>
              </a:xfrm>
              <a:custGeom>
                <a:avLst/>
                <a:gdLst>
                  <a:gd name="T0" fmla="*/ 0 w 214"/>
                  <a:gd name="T1" fmla="*/ 43 h 44"/>
                  <a:gd name="T2" fmla="*/ 213 w 214"/>
                  <a:gd name="T3" fmla="*/ 43 h 44"/>
                  <a:gd name="T4" fmla="*/ 213 w 214"/>
                  <a:gd name="T5" fmla="*/ 0 h 44"/>
                  <a:gd name="T6" fmla="*/ 0 w 214"/>
                  <a:gd name="T7" fmla="*/ 0 h 44"/>
                  <a:gd name="T8" fmla="*/ 0 w 214"/>
                  <a:gd name="T9" fmla="*/ 43 h 44"/>
                </a:gdLst>
                <a:ahLst/>
                <a:cxnLst>
                  <a:cxn ang="0">
                    <a:pos x="T0" y="T1"/>
                  </a:cxn>
                  <a:cxn ang="0">
                    <a:pos x="T2" y="T3"/>
                  </a:cxn>
                  <a:cxn ang="0">
                    <a:pos x="T4" y="T5"/>
                  </a:cxn>
                  <a:cxn ang="0">
                    <a:pos x="T6" y="T7"/>
                  </a:cxn>
                  <a:cxn ang="0">
                    <a:pos x="T8" y="T9"/>
                  </a:cxn>
                </a:cxnLst>
                <a:rect l="0" t="0" r="r" b="b"/>
                <a:pathLst>
                  <a:path w="214" h="44">
                    <a:moveTo>
                      <a:pt x="0" y="43"/>
                    </a:moveTo>
                    <a:lnTo>
                      <a:pt x="213" y="43"/>
                    </a:lnTo>
                    <a:lnTo>
                      <a:pt x="213" y="0"/>
                    </a:lnTo>
                    <a:lnTo>
                      <a:pt x="0" y="0"/>
                    </a:lnTo>
                    <a:lnTo>
                      <a:pt x="0" y="43"/>
                    </a:lnTo>
                  </a:path>
                </a:pathLst>
              </a:custGeom>
              <a:solidFill>
                <a:srgbClr val="93D3D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334" name="Freeform 138"/>
              <p:cNvSpPr>
                <a:spLocks noChangeArrowheads="1"/>
              </p:cNvSpPr>
              <p:nvPr/>
            </p:nvSpPr>
            <p:spPr bwMode="auto">
              <a:xfrm>
                <a:off x="11489310" y="5426675"/>
                <a:ext cx="262379" cy="378413"/>
              </a:xfrm>
              <a:custGeom>
                <a:avLst/>
                <a:gdLst>
                  <a:gd name="T0" fmla="*/ 231 w 232"/>
                  <a:gd name="T1" fmla="*/ 0 h 334"/>
                  <a:gd name="T2" fmla="*/ 231 w 232"/>
                  <a:gd name="T3" fmla="*/ 0 h 334"/>
                  <a:gd name="T4" fmla="*/ 231 w 232"/>
                  <a:gd name="T5" fmla="*/ 333 h 334"/>
                  <a:gd name="T6" fmla="*/ 0 w 232"/>
                  <a:gd name="T7" fmla="*/ 333 h 334"/>
                  <a:gd name="T8" fmla="*/ 0 w 232"/>
                  <a:gd name="T9" fmla="*/ 0 h 334"/>
                  <a:gd name="T10" fmla="*/ 231 w 232"/>
                  <a:gd name="T11" fmla="*/ 0 h 334"/>
                </a:gdLst>
                <a:ahLst/>
                <a:cxnLst>
                  <a:cxn ang="0">
                    <a:pos x="T0" y="T1"/>
                  </a:cxn>
                  <a:cxn ang="0">
                    <a:pos x="T2" y="T3"/>
                  </a:cxn>
                  <a:cxn ang="0">
                    <a:pos x="T4" y="T5"/>
                  </a:cxn>
                  <a:cxn ang="0">
                    <a:pos x="T6" y="T7"/>
                  </a:cxn>
                  <a:cxn ang="0">
                    <a:pos x="T8" y="T9"/>
                  </a:cxn>
                  <a:cxn ang="0">
                    <a:pos x="T10" y="T11"/>
                  </a:cxn>
                </a:cxnLst>
                <a:rect l="0" t="0" r="r" b="b"/>
                <a:pathLst>
                  <a:path w="232" h="334">
                    <a:moveTo>
                      <a:pt x="231" y="0"/>
                    </a:moveTo>
                    <a:lnTo>
                      <a:pt x="231" y="0"/>
                    </a:lnTo>
                    <a:cubicBezTo>
                      <a:pt x="231" y="333"/>
                      <a:pt x="231" y="333"/>
                      <a:pt x="231" y="333"/>
                    </a:cubicBezTo>
                    <a:cubicBezTo>
                      <a:pt x="0" y="333"/>
                      <a:pt x="0" y="333"/>
                      <a:pt x="0" y="333"/>
                    </a:cubicBezTo>
                    <a:cubicBezTo>
                      <a:pt x="0" y="333"/>
                      <a:pt x="0" y="70"/>
                      <a:pt x="0" y="0"/>
                    </a:cubicBezTo>
                    <a:lnTo>
                      <a:pt x="231" y="0"/>
                    </a:lnTo>
                  </a:path>
                </a:pathLst>
              </a:custGeom>
              <a:solidFill>
                <a:srgbClr val="E8413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cxnSp>
        <p:nvCxnSpPr>
          <p:cNvPr id="136" name="Straight Connector 135"/>
          <p:cNvCxnSpPr/>
          <p:nvPr/>
        </p:nvCxnSpPr>
        <p:spPr>
          <a:xfrm>
            <a:off x="17177507" y="10961804"/>
            <a:ext cx="10721" cy="2781318"/>
          </a:xfrm>
          <a:prstGeom prst="line">
            <a:avLst/>
          </a:prstGeom>
          <a:ln w="82550"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53776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5">
                                            <p:txEl>
                                              <p:pRg st="0" end="0"/>
                                            </p:txEl>
                                          </p:spTgt>
                                        </p:tgtEl>
                                        <p:attrNameLst>
                                          <p:attrName>style.visibility</p:attrName>
                                        </p:attrNameLst>
                                      </p:cBhvr>
                                      <p:to>
                                        <p:strVal val="visible"/>
                                      </p:to>
                                    </p:set>
                                    <p:animEffect transition="in" filter="fade">
                                      <p:cBhvr>
                                        <p:cTn id="7" dur="500"/>
                                        <p:tgtEl>
                                          <p:spTgt spid="33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0">
                                            <p:txEl>
                                              <p:pRg st="0" end="0"/>
                                            </p:txEl>
                                          </p:spTgt>
                                        </p:tgtEl>
                                        <p:attrNameLst>
                                          <p:attrName>style.visibility</p:attrName>
                                        </p:attrNameLst>
                                      </p:cBhvr>
                                      <p:to>
                                        <p:strVal val="visible"/>
                                      </p:to>
                                    </p:set>
                                    <p:animEffect transition="in" filter="fade">
                                      <p:cBhvr>
                                        <p:cTn id="10" dur="500"/>
                                        <p:tgtEl>
                                          <p:spTgt spid="340">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9">
                                            <p:txEl>
                                              <p:pRg st="0" end="0"/>
                                            </p:txEl>
                                          </p:spTgt>
                                        </p:tgtEl>
                                        <p:attrNameLst>
                                          <p:attrName>style.visibility</p:attrName>
                                        </p:attrNameLst>
                                      </p:cBhvr>
                                      <p:to>
                                        <p:strVal val="visible"/>
                                      </p:to>
                                    </p:set>
                                    <p:animEffect transition="in" filter="fade">
                                      <p:cBhvr>
                                        <p:cTn id="13" dur="500"/>
                                        <p:tgtEl>
                                          <p:spTgt spid="339">
                                            <p:txEl>
                                              <p:pRg st="0" end="0"/>
                                            </p:txEl>
                                          </p:spTgt>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41"/>
                                        </p:tgtEl>
                                        <p:attrNameLst>
                                          <p:attrName>style.visibility</p:attrName>
                                        </p:attrNameLst>
                                      </p:cBhvr>
                                      <p:to>
                                        <p:strVal val="visible"/>
                                      </p:to>
                                    </p:set>
                                    <p:animEffect transition="in" filter="wipe(left)">
                                      <p:cBhvr>
                                        <p:cTn id="17" dur="500"/>
                                        <p:tgtEl>
                                          <p:spTgt spid="34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37"/>
                                        </p:tgtEl>
                                        <p:attrNameLst>
                                          <p:attrName>style.visibility</p:attrName>
                                        </p:attrNameLst>
                                      </p:cBhvr>
                                      <p:to>
                                        <p:strVal val="visible"/>
                                      </p:to>
                                    </p:set>
                                    <p:animEffect transition="in" filter="fade">
                                      <p:cBhvr>
                                        <p:cTn id="21" dur="500"/>
                                        <p:tgtEl>
                                          <p:spTgt spid="33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345"/>
                                        </p:tgtEl>
                                        <p:attrNameLst>
                                          <p:attrName>style.visibility</p:attrName>
                                        </p:attrNameLst>
                                      </p:cBhvr>
                                      <p:to>
                                        <p:strVal val="visible"/>
                                      </p:to>
                                    </p:set>
                                    <p:animEffect transition="in" filter="wipe(down)">
                                      <p:cBhvr>
                                        <p:cTn id="29" dur="500"/>
                                        <p:tgtEl>
                                          <p:spTgt spid="34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Effect transition="in" filter="wipe(down)">
                                      <p:cBhvr>
                                        <p:cTn id="32" dur="500"/>
                                        <p:tgtEl>
                                          <p:spTgt spid="21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17"/>
                                        </p:tgtEl>
                                        <p:attrNameLst>
                                          <p:attrName>style.visibility</p:attrName>
                                        </p:attrNameLst>
                                      </p:cBhvr>
                                      <p:to>
                                        <p:strVal val="visible"/>
                                      </p:to>
                                    </p:set>
                                    <p:animEffect transition="in" filter="wipe(up)">
                                      <p:cBhvr>
                                        <p:cTn id="35" dur="500"/>
                                        <p:tgtEl>
                                          <p:spTgt spid="2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47"/>
                                        </p:tgtEl>
                                        <p:attrNameLst>
                                          <p:attrName>style.visibility</p:attrName>
                                        </p:attrNameLst>
                                      </p:cBhvr>
                                      <p:to>
                                        <p:strVal val="visible"/>
                                      </p:to>
                                    </p:set>
                                    <p:animEffect transition="in" filter="wipe(up)">
                                      <p:cBhvr>
                                        <p:cTn id="38" dur="500"/>
                                        <p:tgtEl>
                                          <p:spTgt spid="347"/>
                                        </p:tgtEl>
                                      </p:cBhvr>
                                    </p:animEffect>
                                  </p:childTnLst>
                                </p:cTn>
                              </p:par>
                            </p:childTnLst>
                          </p:cTn>
                        </p:par>
                        <p:par>
                          <p:cTn id="39" fill="hold">
                            <p:stCondLst>
                              <p:cond delay="2500"/>
                            </p:stCondLst>
                            <p:childTnLst>
                              <p:par>
                                <p:cTn id="40" presetID="53" presetClass="entr" presetSubtype="528" fill="hold" grpId="0" nodeType="afterEffect">
                                  <p:stCondLst>
                                    <p:cond delay="0"/>
                                  </p:stCondLst>
                                  <p:childTnLst>
                                    <p:set>
                                      <p:cBhvr>
                                        <p:cTn id="41" dur="1" fill="hold">
                                          <p:stCondLst>
                                            <p:cond delay="0"/>
                                          </p:stCondLst>
                                        </p:cTn>
                                        <p:tgtEl>
                                          <p:spTgt spid="346"/>
                                        </p:tgtEl>
                                        <p:attrNameLst>
                                          <p:attrName>style.visibility</p:attrName>
                                        </p:attrNameLst>
                                      </p:cBhvr>
                                      <p:to>
                                        <p:strVal val="visible"/>
                                      </p:to>
                                    </p:set>
                                    <p:anim calcmode="lin" valueType="num">
                                      <p:cBhvr>
                                        <p:cTn id="42" dur="500" fill="hold"/>
                                        <p:tgtEl>
                                          <p:spTgt spid="346"/>
                                        </p:tgtEl>
                                        <p:attrNameLst>
                                          <p:attrName>ppt_w</p:attrName>
                                        </p:attrNameLst>
                                      </p:cBhvr>
                                      <p:tavLst>
                                        <p:tav tm="0">
                                          <p:val>
                                            <p:fltVal val="0"/>
                                          </p:val>
                                        </p:tav>
                                        <p:tav tm="100000">
                                          <p:val>
                                            <p:strVal val="#ppt_w"/>
                                          </p:val>
                                        </p:tav>
                                      </p:tavLst>
                                    </p:anim>
                                    <p:anim calcmode="lin" valueType="num">
                                      <p:cBhvr>
                                        <p:cTn id="43" dur="500" fill="hold"/>
                                        <p:tgtEl>
                                          <p:spTgt spid="346"/>
                                        </p:tgtEl>
                                        <p:attrNameLst>
                                          <p:attrName>ppt_h</p:attrName>
                                        </p:attrNameLst>
                                      </p:cBhvr>
                                      <p:tavLst>
                                        <p:tav tm="0">
                                          <p:val>
                                            <p:fltVal val="0"/>
                                          </p:val>
                                        </p:tav>
                                        <p:tav tm="100000">
                                          <p:val>
                                            <p:strVal val="#ppt_h"/>
                                          </p:val>
                                        </p:tav>
                                      </p:tavLst>
                                    </p:anim>
                                    <p:animEffect transition="in" filter="fade">
                                      <p:cBhvr>
                                        <p:cTn id="44" dur="500"/>
                                        <p:tgtEl>
                                          <p:spTgt spid="346"/>
                                        </p:tgtEl>
                                      </p:cBhvr>
                                    </p:animEffect>
                                    <p:anim calcmode="lin" valueType="num">
                                      <p:cBhvr>
                                        <p:cTn id="45" dur="500" fill="hold"/>
                                        <p:tgtEl>
                                          <p:spTgt spid="346"/>
                                        </p:tgtEl>
                                        <p:attrNameLst>
                                          <p:attrName>ppt_x</p:attrName>
                                        </p:attrNameLst>
                                      </p:cBhvr>
                                      <p:tavLst>
                                        <p:tav tm="0">
                                          <p:val>
                                            <p:fltVal val="0.5"/>
                                          </p:val>
                                        </p:tav>
                                        <p:tav tm="100000">
                                          <p:val>
                                            <p:strVal val="#ppt_x"/>
                                          </p:val>
                                        </p:tav>
                                      </p:tavLst>
                                    </p:anim>
                                    <p:anim calcmode="lin" valueType="num">
                                      <p:cBhvr>
                                        <p:cTn id="46" dur="500" fill="hold"/>
                                        <p:tgtEl>
                                          <p:spTgt spid="346"/>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342"/>
                                        </p:tgtEl>
                                        <p:attrNameLst>
                                          <p:attrName>style.visibility</p:attrName>
                                        </p:attrNameLst>
                                      </p:cBhvr>
                                      <p:to>
                                        <p:strVal val="visible"/>
                                      </p:to>
                                    </p:set>
                                    <p:anim calcmode="lin" valueType="num">
                                      <p:cBhvr>
                                        <p:cTn id="49" dur="500" fill="hold"/>
                                        <p:tgtEl>
                                          <p:spTgt spid="342"/>
                                        </p:tgtEl>
                                        <p:attrNameLst>
                                          <p:attrName>ppt_w</p:attrName>
                                        </p:attrNameLst>
                                      </p:cBhvr>
                                      <p:tavLst>
                                        <p:tav tm="0">
                                          <p:val>
                                            <p:fltVal val="0"/>
                                          </p:val>
                                        </p:tav>
                                        <p:tav tm="100000">
                                          <p:val>
                                            <p:strVal val="#ppt_w"/>
                                          </p:val>
                                        </p:tav>
                                      </p:tavLst>
                                    </p:anim>
                                    <p:anim calcmode="lin" valueType="num">
                                      <p:cBhvr>
                                        <p:cTn id="50" dur="500" fill="hold"/>
                                        <p:tgtEl>
                                          <p:spTgt spid="342"/>
                                        </p:tgtEl>
                                        <p:attrNameLst>
                                          <p:attrName>ppt_h</p:attrName>
                                        </p:attrNameLst>
                                      </p:cBhvr>
                                      <p:tavLst>
                                        <p:tav tm="0">
                                          <p:val>
                                            <p:fltVal val="0"/>
                                          </p:val>
                                        </p:tav>
                                        <p:tav tm="100000">
                                          <p:val>
                                            <p:strVal val="#ppt_h"/>
                                          </p:val>
                                        </p:tav>
                                      </p:tavLst>
                                    </p:anim>
                                    <p:animEffect transition="in" filter="fade">
                                      <p:cBhvr>
                                        <p:cTn id="51" dur="500"/>
                                        <p:tgtEl>
                                          <p:spTgt spid="342"/>
                                        </p:tgtEl>
                                      </p:cBhvr>
                                    </p:animEffect>
                                    <p:anim calcmode="lin" valueType="num">
                                      <p:cBhvr>
                                        <p:cTn id="52" dur="500" fill="hold"/>
                                        <p:tgtEl>
                                          <p:spTgt spid="342"/>
                                        </p:tgtEl>
                                        <p:attrNameLst>
                                          <p:attrName>ppt_x</p:attrName>
                                        </p:attrNameLst>
                                      </p:cBhvr>
                                      <p:tavLst>
                                        <p:tav tm="0">
                                          <p:val>
                                            <p:fltVal val="0.5"/>
                                          </p:val>
                                        </p:tav>
                                        <p:tav tm="100000">
                                          <p:val>
                                            <p:strVal val="#ppt_x"/>
                                          </p:val>
                                        </p:tav>
                                      </p:tavLst>
                                    </p:anim>
                                    <p:anim calcmode="lin" valueType="num">
                                      <p:cBhvr>
                                        <p:cTn id="53" dur="500" fill="hold"/>
                                        <p:tgtEl>
                                          <p:spTgt spid="34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344"/>
                                        </p:tgtEl>
                                        <p:attrNameLst>
                                          <p:attrName>style.visibility</p:attrName>
                                        </p:attrNameLst>
                                      </p:cBhvr>
                                      <p:to>
                                        <p:strVal val="visible"/>
                                      </p:to>
                                    </p:set>
                                    <p:anim calcmode="lin" valueType="num">
                                      <p:cBhvr>
                                        <p:cTn id="56" dur="500" fill="hold"/>
                                        <p:tgtEl>
                                          <p:spTgt spid="344"/>
                                        </p:tgtEl>
                                        <p:attrNameLst>
                                          <p:attrName>ppt_w</p:attrName>
                                        </p:attrNameLst>
                                      </p:cBhvr>
                                      <p:tavLst>
                                        <p:tav tm="0">
                                          <p:val>
                                            <p:fltVal val="0"/>
                                          </p:val>
                                        </p:tav>
                                        <p:tav tm="100000">
                                          <p:val>
                                            <p:strVal val="#ppt_w"/>
                                          </p:val>
                                        </p:tav>
                                      </p:tavLst>
                                    </p:anim>
                                    <p:anim calcmode="lin" valueType="num">
                                      <p:cBhvr>
                                        <p:cTn id="57" dur="500" fill="hold"/>
                                        <p:tgtEl>
                                          <p:spTgt spid="344"/>
                                        </p:tgtEl>
                                        <p:attrNameLst>
                                          <p:attrName>ppt_h</p:attrName>
                                        </p:attrNameLst>
                                      </p:cBhvr>
                                      <p:tavLst>
                                        <p:tav tm="0">
                                          <p:val>
                                            <p:fltVal val="0"/>
                                          </p:val>
                                        </p:tav>
                                        <p:tav tm="100000">
                                          <p:val>
                                            <p:strVal val="#ppt_h"/>
                                          </p:val>
                                        </p:tav>
                                      </p:tavLst>
                                    </p:anim>
                                    <p:animEffect transition="in" filter="fade">
                                      <p:cBhvr>
                                        <p:cTn id="58" dur="500"/>
                                        <p:tgtEl>
                                          <p:spTgt spid="344"/>
                                        </p:tgtEl>
                                      </p:cBhvr>
                                    </p:animEffect>
                                    <p:anim calcmode="lin" valueType="num">
                                      <p:cBhvr>
                                        <p:cTn id="59" dur="500" fill="hold"/>
                                        <p:tgtEl>
                                          <p:spTgt spid="344"/>
                                        </p:tgtEl>
                                        <p:attrNameLst>
                                          <p:attrName>ppt_x</p:attrName>
                                        </p:attrNameLst>
                                      </p:cBhvr>
                                      <p:tavLst>
                                        <p:tav tm="0">
                                          <p:val>
                                            <p:fltVal val="0.5"/>
                                          </p:val>
                                        </p:tav>
                                        <p:tav tm="100000">
                                          <p:val>
                                            <p:strVal val="#ppt_x"/>
                                          </p:val>
                                        </p:tav>
                                      </p:tavLst>
                                    </p:anim>
                                    <p:anim calcmode="lin" valueType="num">
                                      <p:cBhvr>
                                        <p:cTn id="60" dur="500" fill="hold"/>
                                        <p:tgtEl>
                                          <p:spTgt spid="34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343"/>
                                        </p:tgtEl>
                                        <p:attrNameLst>
                                          <p:attrName>style.visibility</p:attrName>
                                        </p:attrNameLst>
                                      </p:cBhvr>
                                      <p:to>
                                        <p:strVal val="visible"/>
                                      </p:to>
                                    </p:set>
                                    <p:anim calcmode="lin" valueType="num">
                                      <p:cBhvr>
                                        <p:cTn id="63" dur="500" fill="hold"/>
                                        <p:tgtEl>
                                          <p:spTgt spid="343"/>
                                        </p:tgtEl>
                                        <p:attrNameLst>
                                          <p:attrName>ppt_w</p:attrName>
                                        </p:attrNameLst>
                                      </p:cBhvr>
                                      <p:tavLst>
                                        <p:tav tm="0">
                                          <p:val>
                                            <p:fltVal val="0"/>
                                          </p:val>
                                        </p:tav>
                                        <p:tav tm="100000">
                                          <p:val>
                                            <p:strVal val="#ppt_w"/>
                                          </p:val>
                                        </p:tav>
                                      </p:tavLst>
                                    </p:anim>
                                    <p:anim calcmode="lin" valueType="num">
                                      <p:cBhvr>
                                        <p:cTn id="64" dur="500" fill="hold"/>
                                        <p:tgtEl>
                                          <p:spTgt spid="343"/>
                                        </p:tgtEl>
                                        <p:attrNameLst>
                                          <p:attrName>ppt_h</p:attrName>
                                        </p:attrNameLst>
                                      </p:cBhvr>
                                      <p:tavLst>
                                        <p:tav tm="0">
                                          <p:val>
                                            <p:fltVal val="0"/>
                                          </p:val>
                                        </p:tav>
                                        <p:tav tm="100000">
                                          <p:val>
                                            <p:strVal val="#ppt_h"/>
                                          </p:val>
                                        </p:tav>
                                      </p:tavLst>
                                    </p:anim>
                                    <p:animEffect transition="in" filter="fade">
                                      <p:cBhvr>
                                        <p:cTn id="65" dur="500"/>
                                        <p:tgtEl>
                                          <p:spTgt spid="343"/>
                                        </p:tgtEl>
                                      </p:cBhvr>
                                    </p:animEffect>
                                    <p:anim calcmode="lin" valueType="num">
                                      <p:cBhvr>
                                        <p:cTn id="66" dur="500" fill="hold"/>
                                        <p:tgtEl>
                                          <p:spTgt spid="343"/>
                                        </p:tgtEl>
                                        <p:attrNameLst>
                                          <p:attrName>ppt_x</p:attrName>
                                        </p:attrNameLst>
                                      </p:cBhvr>
                                      <p:tavLst>
                                        <p:tav tm="0">
                                          <p:val>
                                            <p:fltVal val="0.5"/>
                                          </p:val>
                                        </p:tav>
                                        <p:tav tm="100000">
                                          <p:val>
                                            <p:strVal val="#ppt_x"/>
                                          </p:val>
                                        </p:tav>
                                      </p:tavLst>
                                    </p:anim>
                                    <p:anim calcmode="lin" valueType="num">
                                      <p:cBhvr>
                                        <p:cTn id="67" dur="500" fill="hold"/>
                                        <p:tgtEl>
                                          <p:spTgt spid="343"/>
                                        </p:tgtEl>
                                        <p:attrNameLst>
                                          <p:attrName>ppt_y</p:attrName>
                                        </p:attrNameLst>
                                      </p:cBhvr>
                                      <p:tavLst>
                                        <p:tav tm="0">
                                          <p:val>
                                            <p:fltVal val="0.5"/>
                                          </p:val>
                                        </p:tav>
                                        <p:tav tm="100000">
                                          <p:val>
                                            <p:strVal val="#ppt_y"/>
                                          </p:val>
                                        </p:tav>
                                      </p:tavLst>
                                    </p:anim>
                                  </p:childTnLst>
                                </p:cTn>
                              </p:par>
                            </p:childTnLst>
                          </p:cTn>
                        </p:par>
                        <p:par>
                          <p:cTn id="68" fill="hold">
                            <p:stCondLst>
                              <p:cond delay="3000"/>
                            </p:stCondLst>
                            <p:childTnLst>
                              <p:par>
                                <p:cTn id="69" presetID="22" presetClass="entr" presetSubtype="1" fill="hold" nodeType="afterEffect">
                                  <p:stCondLst>
                                    <p:cond delay="0"/>
                                  </p:stCondLst>
                                  <p:childTnLst>
                                    <p:set>
                                      <p:cBhvr>
                                        <p:cTn id="70" dur="1" fill="hold">
                                          <p:stCondLst>
                                            <p:cond delay="0"/>
                                          </p:stCondLst>
                                        </p:cTn>
                                        <p:tgtEl>
                                          <p:spTgt spid="136"/>
                                        </p:tgtEl>
                                        <p:attrNameLst>
                                          <p:attrName>style.visibility</p:attrName>
                                        </p:attrNameLst>
                                      </p:cBhvr>
                                      <p:to>
                                        <p:strVal val="visible"/>
                                      </p:to>
                                    </p:set>
                                    <p:animEffect transition="in" filter="wipe(up)">
                                      <p:cBhvr>
                                        <p:cTn id="7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animBg="1"/>
      <p:bldP spid="218" grpId="0" animBg="1"/>
      <p:bldP spid="335" grpId="0" build="p"/>
      <p:bldP spid="337" grpId="0"/>
      <p:bldP spid="339" grpId="0" build="p"/>
      <p:bldP spid="340" grpId="0" build="p"/>
      <p:bldP spid="341" grpId="0" animBg="1"/>
      <p:bldP spid="342" grpId="0"/>
      <p:bldP spid="343" grpId="0"/>
      <p:bldP spid="344" grpId="0"/>
      <p:bldP spid="345" grpId="0" animBg="1"/>
      <p:bldP spid="346" grpId="0"/>
      <p:bldP spid="3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9" name="Straight Connector 348"/>
          <p:cNvCxnSpPr/>
          <p:nvPr/>
        </p:nvCxnSpPr>
        <p:spPr>
          <a:xfrm>
            <a:off x="17177506" y="0"/>
            <a:ext cx="0" cy="4923031"/>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7469351" y="4879983"/>
            <a:ext cx="9735011" cy="0"/>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3518474" y="815274"/>
            <a:ext cx="3549117" cy="6334129"/>
            <a:chOff x="2973115" y="793750"/>
            <a:chExt cx="2949865" cy="5264641"/>
          </a:xfrm>
        </p:grpSpPr>
        <p:sp>
          <p:nvSpPr>
            <p:cNvPr id="143" name="Freeform 139"/>
            <p:cNvSpPr>
              <a:spLocks noChangeArrowheads="1"/>
            </p:cNvSpPr>
            <p:nvPr/>
          </p:nvSpPr>
          <p:spPr bwMode="auto">
            <a:xfrm>
              <a:off x="2973115" y="2495025"/>
              <a:ext cx="2949865" cy="757533"/>
            </a:xfrm>
            <a:custGeom>
              <a:avLst/>
              <a:gdLst>
                <a:gd name="T0" fmla="*/ 0 w 3080"/>
                <a:gd name="T1" fmla="*/ 791 h 792"/>
                <a:gd name="T2" fmla="*/ 3079 w 3080"/>
                <a:gd name="T3" fmla="*/ 791 h 792"/>
                <a:gd name="T4" fmla="*/ 2760 w 3080"/>
                <a:gd name="T5" fmla="*/ 0 h 792"/>
                <a:gd name="T6" fmla="*/ 319 w 3080"/>
                <a:gd name="T7" fmla="*/ 0 h 792"/>
                <a:gd name="T8" fmla="*/ 0 w 3080"/>
                <a:gd name="T9" fmla="*/ 791 h 792"/>
              </a:gdLst>
              <a:ahLst/>
              <a:cxnLst>
                <a:cxn ang="0">
                  <a:pos x="T0" y="T1"/>
                </a:cxn>
                <a:cxn ang="0">
                  <a:pos x="T2" y="T3"/>
                </a:cxn>
                <a:cxn ang="0">
                  <a:pos x="T4" y="T5"/>
                </a:cxn>
                <a:cxn ang="0">
                  <a:pos x="T6" y="T7"/>
                </a:cxn>
                <a:cxn ang="0">
                  <a:pos x="T8" y="T9"/>
                </a:cxn>
              </a:cxnLst>
              <a:rect l="0" t="0" r="r" b="b"/>
              <a:pathLst>
                <a:path w="3080" h="792">
                  <a:moveTo>
                    <a:pt x="0" y="791"/>
                  </a:moveTo>
                  <a:lnTo>
                    <a:pt x="3079" y="791"/>
                  </a:lnTo>
                  <a:lnTo>
                    <a:pt x="2760" y="0"/>
                  </a:lnTo>
                  <a:lnTo>
                    <a:pt x="319" y="0"/>
                  </a:lnTo>
                  <a:lnTo>
                    <a:pt x="0" y="791"/>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4" name="Freeform 140"/>
            <p:cNvSpPr>
              <a:spLocks noChangeArrowheads="1"/>
            </p:cNvSpPr>
            <p:nvPr/>
          </p:nvSpPr>
          <p:spPr bwMode="auto">
            <a:xfrm>
              <a:off x="3531770" y="1034976"/>
              <a:ext cx="1574390" cy="1286536"/>
            </a:xfrm>
            <a:custGeom>
              <a:avLst/>
              <a:gdLst>
                <a:gd name="T0" fmla="*/ 1100 w 1644"/>
                <a:gd name="T1" fmla="*/ 84 h 1343"/>
                <a:gd name="T2" fmla="*/ 1100 w 1644"/>
                <a:gd name="T3" fmla="*/ 84 h 1343"/>
                <a:gd name="T4" fmla="*/ 890 w 1644"/>
                <a:gd name="T5" fmla="*/ 133 h 1343"/>
                <a:gd name="T6" fmla="*/ 627 w 1644"/>
                <a:gd name="T7" fmla="*/ 31 h 1343"/>
                <a:gd name="T8" fmla="*/ 452 w 1644"/>
                <a:gd name="T9" fmla="*/ 63 h 1343"/>
                <a:gd name="T10" fmla="*/ 326 w 1644"/>
                <a:gd name="T11" fmla="*/ 133 h 1343"/>
                <a:gd name="T12" fmla="*/ 473 w 1644"/>
                <a:gd name="T13" fmla="*/ 158 h 1343"/>
                <a:gd name="T14" fmla="*/ 557 w 1644"/>
                <a:gd name="T15" fmla="*/ 144 h 1343"/>
                <a:gd name="T16" fmla="*/ 676 w 1644"/>
                <a:gd name="T17" fmla="*/ 235 h 1343"/>
                <a:gd name="T18" fmla="*/ 336 w 1644"/>
                <a:gd name="T19" fmla="*/ 249 h 1343"/>
                <a:gd name="T20" fmla="*/ 147 w 1644"/>
                <a:gd name="T21" fmla="*/ 396 h 1343"/>
                <a:gd name="T22" fmla="*/ 0 w 1644"/>
                <a:gd name="T23" fmla="*/ 564 h 1343"/>
                <a:gd name="T24" fmla="*/ 253 w 1644"/>
                <a:gd name="T25" fmla="*/ 487 h 1343"/>
                <a:gd name="T26" fmla="*/ 393 w 1644"/>
                <a:gd name="T27" fmla="*/ 417 h 1343"/>
                <a:gd name="T28" fmla="*/ 571 w 1644"/>
                <a:gd name="T29" fmla="*/ 448 h 1343"/>
                <a:gd name="T30" fmla="*/ 571 w 1644"/>
                <a:gd name="T31" fmla="*/ 466 h 1343"/>
                <a:gd name="T32" fmla="*/ 253 w 1644"/>
                <a:gd name="T33" fmla="*/ 571 h 1343"/>
                <a:gd name="T34" fmla="*/ 46 w 1644"/>
                <a:gd name="T35" fmla="*/ 894 h 1343"/>
                <a:gd name="T36" fmla="*/ 238 w 1644"/>
                <a:gd name="T37" fmla="*/ 865 h 1343"/>
                <a:gd name="T38" fmla="*/ 326 w 1644"/>
                <a:gd name="T39" fmla="*/ 729 h 1343"/>
                <a:gd name="T40" fmla="*/ 606 w 1644"/>
                <a:gd name="T41" fmla="*/ 641 h 1343"/>
                <a:gd name="T42" fmla="*/ 613 w 1644"/>
                <a:gd name="T43" fmla="*/ 662 h 1343"/>
                <a:gd name="T44" fmla="*/ 368 w 1644"/>
                <a:gd name="T45" fmla="*/ 840 h 1343"/>
                <a:gd name="T46" fmla="*/ 280 w 1644"/>
                <a:gd name="T47" fmla="*/ 1163 h 1343"/>
                <a:gd name="T48" fmla="*/ 400 w 1644"/>
                <a:gd name="T49" fmla="*/ 1146 h 1343"/>
                <a:gd name="T50" fmla="*/ 491 w 1644"/>
                <a:gd name="T51" fmla="*/ 922 h 1343"/>
                <a:gd name="T52" fmla="*/ 778 w 1644"/>
                <a:gd name="T53" fmla="*/ 778 h 1343"/>
                <a:gd name="T54" fmla="*/ 1346 w 1644"/>
                <a:gd name="T55" fmla="*/ 967 h 1343"/>
                <a:gd name="T56" fmla="*/ 1461 w 1644"/>
                <a:gd name="T57" fmla="*/ 1198 h 1343"/>
                <a:gd name="T58" fmla="*/ 1629 w 1644"/>
                <a:gd name="T59" fmla="*/ 1279 h 1343"/>
                <a:gd name="T60" fmla="*/ 1573 w 1644"/>
                <a:gd name="T61" fmla="*/ 301 h 1343"/>
                <a:gd name="T62" fmla="*/ 1598 w 1644"/>
                <a:gd name="T63" fmla="*/ 168 h 1343"/>
                <a:gd name="T64" fmla="*/ 1160 w 1644"/>
                <a:gd name="T65" fmla="*/ 0 h 1343"/>
                <a:gd name="T66" fmla="*/ 1100 w 1644"/>
                <a:gd name="T67" fmla="*/ 84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44" h="1343">
                  <a:moveTo>
                    <a:pt x="1100" y="84"/>
                  </a:moveTo>
                  <a:lnTo>
                    <a:pt x="1100" y="84"/>
                  </a:lnTo>
                  <a:cubicBezTo>
                    <a:pt x="1034" y="123"/>
                    <a:pt x="964" y="136"/>
                    <a:pt x="890" y="133"/>
                  </a:cubicBezTo>
                  <a:cubicBezTo>
                    <a:pt x="806" y="126"/>
                    <a:pt x="718" y="91"/>
                    <a:pt x="627" y="31"/>
                  </a:cubicBezTo>
                  <a:cubicBezTo>
                    <a:pt x="588" y="17"/>
                    <a:pt x="536" y="28"/>
                    <a:pt x="452" y="63"/>
                  </a:cubicBezTo>
                  <a:cubicBezTo>
                    <a:pt x="326" y="133"/>
                    <a:pt x="326" y="133"/>
                    <a:pt x="326" y="133"/>
                  </a:cubicBezTo>
                  <a:cubicBezTo>
                    <a:pt x="333" y="158"/>
                    <a:pt x="375" y="210"/>
                    <a:pt x="473" y="158"/>
                  </a:cubicBezTo>
                  <a:cubicBezTo>
                    <a:pt x="557" y="144"/>
                    <a:pt x="557" y="144"/>
                    <a:pt x="557" y="144"/>
                  </a:cubicBezTo>
                  <a:cubicBezTo>
                    <a:pt x="599" y="171"/>
                    <a:pt x="634" y="206"/>
                    <a:pt x="676" y="235"/>
                  </a:cubicBezTo>
                  <a:cubicBezTo>
                    <a:pt x="336" y="249"/>
                    <a:pt x="336" y="249"/>
                    <a:pt x="336" y="249"/>
                  </a:cubicBezTo>
                  <a:cubicBezTo>
                    <a:pt x="147" y="396"/>
                    <a:pt x="147" y="396"/>
                    <a:pt x="147" y="396"/>
                  </a:cubicBezTo>
                  <a:cubicBezTo>
                    <a:pt x="0" y="564"/>
                    <a:pt x="0" y="564"/>
                    <a:pt x="0" y="564"/>
                  </a:cubicBezTo>
                  <a:cubicBezTo>
                    <a:pt x="63" y="652"/>
                    <a:pt x="154" y="595"/>
                    <a:pt x="253" y="487"/>
                  </a:cubicBezTo>
                  <a:cubicBezTo>
                    <a:pt x="393" y="417"/>
                    <a:pt x="393" y="417"/>
                    <a:pt x="393" y="417"/>
                  </a:cubicBezTo>
                  <a:cubicBezTo>
                    <a:pt x="571" y="448"/>
                    <a:pt x="571" y="448"/>
                    <a:pt x="571" y="448"/>
                  </a:cubicBezTo>
                  <a:cubicBezTo>
                    <a:pt x="571" y="466"/>
                    <a:pt x="571" y="466"/>
                    <a:pt x="571" y="466"/>
                  </a:cubicBezTo>
                  <a:cubicBezTo>
                    <a:pt x="253" y="571"/>
                    <a:pt x="253" y="571"/>
                    <a:pt x="253" y="571"/>
                  </a:cubicBezTo>
                  <a:cubicBezTo>
                    <a:pt x="46" y="894"/>
                    <a:pt x="46" y="894"/>
                    <a:pt x="46" y="894"/>
                  </a:cubicBezTo>
                  <a:cubicBezTo>
                    <a:pt x="109" y="957"/>
                    <a:pt x="165" y="939"/>
                    <a:pt x="238" y="865"/>
                  </a:cubicBezTo>
                  <a:cubicBezTo>
                    <a:pt x="326" y="729"/>
                    <a:pt x="326" y="729"/>
                    <a:pt x="326" y="729"/>
                  </a:cubicBezTo>
                  <a:cubicBezTo>
                    <a:pt x="424" y="700"/>
                    <a:pt x="515" y="680"/>
                    <a:pt x="606" y="641"/>
                  </a:cubicBezTo>
                  <a:cubicBezTo>
                    <a:pt x="613" y="662"/>
                    <a:pt x="613" y="662"/>
                    <a:pt x="613" y="662"/>
                  </a:cubicBezTo>
                  <a:cubicBezTo>
                    <a:pt x="368" y="840"/>
                    <a:pt x="368" y="840"/>
                    <a:pt x="368" y="840"/>
                  </a:cubicBezTo>
                  <a:cubicBezTo>
                    <a:pt x="351" y="894"/>
                    <a:pt x="284" y="1174"/>
                    <a:pt x="280" y="1163"/>
                  </a:cubicBezTo>
                  <a:cubicBezTo>
                    <a:pt x="270" y="1233"/>
                    <a:pt x="358" y="1198"/>
                    <a:pt x="400" y="1146"/>
                  </a:cubicBezTo>
                  <a:cubicBezTo>
                    <a:pt x="410" y="1124"/>
                    <a:pt x="487" y="925"/>
                    <a:pt x="491" y="922"/>
                  </a:cubicBezTo>
                  <a:cubicBezTo>
                    <a:pt x="543" y="858"/>
                    <a:pt x="701" y="802"/>
                    <a:pt x="778" y="778"/>
                  </a:cubicBezTo>
                  <a:cubicBezTo>
                    <a:pt x="904" y="729"/>
                    <a:pt x="1188" y="739"/>
                    <a:pt x="1346" y="967"/>
                  </a:cubicBezTo>
                  <a:cubicBezTo>
                    <a:pt x="1377" y="1009"/>
                    <a:pt x="1440" y="1139"/>
                    <a:pt x="1461" y="1198"/>
                  </a:cubicBezTo>
                  <a:cubicBezTo>
                    <a:pt x="1482" y="1286"/>
                    <a:pt x="1643" y="1342"/>
                    <a:pt x="1629" y="1279"/>
                  </a:cubicBezTo>
                  <a:cubicBezTo>
                    <a:pt x="1409" y="578"/>
                    <a:pt x="1598" y="735"/>
                    <a:pt x="1573" y="301"/>
                  </a:cubicBezTo>
                  <a:cubicBezTo>
                    <a:pt x="1598" y="168"/>
                    <a:pt x="1598" y="168"/>
                    <a:pt x="1598" y="168"/>
                  </a:cubicBezTo>
                  <a:cubicBezTo>
                    <a:pt x="1160" y="0"/>
                    <a:pt x="1160" y="0"/>
                    <a:pt x="1160" y="0"/>
                  </a:cubicBezTo>
                  <a:cubicBezTo>
                    <a:pt x="1146" y="31"/>
                    <a:pt x="1132" y="63"/>
                    <a:pt x="1100" y="84"/>
                  </a:cubicBez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5" name="Freeform 141"/>
            <p:cNvSpPr>
              <a:spLocks noChangeArrowheads="1"/>
            </p:cNvSpPr>
            <p:nvPr/>
          </p:nvSpPr>
          <p:spPr bwMode="auto">
            <a:xfrm>
              <a:off x="4615221" y="963031"/>
              <a:ext cx="486707" cy="283546"/>
            </a:xfrm>
            <a:custGeom>
              <a:avLst/>
              <a:gdLst>
                <a:gd name="T0" fmla="*/ 0 w 513"/>
                <a:gd name="T1" fmla="*/ 126 h 302"/>
                <a:gd name="T2" fmla="*/ 463 w 513"/>
                <a:gd name="T3" fmla="*/ 301 h 302"/>
                <a:gd name="T4" fmla="*/ 512 w 513"/>
                <a:gd name="T5" fmla="*/ 175 h 302"/>
                <a:gd name="T6" fmla="*/ 49 w 513"/>
                <a:gd name="T7" fmla="*/ 0 h 302"/>
                <a:gd name="T8" fmla="*/ 0 w 513"/>
                <a:gd name="T9" fmla="*/ 126 h 302"/>
              </a:gdLst>
              <a:ahLst/>
              <a:cxnLst>
                <a:cxn ang="0">
                  <a:pos x="T0" y="T1"/>
                </a:cxn>
                <a:cxn ang="0">
                  <a:pos x="T2" y="T3"/>
                </a:cxn>
                <a:cxn ang="0">
                  <a:pos x="T4" y="T5"/>
                </a:cxn>
                <a:cxn ang="0">
                  <a:pos x="T6" y="T7"/>
                </a:cxn>
                <a:cxn ang="0">
                  <a:pos x="T8" y="T9"/>
                </a:cxn>
              </a:cxnLst>
              <a:rect l="0" t="0" r="r" b="b"/>
              <a:pathLst>
                <a:path w="513" h="302">
                  <a:moveTo>
                    <a:pt x="0" y="126"/>
                  </a:moveTo>
                  <a:lnTo>
                    <a:pt x="463" y="301"/>
                  </a:lnTo>
                  <a:lnTo>
                    <a:pt x="512" y="175"/>
                  </a:lnTo>
                  <a:lnTo>
                    <a:pt x="49" y="0"/>
                  </a:lnTo>
                  <a:lnTo>
                    <a:pt x="0" y="126"/>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6" name="Freeform 142"/>
            <p:cNvSpPr>
              <a:spLocks noChangeArrowheads="1"/>
            </p:cNvSpPr>
            <p:nvPr/>
          </p:nvSpPr>
          <p:spPr bwMode="auto">
            <a:xfrm>
              <a:off x="4627917" y="793750"/>
              <a:ext cx="545958" cy="393578"/>
            </a:xfrm>
            <a:custGeom>
              <a:avLst/>
              <a:gdLst>
                <a:gd name="T0" fmla="*/ 0 w 575"/>
                <a:gd name="T1" fmla="*/ 229 h 415"/>
                <a:gd name="T2" fmla="*/ 487 w 575"/>
                <a:gd name="T3" fmla="*/ 414 h 415"/>
                <a:gd name="T4" fmla="*/ 574 w 575"/>
                <a:gd name="T5" fmla="*/ 187 h 415"/>
                <a:gd name="T6" fmla="*/ 88 w 575"/>
                <a:gd name="T7" fmla="*/ 0 h 415"/>
                <a:gd name="T8" fmla="*/ 0 w 575"/>
                <a:gd name="T9" fmla="*/ 229 h 415"/>
              </a:gdLst>
              <a:ahLst/>
              <a:cxnLst>
                <a:cxn ang="0">
                  <a:pos x="T0" y="T1"/>
                </a:cxn>
                <a:cxn ang="0">
                  <a:pos x="T2" y="T3"/>
                </a:cxn>
                <a:cxn ang="0">
                  <a:pos x="T4" y="T5"/>
                </a:cxn>
                <a:cxn ang="0">
                  <a:pos x="T6" y="T7"/>
                </a:cxn>
                <a:cxn ang="0">
                  <a:pos x="T8" y="T9"/>
                </a:cxn>
              </a:cxnLst>
              <a:rect l="0" t="0" r="r" b="b"/>
              <a:pathLst>
                <a:path w="575" h="415">
                  <a:moveTo>
                    <a:pt x="0" y="229"/>
                  </a:moveTo>
                  <a:lnTo>
                    <a:pt x="487" y="414"/>
                  </a:lnTo>
                  <a:lnTo>
                    <a:pt x="574" y="187"/>
                  </a:lnTo>
                  <a:lnTo>
                    <a:pt x="88" y="0"/>
                  </a:lnTo>
                  <a:lnTo>
                    <a:pt x="0" y="229"/>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7" name="Freeform 143"/>
            <p:cNvSpPr>
              <a:spLocks noChangeArrowheads="1"/>
            </p:cNvSpPr>
            <p:nvPr/>
          </p:nvSpPr>
          <p:spPr bwMode="auto">
            <a:xfrm>
              <a:off x="2973115" y="3256790"/>
              <a:ext cx="2949865" cy="368186"/>
            </a:xfrm>
            <a:custGeom>
              <a:avLst/>
              <a:gdLst>
                <a:gd name="T0" fmla="*/ 0 w 3080"/>
                <a:gd name="T1" fmla="*/ 0 h 390"/>
                <a:gd name="T2" fmla="*/ 3079 w 3080"/>
                <a:gd name="T3" fmla="*/ 0 h 390"/>
                <a:gd name="T4" fmla="*/ 3079 w 3080"/>
                <a:gd name="T5" fmla="*/ 389 h 390"/>
                <a:gd name="T6" fmla="*/ 0 w 3080"/>
                <a:gd name="T7" fmla="*/ 389 h 390"/>
                <a:gd name="T8" fmla="*/ 0 w 3080"/>
                <a:gd name="T9" fmla="*/ 0 h 390"/>
              </a:gdLst>
              <a:ahLst/>
              <a:cxnLst>
                <a:cxn ang="0">
                  <a:pos x="T0" y="T1"/>
                </a:cxn>
                <a:cxn ang="0">
                  <a:pos x="T2" y="T3"/>
                </a:cxn>
                <a:cxn ang="0">
                  <a:pos x="T4" y="T5"/>
                </a:cxn>
                <a:cxn ang="0">
                  <a:pos x="T6" y="T7"/>
                </a:cxn>
                <a:cxn ang="0">
                  <a:pos x="T8" y="T9"/>
                </a:cxn>
              </a:cxnLst>
              <a:rect l="0" t="0" r="r" b="b"/>
              <a:pathLst>
                <a:path w="3080" h="390">
                  <a:moveTo>
                    <a:pt x="0" y="0"/>
                  </a:moveTo>
                  <a:lnTo>
                    <a:pt x="3079" y="0"/>
                  </a:lnTo>
                  <a:lnTo>
                    <a:pt x="3079" y="389"/>
                  </a:lnTo>
                  <a:lnTo>
                    <a:pt x="0" y="389"/>
                  </a:lnTo>
                  <a:lnTo>
                    <a:pt x="0" y="0"/>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8" name="Freeform 144"/>
            <p:cNvSpPr>
              <a:spLocks noChangeArrowheads="1"/>
            </p:cNvSpPr>
            <p:nvPr/>
          </p:nvSpPr>
          <p:spPr bwMode="auto">
            <a:xfrm>
              <a:off x="3121243" y="3616512"/>
              <a:ext cx="2657841" cy="2441879"/>
            </a:xfrm>
            <a:custGeom>
              <a:avLst/>
              <a:gdLst>
                <a:gd name="T0" fmla="*/ 0 w 2772"/>
                <a:gd name="T1" fmla="*/ 0 h 2551"/>
                <a:gd name="T2" fmla="*/ 2771 w 2772"/>
                <a:gd name="T3" fmla="*/ 0 h 2551"/>
                <a:gd name="T4" fmla="*/ 2547 w 2772"/>
                <a:gd name="T5" fmla="*/ 2550 h 2551"/>
                <a:gd name="T6" fmla="*/ 225 w 2772"/>
                <a:gd name="T7" fmla="*/ 2550 h 2551"/>
                <a:gd name="T8" fmla="*/ 0 w 2772"/>
                <a:gd name="T9" fmla="*/ 0 h 2551"/>
              </a:gdLst>
              <a:ahLst/>
              <a:cxnLst>
                <a:cxn ang="0">
                  <a:pos x="T0" y="T1"/>
                </a:cxn>
                <a:cxn ang="0">
                  <a:pos x="T2" y="T3"/>
                </a:cxn>
                <a:cxn ang="0">
                  <a:pos x="T4" y="T5"/>
                </a:cxn>
                <a:cxn ang="0">
                  <a:pos x="T6" y="T7"/>
                </a:cxn>
                <a:cxn ang="0">
                  <a:pos x="T8" y="T9"/>
                </a:cxn>
              </a:cxnLst>
              <a:rect l="0" t="0" r="r" b="b"/>
              <a:pathLst>
                <a:path w="2772" h="2551">
                  <a:moveTo>
                    <a:pt x="0" y="0"/>
                  </a:moveTo>
                  <a:lnTo>
                    <a:pt x="2771" y="0"/>
                  </a:lnTo>
                  <a:lnTo>
                    <a:pt x="2547" y="2550"/>
                  </a:lnTo>
                  <a:lnTo>
                    <a:pt x="225" y="2550"/>
                  </a:lnTo>
                  <a:lnTo>
                    <a:pt x="0" y="0"/>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49" name="Freeform 145"/>
            <p:cNvSpPr>
              <a:spLocks noChangeArrowheads="1"/>
            </p:cNvSpPr>
            <p:nvPr/>
          </p:nvSpPr>
          <p:spPr bwMode="auto">
            <a:xfrm>
              <a:off x="3417499" y="3916986"/>
              <a:ext cx="2056864" cy="1866324"/>
            </a:xfrm>
            <a:custGeom>
              <a:avLst/>
              <a:gdLst>
                <a:gd name="T0" fmla="*/ 0 w 2149"/>
                <a:gd name="T1" fmla="*/ 0 h 1948"/>
                <a:gd name="T2" fmla="*/ 2148 w 2149"/>
                <a:gd name="T3" fmla="*/ 0 h 1948"/>
                <a:gd name="T4" fmla="*/ 1927 w 2149"/>
                <a:gd name="T5" fmla="*/ 1947 h 1948"/>
                <a:gd name="T6" fmla="*/ 221 w 2149"/>
                <a:gd name="T7" fmla="*/ 1947 h 1948"/>
                <a:gd name="T8" fmla="*/ 0 w 2149"/>
                <a:gd name="T9" fmla="*/ 0 h 1948"/>
              </a:gdLst>
              <a:ahLst/>
              <a:cxnLst>
                <a:cxn ang="0">
                  <a:pos x="T0" y="T1"/>
                </a:cxn>
                <a:cxn ang="0">
                  <a:pos x="T2" y="T3"/>
                </a:cxn>
                <a:cxn ang="0">
                  <a:pos x="T4" y="T5"/>
                </a:cxn>
                <a:cxn ang="0">
                  <a:pos x="T6" y="T7"/>
                </a:cxn>
                <a:cxn ang="0">
                  <a:pos x="T8" y="T9"/>
                </a:cxn>
              </a:cxnLst>
              <a:rect l="0" t="0" r="r" b="b"/>
              <a:pathLst>
                <a:path w="2149" h="1948">
                  <a:moveTo>
                    <a:pt x="0" y="0"/>
                  </a:moveTo>
                  <a:lnTo>
                    <a:pt x="2148" y="0"/>
                  </a:lnTo>
                  <a:lnTo>
                    <a:pt x="1927" y="1947"/>
                  </a:lnTo>
                  <a:lnTo>
                    <a:pt x="221" y="1947"/>
                  </a:lnTo>
                  <a:lnTo>
                    <a:pt x="0" y="0"/>
                  </a:lnTo>
                </a:path>
              </a:pathLst>
            </a:custGeom>
            <a:solidFill>
              <a:schemeClr val="accent1">
                <a:lumMod val="40000"/>
                <a:lumOff val="60000"/>
              </a:schemeClr>
            </a:solidFill>
            <a:ln w="9525" cap="flat">
              <a:solidFill>
                <a:srgbClr val="808080"/>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50" name="Freeform 146"/>
            <p:cNvSpPr>
              <a:spLocks noChangeArrowheads="1"/>
            </p:cNvSpPr>
            <p:nvPr/>
          </p:nvSpPr>
          <p:spPr bwMode="auto">
            <a:xfrm>
              <a:off x="3722220" y="2799731"/>
              <a:ext cx="1371243" cy="122729"/>
            </a:xfrm>
            <a:custGeom>
              <a:avLst/>
              <a:gdLst>
                <a:gd name="T0" fmla="*/ 0 w 1434"/>
                <a:gd name="T1" fmla="*/ 133 h 134"/>
                <a:gd name="T2" fmla="*/ 1433 w 1434"/>
                <a:gd name="T3" fmla="*/ 133 h 134"/>
                <a:gd name="T4" fmla="*/ 1433 w 1434"/>
                <a:gd name="T5" fmla="*/ 0 h 134"/>
                <a:gd name="T6" fmla="*/ 0 w 1434"/>
                <a:gd name="T7" fmla="*/ 0 h 134"/>
                <a:gd name="T8" fmla="*/ 0 w 1434"/>
                <a:gd name="T9" fmla="*/ 133 h 134"/>
              </a:gdLst>
              <a:ahLst/>
              <a:cxnLst>
                <a:cxn ang="0">
                  <a:pos x="T0" y="T1"/>
                </a:cxn>
                <a:cxn ang="0">
                  <a:pos x="T2" y="T3"/>
                </a:cxn>
                <a:cxn ang="0">
                  <a:pos x="T4" y="T5"/>
                </a:cxn>
                <a:cxn ang="0">
                  <a:pos x="T6" y="T7"/>
                </a:cxn>
                <a:cxn ang="0">
                  <a:pos x="T8" y="T9"/>
                </a:cxn>
              </a:cxnLst>
              <a:rect l="0" t="0" r="r" b="b"/>
              <a:pathLst>
                <a:path w="1434" h="134">
                  <a:moveTo>
                    <a:pt x="0" y="133"/>
                  </a:moveTo>
                  <a:lnTo>
                    <a:pt x="1433" y="133"/>
                  </a:lnTo>
                  <a:lnTo>
                    <a:pt x="1433" y="0"/>
                  </a:lnTo>
                  <a:lnTo>
                    <a:pt x="0" y="0"/>
                  </a:lnTo>
                  <a:lnTo>
                    <a:pt x="0" y="133"/>
                  </a:lnTo>
                </a:path>
              </a:pathLst>
            </a:custGeom>
            <a:solidFill>
              <a:srgbClr val="31455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151" name="Freeform 147"/>
            <p:cNvSpPr>
              <a:spLocks noChangeArrowheads="1"/>
            </p:cNvSpPr>
            <p:nvPr/>
          </p:nvSpPr>
          <p:spPr bwMode="auto">
            <a:xfrm>
              <a:off x="3874580" y="2173391"/>
              <a:ext cx="1053826" cy="685588"/>
            </a:xfrm>
            <a:custGeom>
              <a:avLst/>
              <a:gdLst>
                <a:gd name="T0" fmla="*/ 1103 w 1104"/>
                <a:gd name="T1" fmla="*/ 0 h 719"/>
                <a:gd name="T2" fmla="*/ 1103 w 1104"/>
                <a:gd name="T3" fmla="*/ 91 h 719"/>
                <a:gd name="T4" fmla="*/ 1103 w 1104"/>
                <a:gd name="T5" fmla="*/ 718 h 719"/>
                <a:gd name="T6" fmla="*/ 0 w 1104"/>
                <a:gd name="T7" fmla="*/ 718 h 719"/>
                <a:gd name="T8" fmla="*/ 0 w 1104"/>
                <a:gd name="T9" fmla="*/ 0 h 719"/>
                <a:gd name="T10" fmla="*/ 1103 w 1104"/>
                <a:gd name="T11" fmla="*/ 0 h 719"/>
              </a:gdLst>
              <a:ahLst/>
              <a:cxnLst>
                <a:cxn ang="0">
                  <a:pos x="T0" y="T1"/>
                </a:cxn>
                <a:cxn ang="0">
                  <a:pos x="T2" y="T3"/>
                </a:cxn>
                <a:cxn ang="0">
                  <a:pos x="T4" y="T5"/>
                </a:cxn>
                <a:cxn ang="0">
                  <a:pos x="T6" y="T7"/>
                </a:cxn>
                <a:cxn ang="0">
                  <a:pos x="T8" y="T9"/>
                </a:cxn>
                <a:cxn ang="0">
                  <a:pos x="T10" y="T11"/>
                </a:cxn>
              </a:cxnLst>
              <a:rect l="0" t="0" r="r" b="b"/>
              <a:pathLst>
                <a:path w="1104" h="719">
                  <a:moveTo>
                    <a:pt x="1103" y="0"/>
                  </a:moveTo>
                  <a:lnTo>
                    <a:pt x="1103" y="91"/>
                  </a:lnTo>
                  <a:lnTo>
                    <a:pt x="1103" y="718"/>
                  </a:lnTo>
                  <a:lnTo>
                    <a:pt x="0" y="718"/>
                  </a:lnTo>
                  <a:lnTo>
                    <a:pt x="0" y="0"/>
                  </a:lnTo>
                  <a:lnTo>
                    <a:pt x="1103" y="0"/>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sp>
        <p:nvSpPr>
          <p:cNvPr id="154" name="TextBox 153"/>
          <p:cNvSpPr txBox="1"/>
          <p:nvPr/>
        </p:nvSpPr>
        <p:spPr>
          <a:xfrm>
            <a:off x="4203815" y="4874317"/>
            <a:ext cx="2271776" cy="1446550"/>
          </a:xfrm>
          <a:prstGeom prst="rect">
            <a:avLst/>
          </a:prstGeom>
          <a:noFill/>
        </p:spPr>
        <p:txBody>
          <a:bodyPr wrap="none" rtlCol="0">
            <a:spAutoFit/>
          </a:bodyPr>
          <a:lstStyle/>
          <a:p>
            <a:r>
              <a:rPr lang="id-ID" sz="8800" b="1" dirty="0" smtClean="0">
                <a:solidFill>
                  <a:schemeClr val="accent3"/>
                </a:solidFill>
                <a:latin typeface="微软雅黑" panose="020B0503020204020204" pitchFamily="34" charset="-122"/>
                <a:cs typeface="Aparajita" panose="020B0604020202020204" pitchFamily="34" charset="0"/>
              </a:rPr>
              <a:t>300</a:t>
            </a:r>
            <a:endParaRPr lang="id-ID" sz="8800" b="1" dirty="0">
              <a:solidFill>
                <a:schemeClr val="accent3"/>
              </a:solidFill>
              <a:latin typeface="微软雅黑" panose="020B0503020204020204" pitchFamily="34" charset="-122"/>
              <a:cs typeface="Aparajita" panose="020B0604020202020204" pitchFamily="34" charset="0"/>
            </a:endParaRPr>
          </a:p>
        </p:txBody>
      </p:sp>
      <p:sp>
        <p:nvSpPr>
          <p:cNvPr id="155" name="TextBox 154"/>
          <p:cNvSpPr txBox="1"/>
          <p:nvPr/>
        </p:nvSpPr>
        <p:spPr>
          <a:xfrm>
            <a:off x="344207" y="7109878"/>
            <a:ext cx="9998556" cy="1200310"/>
          </a:xfrm>
          <a:prstGeom prst="rect">
            <a:avLst/>
          </a:prstGeom>
          <a:noFill/>
        </p:spPr>
        <p:txBody>
          <a:bodyPr wrap="square" lIns="91422" tIns="45711" rIns="91422" bIns="45711" rtlCol="0">
            <a:spAutoFit/>
          </a:bodyPr>
          <a:lstStyle/>
          <a:p>
            <a:pPr algn="ctr"/>
            <a:r>
              <a:rPr lang="id-ID" sz="7200" b="1" dirty="0" smtClean="0">
                <a:solidFill>
                  <a:schemeClr val="accent2"/>
                </a:solidFill>
                <a:latin typeface="微软雅黑" panose="020B0503020204020204" pitchFamily="34" charset="-122"/>
                <a:cs typeface="Aparajita" panose="020B0604020202020204" pitchFamily="34" charset="0"/>
              </a:rPr>
              <a:t>Electoral Votes</a:t>
            </a:r>
          </a:p>
        </p:txBody>
      </p:sp>
      <p:cxnSp>
        <p:nvCxnSpPr>
          <p:cNvPr id="157" name="Straight Connector 156"/>
          <p:cNvCxnSpPr/>
          <p:nvPr/>
        </p:nvCxnSpPr>
        <p:spPr>
          <a:xfrm>
            <a:off x="8782553" y="7856164"/>
            <a:ext cx="3407860" cy="0"/>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12190413" y="7834640"/>
            <a:ext cx="0" cy="4557128"/>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994692" y="12370244"/>
            <a:ext cx="18789052" cy="3605747"/>
            <a:chOff x="2994692" y="12370244"/>
            <a:chExt cx="18789052" cy="3605747"/>
          </a:xfrm>
        </p:grpSpPr>
        <p:cxnSp>
          <p:nvCxnSpPr>
            <p:cNvPr id="170" name="Straight Connector 169"/>
            <p:cNvCxnSpPr/>
            <p:nvPr/>
          </p:nvCxnSpPr>
          <p:spPr>
            <a:xfrm>
              <a:off x="2994692" y="12391768"/>
              <a:ext cx="18724474" cy="0"/>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3016218" y="12370244"/>
              <a:ext cx="0" cy="3605747"/>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21783744" y="12370244"/>
              <a:ext cx="0" cy="3605747"/>
            </a:xfrm>
            <a:prstGeom prst="line">
              <a:avLst/>
            </a:prstGeom>
            <a:ln w="60325"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grpSp>
      <p:sp>
        <p:nvSpPr>
          <p:cNvPr id="425" name="Shape 3921"/>
          <p:cNvSpPr/>
          <p:nvPr/>
        </p:nvSpPr>
        <p:spPr>
          <a:xfrm>
            <a:off x="13706877" y="6788161"/>
            <a:ext cx="2358823" cy="2359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solidFill>
                <a:schemeClr val="accent2"/>
              </a:solidFill>
            </a:endParaRPr>
          </a:p>
        </p:txBody>
      </p:sp>
      <p:sp>
        <p:nvSpPr>
          <p:cNvPr id="401" name="TextBox 400"/>
          <p:cNvSpPr txBox="1"/>
          <p:nvPr/>
        </p:nvSpPr>
        <p:spPr>
          <a:xfrm>
            <a:off x="13556195" y="7474770"/>
            <a:ext cx="2831097" cy="1015663"/>
          </a:xfrm>
          <a:prstGeom prst="rect">
            <a:avLst/>
          </a:prstGeom>
          <a:noFill/>
        </p:spPr>
        <p:txBody>
          <a:bodyPr wrap="square" rtlCol="0">
            <a:spAutoFit/>
          </a:bodyPr>
          <a:lstStyle/>
          <a:p>
            <a:pPr algn="ctr"/>
            <a:r>
              <a:rPr lang="id-ID" sz="6000" b="1" dirty="0" smtClean="0">
                <a:solidFill>
                  <a:schemeClr val="bg1"/>
                </a:solidFill>
                <a:latin typeface="微软雅黑" panose="020B0503020204020204" pitchFamily="34" charset="-122"/>
                <a:cs typeface="Aparajita" panose="020B0604020202020204" pitchFamily="34" charset="0"/>
              </a:rPr>
              <a:t>56%</a:t>
            </a:r>
            <a:endParaRPr lang="id-ID" sz="6000" b="1" dirty="0">
              <a:solidFill>
                <a:schemeClr val="bg1"/>
              </a:solidFill>
              <a:latin typeface="微软雅黑" panose="020B0503020204020204" pitchFamily="34" charset="-122"/>
              <a:cs typeface="Aparajita" panose="020B0604020202020204" pitchFamily="34" charset="0"/>
            </a:endParaRPr>
          </a:p>
        </p:txBody>
      </p:sp>
      <p:sp>
        <p:nvSpPr>
          <p:cNvPr id="426" name="TextBox 425"/>
          <p:cNvSpPr txBox="1"/>
          <p:nvPr/>
        </p:nvSpPr>
        <p:spPr>
          <a:xfrm>
            <a:off x="12445316" y="9212172"/>
            <a:ext cx="4953672" cy="584757"/>
          </a:xfrm>
          <a:prstGeom prst="rect">
            <a:avLst/>
          </a:prstGeom>
          <a:noFill/>
        </p:spPr>
        <p:txBody>
          <a:bodyPr wrap="square" lIns="91422" tIns="45711" rIns="91422" bIns="45711" rtlCol="0">
            <a:spAutoFit/>
          </a:bodyPr>
          <a:lstStyle/>
          <a:p>
            <a:pPr algn="ctr"/>
            <a:r>
              <a:rPr lang="id-ID" sz="3200" b="1" dirty="0" smtClean="0">
                <a:solidFill>
                  <a:schemeClr val="bg1"/>
                </a:solidFill>
                <a:latin typeface="微软雅黑" panose="020B0503020204020204" pitchFamily="34" charset="-122"/>
                <a:cs typeface="Aparajita" panose="020B0604020202020204" pitchFamily="34" charset="0"/>
              </a:rPr>
              <a:t>Tom Banderas</a:t>
            </a:r>
          </a:p>
        </p:txBody>
      </p:sp>
      <p:sp>
        <p:nvSpPr>
          <p:cNvPr id="427" name="TextBox 426"/>
          <p:cNvSpPr txBox="1"/>
          <p:nvPr/>
        </p:nvSpPr>
        <p:spPr>
          <a:xfrm>
            <a:off x="11111213" y="5421891"/>
            <a:ext cx="12089533" cy="1200310"/>
          </a:xfrm>
          <a:prstGeom prst="rect">
            <a:avLst/>
          </a:prstGeom>
          <a:noFill/>
        </p:spPr>
        <p:txBody>
          <a:bodyPr wrap="square" lIns="91422" tIns="45711" rIns="91422" bIns="45711" rtlCol="0">
            <a:spAutoFit/>
          </a:bodyPr>
          <a:lstStyle/>
          <a:p>
            <a:pPr algn="ctr"/>
            <a:r>
              <a:rPr lang="id-ID" sz="7200" b="1" dirty="0" smtClean="0">
                <a:solidFill>
                  <a:schemeClr val="accent1"/>
                </a:solidFill>
                <a:latin typeface="微软雅黑" panose="020B0503020204020204" pitchFamily="34" charset="-122"/>
                <a:cs typeface="Aparajita" panose="020B0604020202020204" pitchFamily="34" charset="0"/>
              </a:rPr>
              <a:t>Pre Election Opinion Poll</a:t>
            </a:r>
          </a:p>
        </p:txBody>
      </p:sp>
      <p:sp>
        <p:nvSpPr>
          <p:cNvPr id="428" name="Shape 3921"/>
          <p:cNvSpPr/>
          <p:nvPr/>
        </p:nvSpPr>
        <p:spPr>
          <a:xfrm>
            <a:off x="18220789" y="6788161"/>
            <a:ext cx="2358823" cy="2359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429" name="TextBox 428"/>
          <p:cNvSpPr txBox="1"/>
          <p:nvPr/>
        </p:nvSpPr>
        <p:spPr>
          <a:xfrm>
            <a:off x="18070107" y="7474770"/>
            <a:ext cx="2831097" cy="1015663"/>
          </a:xfrm>
          <a:prstGeom prst="rect">
            <a:avLst/>
          </a:prstGeom>
          <a:noFill/>
        </p:spPr>
        <p:txBody>
          <a:bodyPr wrap="square" rtlCol="0">
            <a:spAutoFit/>
          </a:bodyPr>
          <a:lstStyle/>
          <a:p>
            <a:pPr algn="ctr"/>
            <a:r>
              <a:rPr lang="id-ID" sz="6000" b="1" dirty="0">
                <a:solidFill>
                  <a:schemeClr val="bg1"/>
                </a:solidFill>
                <a:latin typeface="微软雅黑" panose="020B0503020204020204" pitchFamily="34" charset="-122"/>
                <a:cs typeface="Aparajita" panose="020B0604020202020204" pitchFamily="34" charset="0"/>
              </a:rPr>
              <a:t>4</a:t>
            </a:r>
            <a:r>
              <a:rPr lang="id-ID" sz="6000" b="1" dirty="0" smtClean="0">
                <a:solidFill>
                  <a:schemeClr val="bg1"/>
                </a:solidFill>
                <a:latin typeface="微软雅黑" panose="020B0503020204020204" pitchFamily="34" charset="-122"/>
                <a:cs typeface="Aparajita" panose="020B0604020202020204" pitchFamily="34" charset="0"/>
              </a:rPr>
              <a:t>4%</a:t>
            </a:r>
            <a:endParaRPr lang="id-ID" sz="6000" b="1" dirty="0">
              <a:solidFill>
                <a:schemeClr val="bg1"/>
              </a:solidFill>
              <a:latin typeface="微软雅黑" panose="020B0503020204020204" pitchFamily="34" charset="-122"/>
              <a:cs typeface="Aparajita" panose="020B0604020202020204" pitchFamily="34" charset="0"/>
            </a:endParaRPr>
          </a:p>
        </p:txBody>
      </p:sp>
      <p:sp>
        <p:nvSpPr>
          <p:cNvPr id="430" name="TextBox 429"/>
          <p:cNvSpPr txBox="1"/>
          <p:nvPr/>
        </p:nvSpPr>
        <p:spPr>
          <a:xfrm>
            <a:off x="16959228" y="9212172"/>
            <a:ext cx="4953672" cy="584757"/>
          </a:xfrm>
          <a:prstGeom prst="rect">
            <a:avLst/>
          </a:prstGeom>
          <a:noFill/>
        </p:spPr>
        <p:txBody>
          <a:bodyPr wrap="square" lIns="91422" tIns="45711" rIns="91422" bIns="45711" rtlCol="0">
            <a:spAutoFit/>
          </a:bodyPr>
          <a:lstStyle/>
          <a:p>
            <a:pPr algn="ctr"/>
            <a:r>
              <a:rPr lang="id-ID" sz="3200" b="1" dirty="0" smtClean="0">
                <a:solidFill>
                  <a:schemeClr val="bg1"/>
                </a:solidFill>
                <a:latin typeface="微软雅黑" panose="020B0503020204020204" pitchFamily="34" charset="-122"/>
                <a:cs typeface="Aparajita" panose="020B0604020202020204" pitchFamily="34" charset="0"/>
              </a:rPr>
              <a:t>George Cage</a:t>
            </a:r>
          </a:p>
        </p:txBody>
      </p:sp>
      <p:sp>
        <p:nvSpPr>
          <p:cNvPr id="431" name="TextBox 430"/>
          <p:cNvSpPr txBox="1"/>
          <p:nvPr/>
        </p:nvSpPr>
        <p:spPr>
          <a:xfrm>
            <a:off x="2241655" y="8253669"/>
            <a:ext cx="7717728" cy="2292935"/>
          </a:xfrm>
          <a:prstGeom prst="rect">
            <a:avLst/>
          </a:prstGeom>
          <a:noFill/>
        </p:spPr>
        <p:txBody>
          <a:bodyPr wrap="square" rtlCol="0">
            <a:spAutoFit/>
          </a:bodyPr>
          <a:lstStyle/>
          <a:p>
            <a:pPr>
              <a:lnSpc>
                <a:spcPct val="130000"/>
              </a:lnSpc>
            </a:pPr>
            <a:r>
              <a:rPr lang="pt-BR" sz="2200" b="1" dirty="0" smtClean="0">
                <a:solidFill>
                  <a:schemeClr val="accent3"/>
                </a:solidFill>
                <a:latin typeface="微软雅黑" panose="020B0503020204020204" pitchFamily="34" charset="-122"/>
                <a:cs typeface="Aparajita" panose="020B0604020202020204" pitchFamily="34" charset="0"/>
              </a:rPr>
              <a:t>Lorem ipsum dolor </a:t>
            </a:r>
            <a:r>
              <a:rPr lang="pt-BR" sz="2200" b="1" dirty="0" smtClean="0">
                <a:solidFill>
                  <a:schemeClr val="bg1"/>
                </a:solidFill>
                <a:latin typeface="微软雅黑" panose="020B0503020204020204" pitchFamily="34" charset="-122"/>
                <a:cs typeface="Aparajita" panose="020B0604020202020204" pitchFamily="34" charset="0"/>
              </a:rPr>
              <a:t>sit amet, consectetur adipiscing elit. Aliquam tincidunt ante nec sem congue convallis. </a:t>
            </a:r>
          </a:p>
          <a:p>
            <a:pPr>
              <a:lnSpc>
                <a:spcPct val="130000"/>
              </a:lnSpc>
            </a:pPr>
            <a:r>
              <a:rPr lang="en-US" sz="2200" b="1" dirty="0" smtClean="0">
                <a:solidFill>
                  <a:schemeClr val="bg1"/>
                </a:solidFill>
                <a:latin typeface="微软雅黑" panose="020B0503020204020204" pitchFamily="34" charset="-122"/>
                <a:cs typeface="Aparajita" panose="020B0604020202020204" pitchFamily="34" charset="0"/>
              </a:rPr>
              <a:t>Direct data comes from vital statistics registries that track all births and deaths.</a:t>
            </a:r>
            <a:endParaRPr lang="en-US" sz="2200" b="1" dirty="0">
              <a:solidFill>
                <a:schemeClr val="bg1"/>
              </a:solidFill>
              <a:latin typeface="微软雅黑" panose="020B0503020204020204" pitchFamily="34" charset="-122"/>
              <a:cs typeface="Aparajita" panose="020B0604020202020204" pitchFamily="34" charset="0"/>
            </a:endParaRPr>
          </a:p>
        </p:txBody>
      </p:sp>
      <p:sp>
        <p:nvSpPr>
          <p:cNvPr id="433" name="TextBox 432"/>
          <p:cNvSpPr txBox="1"/>
          <p:nvPr/>
        </p:nvSpPr>
        <p:spPr>
          <a:xfrm>
            <a:off x="14706151" y="10629793"/>
            <a:ext cx="7206749" cy="1412694"/>
          </a:xfrm>
          <a:prstGeom prst="rect">
            <a:avLst/>
          </a:prstGeom>
          <a:noFill/>
        </p:spPr>
        <p:txBody>
          <a:bodyPr wrap="square" rtlCol="0">
            <a:spAutoFit/>
          </a:bodyPr>
          <a:lstStyle/>
          <a:p>
            <a:pPr>
              <a:lnSpc>
                <a:spcPct val="130000"/>
              </a:lnSpc>
            </a:pPr>
            <a:r>
              <a:rPr lang="pt-BR" sz="2200" b="1"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a:t>
            </a:r>
            <a:endParaRPr lang="en-US" sz="2200" b="1" dirty="0">
              <a:solidFill>
                <a:schemeClr val="bg1"/>
              </a:solidFill>
              <a:latin typeface="微软雅黑" panose="020B0503020204020204" pitchFamily="34" charset="-122"/>
              <a:cs typeface="Aparajita" panose="020B0604020202020204" pitchFamily="34" charset="0"/>
            </a:endParaRPr>
          </a:p>
        </p:txBody>
      </p:sp>
      <p:sp>
        <p:nvSpPr>
          <p:cNvPr id="434" name="TextBox 433"/>
          <p:cNvSpPr txBox="1"/>
          <p:nvPr/>
        </p:nvSpPr>
        <p:spPr>
          <a:xfrm>
            <a:off x="12752072" y="10522173"/>
            <a:ext cx="2182008" cy="1200329"/>
          </a:xfrm>
          <a:prstGeom prst="rect">
            <a:avLst/>
          </a:prstGeom>
          <a:noFill/>
        </p:spPr>
        <p:txBody>
          <a:bodyPr wrap="none" rtlCol="0">
            <a:spAutoFit/>
          </a:bodyPr>
          <a:lstStyle/>
          <a:p>
            <a:r>
              <a:rPr lang="id-ID" sz="7200" b="1" dirty="0">
                <a:solidFill>
                  <a:schemeClr val="bg1"/>
                </a:solidFill>
                <a:latin typeface="微软雅黑" panose="020B0503020204020204" pitchFamily="34" charset="-122"/>
                <a:cs typeface="Aparajita" panose="020B0604020202020204" pitchFamily="34" charset="0"/>
              </a:rPr>
              <a:t>74%</a:t>
            </a:r>
          </a:p>
        </p:txBody>
      </p:sp>
      <p:sp>
        <p:nvSpPr>
          <p:cNvPr id="435" name="Rounded Rectangle 434"/>
          <p:cNvSpPr/>
          <p:nvPr/>
        </p:nvSpPr>
        <p:spPr>
          <a:xfrm>
            <a:off x="13559677" y="10192764"/>
            <a:ext cx="7057413"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Tree>
    <p:extLst>
      <p:ext uri="{BB962C8B-B14F-4D97-AF65-F5344CB8AC3E}">
        <p14:creationId xmlns:p14="http://schemas.microsoft.com/office/powerpoint/2010/main" val="23983085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49"/>
                                        </p:tgtEl>
                                        <p:attrNameLst>
                                          <p:attrName>style.visibility</p:attrName>
                                        </p:attrNameLst>
                                      </p:cBhvr>
                                      <p:to>
                                        <p:strVal val="visible"/>
                                      </p:to>
                                    </p:set>
                                    <p:animEffect transition="in" filter="wipe(up)">
                                      <p:cBhvr>
                                        <p:cTn id="7" dur="500"/>
                                        <p:tgtEl>
                                          <p:spTgt spid="3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right)">
                                      <p:cBhvr>
                                        <p:cTn id="11" dur="500"/>
                                        <p:tgtEl>
                                          <p:spTgt spid="14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4"/>
                                        </p:tgtEl>
                                        <p:attrNameLst>
                                          <p:attrName>style.visibility</p:attrName>
                                        </p:attrNameLst>
                                      </p:cBhvr>
                                      <p:to>
                                        <p:strVal val="visible"/>
                                      </p:to>
                                    </p:set>
                                    <p:animEffect transition="in" filter="fade">
                                      <p:cBhvr>
                                        <p:cTn id="18" dur="500"/>
                                        <p:tgtEl>
                                          <p:spTgt spid="15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5"/>
                                        </p:tgtEl>
                                        <p:attrNameLst>
                                          <p:attrName>style.visibility</p:attrName>
                                        </p:attrNameLst>
                                      </p:cBhvr>
                                      <p:to>
                                        <p:strVal val="visible"/>
                                      </p:to>
                                    </p:set>
                                    <p:animEffect transition="in" filter="fade">
                                      <p:cBhvr>
                                        <p:cTn id="22" dur="500"/>
                                        <p:tgtEl>
                                          <p:spTgt spid="15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1"/>
                                        </p:tgtEl>
                                        <p:attrNameLst>
                                          <p:attrName>style.visibility</p:attrName>
                                        </p:attrNameLst>
                                      </p:cBhvr>
                                      <p:to>
                                        <p:strVal val="visible"/>
                                      </p:to>
                                    </p:set>
                                    <p:animEffect transition="in" filter="fade">
                                      <p:cBhvr>
                                        <p:cTn id="25" dur="500"/>
                                        <p:tgtEl>
                                          <p:spTgt spid="43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57"/>
                                        </p:tgtEl>
                                        <p:attrNameLst>
                                          <p:attrName>style.visibility</p:attrName>
                                        </p:attrNameLst>
                                      </p:cBhvr>
                                      <p:to>
                                        <p:strVal val="visible"/>
                                      </p:to>
                                    </p:set>
                                    <p:animEffect transition="in" filter="wipe(left)">
                                      <p:cBhvr>
                                        <p:cTn id="29" dur="500"/>
                                        <p:tgtEl>
                                          <p:spTgt spid="15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27"/>
                                        </p:tgtEl>
                                        <p:attrNameLst>
                                          <p:attrName>style.visibility</p:attrName>
                                        </p:attrNameLst>
                                      </p:cBhvr>
                                      <p:to>
                                        <p:strVal val="visible"/>
                                      </p:to>
                                    </p:set>
                                    <p:animEffect transition="in" filter="fade">
                                      <p:cBhvr>
                                        <p:cTn id="33" dur="500"/>
                                        <p:tgtEl>
                                          <p:spTgt spid="42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25"/>
                                        </p:tgtEl>
                                        <p:attrNameLst>
                                          <p:attrName>style.visibility</p:attrName>
                                        </p:attrNameLst>
                                      </p:cBhvr>
                                      <p:to>
                                        <p:strVal val="visible"/>
                                      </p:to>
                                    </p:set>
                                    <p:animEffect transition="in" filter="fade">
                                      <p:cBhvr>
                                        <p:cTn id="37" dur="500"/>
                                        <p:tgtEl>
                                          <p:spTgt spid="4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1"/>
                                        </p:tgtEl>
                                        <p:attrNameLst>
                                          <p:attrName>style.visibility</p:attrName>
                                        </p:attrNameLst>
                                      </p:cBhvr>
                                      <p:to>
                                        <p:strVal val="visible"/>
                                      </p:to>
                                    </p:set>
                                    <p:animEffect transition="in" filter="fade">
                                      <p:cBhvr>
                                        <p:cTn id="40" dur="500"/>
                                        <p:tgtEl>
                                          <p:spTgt spid="4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6"/>
                                        </p:tgtEl>
                                        <p:attrNameLst>
                                          <p:attrName>style.visibility</p:attrName>
                                        </p:attrNameLst>
                                      </p:cBhvr>
                                      <p:to>
                                        <p:strVal val="visible"/>
                                      </p:to>
                                    </p:set>
                                    <p:animEffect transition="in" filter="fade">
                                      <p:cBhvr>
                                        <p:cTn id="43" dur="500"/>
                                        <p:tgtEl>
                                          <p:spTgt spid="4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8"/>
                                        </p:tgtEl>
                                        <p:attrNameLst>
                                          <p:attrName>style.visibility</p:attrName>
                                        </p:attrNameLst>
                                      </p:cBhvr>
                                      <p:to>
                                        <p:strVal val="visible"/>
                                      </p:to>
                                    </p:set>
                                    <p:animEffect transition="in" filter="fade">
                                      <p:cBhvr>
                                        <p:cTn id="46" dur="500"/>
                                        <p:tgtEl>
                                          <p:spTgt spid="4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9"/>
                                        </p:tgtEl>
                                        <p:attrNameLst>
                                          <p:attrName>style.visibility</p:attrName>
                                        </p:attrNameLst>
                                      </p:cBhvr>
                                      <p:to>
                                        <p:strVal val="visible"/>
                                      </p:to>
                                    </p:set>
                                    <p:animEffect transition="in" filter="fade">
                                      <p:cBhvr>
                                        <p:cTn id="49" dur="500"/>
                                        <p:tgtEl>
                                          <p:spTgt spid="4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0"/>
                                        </p:tgtEl>
                                        <p:attrNameLst>
                                          <p:attrName>style.visibility</p:attrName>
                                        </p:attrNameLst>
                                      </p:cBhvr>
                                      <p:to>
                                        <p:strVal val="visible"/>
                                      </p:to>
                                    </p:set>
                                    <p:animEffect transition="in" filter="fade">
                                      <p:cBhvr>
                                        <p:cTn id="52" dur="500"/>
                                        <p:tgtEl>
                                          <p:spTgt spid="43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35"/>
                                        </p:tgtEl>
                                        <p:attrNameLst>
                                          <p:attrName>style.visibility</p:attrName>
                                        </p:attrNameLst>
                                      </p:cBhvr>
                                      <p:to>
                                        <p:strVal val="visible"/>
                                      </p:to>
                                    </p:set>
                                    <p:animEffect transition="in" filter="wipe(left)">
                                      <p:cBhvr>
                                        <p:cTn id="55" dur="500"/>
                                        <p:tgtEl>
                                          <p:spTgt spid="4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34"/>
                                        </p:tgtEl>
                                        <p:attrNameLst>
                                          <p:attrName>style.visibility</p:attrName>
                                        </p:attrNameLst>
                                      </p:cBhvr>
                                      <p:to>
                                        <p:strVal val="visible"/>
                                      </p:to>
                                    </p:set>
                                    <p:animEffect transition="in" filter="fade">
                                      <p:cBhvr>
                                        <p:cTn id="58" dur="500"/>
                                        <p:tgtEl>
                                          <p:spTgt spid="4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33"/>
                                        </p:tgtEl>
                                        <p:attrNameLst>
                                          <p:attrName>style.visibility</p:attrName>
                                        </p:attrNameLst>
                                      </p:cBhvr>
                                      <p:to>
                                        <p:strVal val="visible"/>
                                      </p:to>
                                    </p:set>
                                    <p:animEffect transition="in" filter="fade">
                                      <p:cBhvr>
                                        <p:cTn id="61" dur="500"/>
                                        <p:tgtEl>
                                          <p:spTgt spid="433"/>
                                        </p:tgtEl>
                                      </p:cBhvr>
                                    </p:animEffect>
                                  </p:childTnLst>
                                </p:cTn>
                              </p:par>
                            </p:childTnLst>
                          </p:cTn>
                        </p:par>
                        <p:par>
                          <p:cTn id="62" fill="hold">
                            <p:stCondLst>
                              <p:cond delay="3500"/>
                            </p:stCondLst>
                            <p:childTnLst>
                              <p:par>
                                <p:cTn id="63" presetID="22" presetClass="entr" presetSubtype="1" fill="hold" nodeType="afterEffect">
                                  <p:stCondLst>
                                    <p:cond delay="0"/>
                                  </p:stCondLst>
                                  <p:childTnLst>
                                    <p:set>
                                      <p:cBhvr>
                                        <p:cTn id="64" dur="1" fill="hold">
                                          <p:stCondLst>
                                            <p:cond delay="0"/>
                                          </p:stCondLst>
                                        </p:cTn>
                                        <p:tgtEl>
                                          <p:spTgt spid="168"/>
                                        </p:tgtEl>
                                        <p:attrNameLst>
                                          <p:attrName>style.visibility</p:attrName>
                                        </p:attrNameLst>
                                      </p:cBhvr>
                                      <p:to>
                                        <p:strVal val="visible"/>
                                      </p:to>
                                    </p:set>
                                    <p:animEffect transition="in" filter="wipe(up)">
                                      <p:cBhvr>
                                        <p:cTn id="65" dur="500"/>
                                        <p:tgtEl>
                                          <p:spTgt spid="168"/>
                                        </p:tgtEl>
                                      </p:cBhvr>
                                    </p:animEffect>
                                  </p:childTnLst>
                                </p:cTn>
                              </p:par>
                            </p:childTnLst>
                          </p:cTn>
                        </p:par>
                        <p:par>
                          <p:cTn id="66" fill="hold">
                            <p:stCondLst>
                              <p:cond delay="4000"/>
                            </p:stCondLst>
                            <p:childTnLst>
                              <p:par>
                                <p:cTn id="67" presetID="22" presetClass="entr" presetSubtype="1"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up)">
                                      <p:cBhvr>
                                        <p:cTn id="6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5" grpId="0"/>
      <p:bldP spid="425" grpId="0" animBg="1"/>
      <p:bldP spid="401" grpId="0"/>
      <p:bldP spid="426" grpId="0"/>
      <p:bldP spid="427" grpId="0"/>
      <p:bldP spid="428" grpId="0" animBg="1"/>
      <p:bldP spid="429" grpId="0"/>
      <p:bldP spid="430" grpId="0"/>
      <p:bldP spid="431" grpId="0"/>
      <p:bldP spid="433" grpId="0"/>
      <p:bldP spid="434" grpId="0"/>
      <p:bldP spid="4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5" name="Group 444"/>
          <p:cNvGrpSpPr/>
          <p:nvPr/>
        </p:nvGrpSpPr>
        <p:grpSpPr>
          <a:xfrm>
            <a:off x="1795779" y="3319427"/>
            <a:ext cx="2325792" cy="3083489"/>
            <a:chOff x="13248276" y="8214856"/>
            <a:chExt cx="1931482" cy="2560721"/>
          </a:xfrm>
        </p:grpSpPr>
        <p:sp>
          <p:nvSpPr>
            <p:cNvPr id="446" name="Freeform 87"/>
            <p:cNvSpPr>
              <a:spLocks noChangeArrowheads="1"/>
            </p:cNvSpPr>
            <p:nvPr/>
          </p:nvSpPr>
          <p:spPr bwMode="auto">
            <a:xfrm>
              <a:off x="13747422" y="8214856"/>
              <a:ext cx="954891" cy="824639"/>
            </a:xfrm>
            <a:custGeom>
              <a:avLst/>
              <a:gdLst>
                <a:gd name="T0" fmla="*/ 186 w 200"/>
                <a:gd name="T1" fmla="*/ 172 h 173"/>
                <a:gd name="T2" fmla="*/ 186 w 200"/>
                <a:gd name="T3" fmla="*/ 172 h 173"/>
                <a:gd name="T4" fmla="*/ 189 w 200"/>
                <a:gd name="T5" fmla="*/ 67 h 173"/>
                <a:gd name="T6" fmla="*/ 31 w 200"/>
                <a:gd name="T7" fmla="*/ 7 h 173"/>
                <a:gd name="T8" fmla="*/ 17 w 200"/>
                <a:gd name="T9" fmla="*/ 169 h 173"/>
                <a:gd name="T10" fmla="*/ 186 w 200"/>
                <a:gd name="T11" fmla="*/ 172 h 173"/>
              </a:gdLst>
              <a:ahLst/>
              <a:cxnLst>
                <a:cxn ang="0">
                  <a:pos x="T0" y="T1"/>
                </a:cxn>
                <a:cxn ang="0">
                  <a:pos x="T2" y="T3"/>
                </a:cxn>
                <a:cxn ang="0">
                  <a:pos x="T4" y="T5"/>
                </a:cxn>
                <a:cxn ang="0">
                  <a:pos x="T6" y="T7"/>
                </a:cxn>
                <a:cxn ang="0">
                  <a:pos x="T8" y="T9"/>
                </a:cxn>
                <a:cxn ang="0">
                  <a:pos x="T10" y="T11"/>
                </a:cxn>
              </a:cxnLst>
              <a:rect l="0" t="0" r="r" b="b"/>
              <a:pathLst>
                <a:path w="200" h="173">
                  <a:moveTo>
                    <a:pt x="186" y="172"/>
                  </a:moveTo>
                  <a:lnTo>
                    <a:pt x="186" y="172"/>
                  </a:lnTo>
                  <a:cubicBezTo>
                    <a:pt x="186" y="137"/>
                    <a:pt x="199" y="102"/>
                    <a:pt x="189" y="67"/>
                  </a:cubicBezTo>
                  <a:cubicBezTo>
                    <a:pt x="172" y="22"/>
                    <a:pt x="77" y="0"/>
                    <a:pt x="31" y="7"/>
                  </a:cubicBezTo>
                  <a:cubicBezTo>
                    <a:pt x="0" y="57"/>
                    <a:pt x="14" y="116"/>
                    <a:pt x="17" y="169"/>
                  </a:cubicBezTo>
                  <a:lnTo>
                    <a:pt x="186" y="172"/>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47" name="Freeform 88"/>
            <p:cNvSpPr>
              <a:spLocks noChangeArrowheads="1"/>
            </p:cNvSpPr>
            <p:nvPr/>
          </p:nvSpPr>
          <p:spPr bwMode="auto">
            <a:xfrm>
              <a:off x="14246573" y="8279959"/>
              <a:ext cx="455744" cy="781237"/>
            </a:xfrm>
            <a:custGeom>
              <a:avLst/>
              <a:gdLst>
                <a:gd name="T0" fmla="*/ 0 w 99"/>
                <a:gd name="T1" fmla="*/ 161 h 162"/>
                <a:gd name="T2" fmla="*/ 0 w 99"/>
                <a:gd name="T3" fmla="*/ 161 h 162"/>
                <a:gd name="T4" fmla="*/ 0 w 99"/>
                <a:gd name="T5" fmla="*/ 0 h 162"/>
                <a:gd name="T6" fmla="*/ 88 w 99"/>
                <a:gd name="T7" fmla="*/ 56 h 162"/>
                <a:gd name="T8" fmla="*/ 85 w 99"/>
                <a:gd name="T9" fmla="*/ 161 h 162"/>
                <a:gd name="T10" fmla="*/ 0 w 99"/>
                <a:gd name="T11" fmla="*/ 161 h 162"/>
              </a:gdLst>
              <a:ahLst/>
              <a:cxnLst>
                <a:cxn ang="0">
                  <a:pos x="T0" y="T1"/>
                </a:cxn>
                <a:cxn ang="0">
                  <a:pos x="T2" y="T3"/>
                </a:cxn>
                <a:cxn ang="0">
                  <a:pos x="T4" y="T5"/>
                </a:cxn>
                <a:cxn ang="0">
                  <a:pos x="T6" y="T7"/>
                </a:cxn>
                <a:cxn ang="0">
                  <a:pos x="T8" y="T9"/>
                </a:cxn>
                <a:cxn ang="0">
                  <a:pos x="T10" y="T11"/>
                </a:cxn>
              </a:cxnLst>
              <a:rect l="0" t="0" r="r" b="b"/>
              <a:pathLst>
                <a:path w="99" h="162">
                  <a:moveTo>
                    <a:pt x="0" y="161"/>
                  </a:moveTo>
                  <a:lnTo>
                    <a:pt x="0" y="161"/>
                  </a:lnTo>
                  <a:cubicBezTo>
                    <a:pt x="0" y="0"/>
                    <a:pt x="0" y="0"/>
                    <a:pt x="0" y="0"/>
                  </a:cubicBezTo>
                  <a:cubicBezTo>
                    <a:pt x="39" y="11"/>
                    <a:pt x="78" y="28"/>
                    <a:pt x="88" y="56"/>
                  </a:cubicBezTo>
                  <a:cubicBezTo>
                    <a:pt x="98" y="91"/>
                    <a:pt x="85" y="126"/>
                    <a:pt x="85" y="161"/>
                  </a:cubicBezTo>
                  <a:lnTo>
                    <a:pt x="0" y="161"/>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48" name="Freeform 89"/>
            <p:cNvSpPr>
              <a:spLocks noChangeArrowheads="1"/>
            </p:cNvSpPr>
            <p:nvPr/>
          </p:nvSpPr>
          <p:spPr bwMode="auto">
            <a:xfrm>
              <a:off x="14224867" y="9473518"/>
              <a:ext cx="368936" cy="1215255"/>
            </a:xfrm>
            <a:custGeom>
              <a:avLst/>
              <a:gdLst>
                <a:gd name="T0" fmla="*/ 0 w 78"/>
                <a:gd name="T1" fmla="*/ 252 h 253"/>
                <a:gd name="T2" fmla="*/ 0 w 78"/>
                <a:gd name="T3" fmla="*/ 252 h 253"/>
                <a:gd name="T4" fmla="*/ 77 w 78"/>
                <a:gd name="T5" fmla="*/ 248 h 253"/>
                <a:gd name="T6" fmla="*/ 77 w 78"/>
                <a:gd name="T7" fmla="*/ 24 h 253"/>
                <a:gd name="T8" fmla="*/ 66 w 78"/>
                <a:gd name="T9" fmla="*/ 21 h 253"/>
                <a:gd name="T10" fmla="*/ 0 w 78"/>
                <a:gd name="T11" fmla="*/ 0 h 253"/>
                <a:gd name="T12" fmla="*/ 0 w 78"/>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8" h="253">
                  <a:moveTo>
                    <a:pt x="0" y="252"/>
                  </a:moveTo>
                  <a:lnTo>
                    <a:pt x="0" y="252"/>
                  </a:lnTo>
                  <a:cubicBezTo>
                    <a:pt x="28" y="252"/>
                    <a:pt x="53" y="252"/>
                    <a:pt x="77" y="248"/>
                  </a:cubicBezTo>
                  <a:cubicBezTo>
                    <a:pt x="77" y="24"/>
                    <a:pt x="77" y="24"/>
                    <a:pt x="77" y="24"/>
                  </a:cubicBezTo>
                  <a:cubicBezTo>
                    <a:pt x="66" y="21"/>
                    <a:pt x="66" y="21"/>
                    <a:pt x="66" y="21"/>
                  </a:cubicBezTo>
                  <a:cubicBezTo>
                    <a:pt x="49" y="14"/>
                    <a:pt x="28" y="3"/>
                    <a:pt x="0" y="0"/>
                  </a:cubicBezTo>
                  <a:lnTo>
                    <a:pt x="0"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49" name="Freeform 90"/>
            <p:cNvSpPr>
              <a:spLocks noChangeArrowheads="1"/>
            </p:cNvSpPr>
            <p:nvPr/>
          </p:nvSpPr>
          <p:spPr bwMode="auto">
            <a:xfrm>
              <a:off x="13855931" y="9473518"/>
              <a:ext cx="347235" cy="1215255"/>
            </a:xfrm>
            <a:custGeom>
              <a:avLst/>
              <a:gdLst>
                <a:gd name="T0" fmla="*/ 74 w 75"/>
                <a:gd name="T1" fmla="*/ 252 h 253"/>
                <a:gd name="T2" fmla="*/ 74 w 75"/>
                <a:gd name="T3" fmla="*/ 252 h 253"/>
                <a:gd name="T4" fmla="*/ 0 w 75"/>
                <a:gd name="T5" fmla="*/ 248 h 253"/>
                <a:gd name="T6" fmla="*/ 0 w 75"/>
                <a:gd name="T7" fmla="*/ 24 h 253"/>
                <a:gd name="T8" fmla="*/ 11 w 75"/>
                <a:gd name="T9" fmla="*/ 21 h 253"/>
                <a:gd name="T10" fmla="*/ 74 w 75"/>
                <a:gd name="T11" fmla="*/ 0 h 253"/>
                <a:gd name="T12" fmla="*/ 74 w 75"/>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5" h="253">
                  <a:moveTo>
                    <a:pt x="74" y="252"/>
                  </a:moveTo>
                  <a:lnTo>
                    <a:pt x="74" y="252"/>
                  </a:lnTo>
                  <a:cubicBezTo>
                    <a:pt x="50" y="252"/>
                    <a:pt x="25" y="252"/>
                    <a:pt x="0" y="248"/>
                  </a:cubicBezTo>
                  <a:cubicBezTo>
                    <a:pt x="0" y="24"/>
                    <a:pt x="0" y="24"/>
                    <a:pt x="0" y="24"/>
                  </a:cubicBezTo>
                  <a:cubicBezTo>
                    <a:pt x="11" y="21"/>
                    <a:pt x="11" y="21"/>
                    <a:pt x="11" y="21"/>
                  </a:cubicBezTo>
                  <a:cubicBezTo>
                    <a:pt x="28" y="14"/>
                    <a:pt x="50" y="3"/>
                    <a:pt x="74" y="0"/>
                  </a:cubicBezTo>
                  <a:lnTo>
                    <a:pt x="74"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0" name="Freeform 91"/>
            <p:cNvSpPr>
              <a:spLocks noChangeArrowheads="1"/>
            </p:cNvSpPr>
            <p:nvPr/>
          </p:nvSpPr>
          <p:spPr bwMode="auto">
            <a:xfrm>
              <a:off x="13964446" y="9256509"/>
              <a:ext cx="520852" cy="434023"/>
            </a:xfrm>
            <a:custGeom>
              <a:avLst/>
              <a:gdLst>
                <a:gd name="T0" fmla="*/ 0 w 110"/>
                <a:gd name="T1" fmla="*/ 0 h 92"/>
                <a:gd name="T2" fmla="*/ 0 w 110"/>
                <a:gd name="T3" fmla="*/ 0 h 92"/>
                <a:gd name="T4" fmla="*/ 109 w 110"/>
                <a:gd name="T5" fmla="*/ 0 h 92"/>
                <a:gd name="T6" fmla="*/ 109 w 110"/>
                <a:gd name="T7" fmla="*/ 63 h 92"/>
                <a:gd name="T8" fmla="*/ 0 w 110"/>
                <a:gd name="T9" fmla="*/ 63 h 92"/>
                <a:gd name="T10" fmla="*/ 0 w 110"/>
                <a:gd name="T11" fmla="*/ 0 h 92"/>
              </a:gdLst>
              <a:ahLst/>
              <a:cxnLst>
                <a:cxn ang="0">
                  <a:pos x="T0" y="T1"/>
                </a:cxn>
                <a:cxn ang="0">
                  <a:pos x="T2" y="T3"/>
                </a:cxn>
                <a:cxn ang="0">
                  <a:pos x="T4" y="T5"/>
                </a:cxn>
                <a:cxn ang="0">
                  <a:pos x="T6" y="T7"/>
                </a:cxn>
                <a:cxn ang="0">
                  <a:pos x="T8" y="T9"/>
                </a:cxn>
                <a:cxn ang="0">
                  <a:pos x="T10" y="T11"/>
                </a:cxn>
              </a:cxnLst>
              <a:rect l="0" t="0" r="r" b="b"/>
              <a:pathLst>
                <a:path w="110" h="92">
                  <a:moveTo>
                    <a:pt x="0" y="0"/>
                  </a:moveTo>
                  <a:lnTo>
                    <a:pt x="0" y="0"/>
                  </a:lnTo>
                  <a:cubicBezTo>
                    <a:pt x="109" y="0"/>
                    <a:pt x="109" y="0"/>
                    <a:pt x="109" y="0"/>
                  </a:cubicBezTo>
                  <a:cubicBezTo>
                    <a:pt x="109" y="63"/>
                    <a:pt x="109" y="63"/>
                    <a:pt x="109" y="63"/>
                  </a:cubicBezTo>
                  <a:cubicBezTo>
                    <a:pt x="74" y="91"/>
                    <a:pt x="36" y="91"/>
                    <a:pt x="0" y="63"/>
                  </a:cubicBezTo>
                  <a:lnTo>
                    <a:pt x="0" y="0"/>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1" name="Freeform 92"/>
            <p:cNvSpPr>
              <a:spLocks noChangeArrowheads="1"/>
            </p:cNvSpPr>
            <p:nvPr/>
          </p:nvSpPr>
          <p:spPr bwMode="auto">
            <a:xfrm>
              <a:off x="13769128" y="8583776"/>
              <a:ext cx="455744" cy="976545"/>
            </a:xfrm>
            <a:custGeom>
              <a:avLst/>
              <a:gdLst>
                <a:gd name="T0" fmla="*/ 52 w 98"/>
                <a:gd name="T1" fmla="*/ 3 h 201"/>
                <a:gd name="T2" fmla="*/ 52 w 98"/>
                <a:gd name="T3" fmla="*/ 3 h 201"/>
                <a:gd name="T4" fmla="*/ 20 w 98"/>
                <a:gd name="T5" fmla="*/ 32 h 201"/>
                <a:gd name="T6" fmla="*/ 13 w 98"/>
                <a:gd name="T7" fmla="*/ 73 h 201"/>
                <a:gd name="T8" fmla="*/ 13 w 98"/>
                <a:gd name="T9" fmla="*/ 73 h 201"/>
                <a:gd name="T10" fmla="*/ 0 w 98"/>
                <a:gd name="T11" fmla="*/ 88 h 201"/>
                <a:gd name="T12" fmla="*/ 20 w 98"/>
                <a:gd name="T13" fmla="*/ 123 h 201"/>
                <a:gd name="T14" fmla="*/ 94 w 98"/>
                <a:gd name="T15" fmla="*/ 200 h 201"/>
                <a:gd name="T16" fmla="*/ 97 w 98"/>
                <a:gd name="T17" fmla="*/ 200 h 201"/>
                <a:gd name="T18" fmla="*/ 97 w 98"/>
                <a:gd name="T19" fmla="*/ 7 h 201"/>
                <a:gd name="T20" fmla="*/ 52 w 98"/>
                <a:gd name="T21"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201">
                  <a:moveTo>
                    <a:pt x="52" y="3"/>
                  </a:moveTo>
                  <a:lnTo>
                    <a:pt x="52" y="3"/>
                  </a:lnTo>
                  <a:cubicBezTo>
                    <a:pt x="38" y="0"/>
                    <a:pt x="24" y="18"/>
                    <a:pt x="20" y="32"/>
                  </a:cubicBezTo>
                  <a:cubicBezTo>
                    <a:pt x="17" y="46"/>
                    <a:pt x="17" y="60"/>
                    <a:pt x="13" y="73"/>
                  </a:cubicBezTo>
                  <a:cubicBezTo>
                    <a:pt x="13" y="73"/>
                    <a:pt x="17" y="73"/>
                    <a:pt x="13" y="73"/>
                  </a:cubicBezTo>
                  <a:cubicBezTo>
                    <a:pt x="10" y="73"/>
                    <a:pt x="0" y="77"/>
                    <a:pt x="0" y="88"/>
                  </a:cubicBezTo>
                  <a:cubicBezTo>
                    <a:pt x="3" y="98"/>
                    <a:pt x="10" y="126"/>
                    <a:pt x="20" y="123"/>
                  </a:cubicBezTo>
                  <a:cubicBezTo>
                    <a:pt x="38" y="165"/>
                    <a:pt x="59" y="193"/>
                    <a:pt x="94" y="200"/>
                  </a:cubicBezTo>
                  <a:cubicBezTo>
                    <a:pt x="97" y="200"/>
                    <a:pt x="97" y="200"/>
                    <a:pt x="97" y="200"/>
                  </a:cubicBezTo>
                  <a:cubicBezTo>
                    <a:pt x="97" y="7"/>
                    <a:pt x="97" y="7"/>
                    <a:pt x="97" y="7"/>
                  </a:cubicBezTo>
                  <a:cubicBezTo>
                    <a:pt x="83" y="7"/>
                    <a:pt x="70" y="7"/>
                    <a:pt x="52" y="3"/>
                  </a:cubicBez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2" name="Freeform 93"/>
            <p:cNvSpPr>
              <a:spLocks noChangeArrowheads="1"/>
            </p:cNvSpPr>
            <p:nvPr/>
          </p:nvSpPr>
          <p:spPr bwMode="auto">
            <a:xfrm>
              <a:off x="14224867" y="8583776"/>
              <a:ext cx="455744" cy="976545"/>
            </a:xfrm>
            <a:custGeom>
              <a:avLst/>
              <a:gdLst>
                <a:gd name="T0" fmla="*/ 46 w 99"/>
                <a:gd name="T1" fmla="*/ 3 h 201"/>
                <a:gd name="T2" fmla="*/ 46 w 99"/>
                <a:gd name="T3" fmla="*/ 3 h 201"/>
                <a:gd name="T4" fmla="*/ 81 w 99"/>
                <a:gd name="T5" fmla="*/ 32 h 201"/>
                <a:gd name="T6" fmla="*/ 84 w 99"/>
                <a:gd name="T7" fmla="*/ 73 h 201"/>
                <a:gd name="T8" fmla="*/ 84 w 99"/>
                <a:gd name="T9" fmla="*/ 73 h 201"/>
                <a:gd name="T10" fmla="*/ 98 w 99"/>
                <a:gd name="T11" fmla="*/ 88 h 201"/>
                <a:gd name="T12" fmla="*/ 77 w 99"/>
                <a:gd name="T13" fmla="*/ 123 h 201"/>
                <a:gd name="T14" fmla="*/ 0 w 99"/>
                <a:gd name="T15" fmla="*/ 200 h 201"/>
                <a:gd name="T16" fmla="*/ 0 w 99"/>
                <a:gd name="T17" fmla="*/ 7 h 201"/>
                <a:gd name="T18" fmla="*/ 46 w 99"/>
                <a:gd name="T19"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01">
                  <a:moveTo>
                    <a:pt x="46" y="3"/>
                  </a:moveTo>
                  <a:lnTo>
                    <a:pt x="46" y="3"/>
                  </a:lnTo>
                  <a:cubicBezTo>
                    <a:pt x="63" y="0"/>
                    <a:pt x="77" y="18"/>
                    <a:pt x="81" y="32"/>
                  </a:cubicBezTo>
                  <a:cubicBezTo>
                    <a:pt x="81" y="46"/>
                    <a:pt x="84" y="60"/>
                    <a:pt x="84" y="73"/>
                  </a:cubicBezTo>
                  <a:cubicBezTo>
                    <a:pt x="84" y="73"/>
                    <a:pt x="81" y="73"/>
                    <a:pt x="84" y="73"/>
                  </a:cubicBezTo>
                  <a:cubicBezTo>
                    <a:pt x="88" y="73"/>
                    <a:pt x="98" y="77"/>
                    <a:pt x="98" y="88"/>
                  </a:cubicBezTo>
                  <a:cubicBezTo>
                    <a:pt x="98" y="98"/>
                    <a:pt x="88" y="126"/>
                    <a:pt x="77" y="123"/>
                  </a:cubicBezTo>
                  <a:cubicBezTo>
                    <a:pt x="59" y="168"/>
                    <a:pt x="39" y="193"/>
                    <a:pt x="0" y="200"/>
                  </a:cubicBezTo>
                  <a:cubicBezTo>
                    <a:pt x="0" y="7"/>
                    <a:pt x="0" y="7"/>
                    <a:pt x="0" y="7"/>
                  </a:cubicBezTo>
                  <a:cubicBezTo>
                    <a:pt x="17" y="7"/>
                    <a:pt x="31" y="7"/>
                    <a:pt x="46" y="3"/>
                  </a:cubicBezTo>
                </a:path>
              </a:pathLst>
            </a:custGeom>
            <a:solidFill>
              <a:srgbClr val="EBB68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3" name="Freeform 94"/>
            <p:cNvSpPr>
              <a:spLocks noChangeArrowheads="1"/>
            </p:cNvSpPr>
            <p:nvPr/>
          </p:nvSpPr>
          <p:spPr bwMode="auto">
            <a:xfrm>
              <a:off x="14138059" y="9668826"/>
              <a:ext cx="173617" cy="130205"/>
            </a:xfrm>
            <a:custGeom>
              <a:avLst/>
              <a:gdLst>
                <a:gd name="T0" fmla="*/ 17 w 39"/>
                <a:gd name="T1" fmla="*/ 0 h 29"/>
                <a:gd name="T2" fmla="*/ 38 w 39"/>
                <a:gd name="T3" fmla="*/ 0 h 29"/>
                <a:gd name="T4" fmla="*/ 28 w 39"/>
                <a:gd name="T5" fmla="*/ 28 h 29"/>
                <a:gd name="T6" fmla="*/ 17 w 39"/>
                <a:gd name="T7" fmla="*/ 28 h 29"/>
                <a:gd name="T8" fmla="*/ 17 w 39"/>
                <a:gd name="T9" fmla="*/ 28 h 29"/>
                <a:gd name="T10" fmla="*/ 6 w 39"/>
                <a:gd name="T11" fmla="*/ 28 h 29"/>
                <a:gd name="T12" fmla="*/ 0 w 39"/>
                <a:gd name="T13" fmla="*/ 0 h 29"/>
                <a:gd name="T14" fmla="*/ 17 w 3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9">
                  <a:moveTo>
                    <a:pt x="17" y="0"/>
                  </a:moveTo>
                  <a:lnTo>
                    <a:pt x="38" y="0"/>
                  </a:lnTo>
                  <a:lnTo>
                    <a:pt x="28" y="28"/>
                  </a:lnTo>
                  <a:lnTo>
                    <a:pt x="17" y="28"/>
                  </a:lnTo>
                  <a:lnTo>
                    <a:pt x="17" y="28"/>
                  </a:lnTo>
                  <a:lnTo>
                    <a:pt x="6" y="28"/>
                  </a:lnTo>
                  <a:lnTo>
                    <a:pt x="0" y="0"/>
                  </a:lnTo>
                  <a:lnTo>
                    <a:pt x="17" y="0"/>
                  </a:lnTo>
                </a:path>
              </a:pathLst>
            </a:custGeom>
            <a:solidFill>
              <a:srgbClr val="EF3F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4" name="Freeform 95"/>
            <p:cNvSpPr>
              <a:spLocks noChangeArrowheads="1"/>
            </p:cNvSpPr>
            <p:nvPr/>
          </p:nvSpPr>
          <p:spPr bwMode="auto">
            <a:xfrm>
              <a:off x="14138059" y="9820733"/>
              <a:ext cx="173617" cy="694434"/>
            </a:xfrm>
            <a:custGeom>
              <a:avLst/>
              <a:gdLst>
                <a:gd name="T0" fmla="*/ 28 w 39"/>
                <a:gd name="T1" fmla="*/ 0 h 144"/>
                <a:gd name="T2" fmla="*/ 38 w 39"/>
                <a:gd name="T3" fmla="*/ 108 h 144"/>
                <a:gd name="T4" fmla="*/ 17 w 39"/>
                <a:gd name="T5" fmla="*/ 143 h 144"/>
                <a:gd name="T6" fmla="*/ 0 w 39"/>
                <a:gd name="T7" fmla="*/ 108 h 144"/>
                <a:gd name="T8" fmla="*/ 6 w 39"/>
                <a:gd name="T9" fmla="*/ 0 h 144"/>
                <a:gd name="T10" fmla="*/ 28 w 39"/>
                <a:gd name="T11" fmla="*/ 0 h 144"/>
              </a:gdLst>
              <a:ahLst/>
              <a:cxnLst>
                <a:cxn ang="0">
                  <a:pos x="T0" y="T1"/>
                </a:cxn>
                <a:cxn ang="0">
                  <a:pos x="T2" y="T3"/>
                </a:cxn>
                <a:cxn ang="0">
                  <a:pos x="T4" y="T5"/>
                </a:cxn>
                <a:cxn ang="0">
                  <a:pos x="T6" y="T7"/>
                </a:cxn>
                <a:cxn ang="0">
                  <a:pos x="T8" y="T9"/>
                </a:cxn>
                <a:cxn ang="0">
                  <a:pos x="T10" y="T11"/>
                </a:cxn>
              </a:cxnLst>
              <a:rect l="0" t="0" r="r" b="b"/>
              <a:pathLst>
                <a:path w="39" h="144">
                  <a:moveTo>
                    <a:pt x="28" y="0"/>
                  </a:moveTo>
                  <a:lnTo>
                    <a:pt x="38" y="108"/>
                  </a:lnTo>
                  <a:lnTo>
                    <a:pt x="17" y="143"/>
                  </a:lnTo>
                  <a:lnTo>
                    <a:pt x="0" y="108"/>
                  </a:lnTo>
                  <a:lnTo>
                    <a:pt x="6" y="0"/>
                  </a:lnTo>
                  <a:lnTo>
                    <a:pt x="28" y="0"/>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5" name="Freeform 96"/>
            <p:cNvSpPr>
              <a:spLocks noChangeArrowheads="1"/>
            </p:cNvSpPr>
            <p:nvPr/>
          </p:nvSpPr>
          <p:spPr bwMode="auto">
            <a:xfrm>
              <a:off x="13921039" y="9538621"/>
              <a:ext cx="303828" cy="282112"/>
            </a:xfrm>
            <a:custGeom>
              <a:avLst/>
              <a:gdLst>
                <a:gd name="T0" fmla="*/ 63 w 64"/>
                <a:gd name="T1" fmla="*/ 28 h 60"/>
                <a:gd name="T2" fmla="*/ 63 w 64"/>
                <a:gd name="T3" fmla="*/ 28 h 60"/>
                <a:gd name="T4" fmla="*/ 35 w 64"/>
                <a:gd name="T5" fmla="*/ 59 h 60"/>
                <a:gd name="T6" fmla="*/ 0 w 64"/>
                <a:gd name="T7" fmla="*/ 7 h 60"/>
                <a:gd name="T8" fmla="*/ 10 w 64"/>
                <a:gd name="T9" fmla="*/ 0 h 60"/>
                <a:gd name="T10" fmla="*/ 63 w 64"/>
                <a:gd name="T11" fmla="*/ 28 h 60"/>
              </a:gdLst>
              <a:ahLst/>
              <a:cxnLst>
                <a:cxn ang="0">
                  <a:pos x="T0" y="T1"/>
                </a:cxn>
                <a:cxn ang="0">
                  <a:pos x="T2" y="T3"/>
                </a:cxn>
                <a:cxn ang="0">
                  <a:pos x="T4" y="T5"/>
                </a:cxn>
                <a:cxn ang="0">
                  <a:pos x="T6" y="T7"/>
                </a:cxn>
                <a:cxn ang="0">
                  <a:pos x="T8" y="T9"/>
                </a:cxn>
                <a:cxn ang="0">
                  <a:pos x="T10" y="T11"/>
                </a:cxn>
              </a:cxnLst>
              <a:rect l="0" t="0" r="r" b="b"/>
              <a:pathLst>
                <a:path w="64" h="60">
                  <a:moveTo>
                    <a:pt x="63" y="28"/>
                  </a:moveTo>
                  <a:lnTo>
                    <a:pt x="63" y="28"/>
                  </a:lnTo>
                  <a:cubicBezTo>
                    <a:pt x="35" y="59"/>
                    <a:pt x="35" y="59"/>
                    <a:pt x="35" y="59"/>
                  </a:cubicBezTo>
                  <a:cubicBezTo>
                    <a:pt x="0" y="7"/>
                    <a:pt x="0" y="7"/>
                    <a:pt x="0" y="7"/>
                  </a:cubicBezTo>
                  <a:cubicBezTo>
                    <a:pt x="10" y="0"/>
                    <a:pt x="10" y="0"/>
                    <a:pt x="10" y="0"/>
                  </a:cubicBezTo>
                  <a:cubicBezTo>
                    <a:pt x="24" y="14"/>
                    <a:pt x="42" y="24"/>
                    <a:pt x="63"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6" name="Freeform 97"/>
            <p:cNvSpPr>
              <a:spLocks noChangeArrowheads="1"/>
            </p:cNvSpPr>
            <p:nvPr/>
          </p:nvSpPr>
          <p:spPr bwMode="auto">
            <a:xfrm>
              <a:off x="13248276" y="9582023"/>
              <a:ext cx="954891" cy="1193554"/>
            </a:xfrm>
            <a:custGeom>
              <a:avLst/>
              <a:gdLst>
                <a:gd name="T0" fmla="*/ 196 w 197"/>
                <a:gd name="T1" fmla="*/ 186 h 247"/>
                <a:gd name="T2" fmla="*/ 196 w 197"/>
                <a:gd name="T3" fmla="*/ 186 h 247"/>
                <a:gd name="T4" fmla="*/ 122 w 197"/>
                <a:gd name="T5" fmla="*/ 0 h 247"/>
                <a:gd name="T6" fmla="*/ 0 w 197"/>
                <a:gd name="T7" fmla="*/ 144 h 247"/>
                <a:gd name="T8" fmla="*/ 196 w 197"/>
                <a:gd name="T9" fmla="*/ 246 h 247"/>
                <a:gd name="T10" fmla="*/ 196 w 197"/>
                <a:gd name="T11" fmla="*/ 186 h 247"/>
              </a:gdLst>
              <a:ahLst/>
              <a:cxnLst>
                <a:cxn ang="0">
                  <a:pos x="T0" y="T1"/>
                </a:cxn>
                <a:cxn ang="0">
                  <a:pos x="T2" y="T3"/>
                </a:cxn>
                <a:cxn ang="0">
                  <a:pos x="T4" y="T5"/>
                </a:cxn>
                <a:cxn ang="0">
                  <a:pos x="T6" y="T7"/>
                </a:cxn>
                <a:cxn ang="0">
                  <a:pos x="T8" y="T9"/>
                </a:cxn>
                <a:cxn ang="0">
                  <a:pos x="T10" y="T11"/>
                </a:cxn>
              </a:cxnLst>
              <a:rect l="0" t="0" r="r" b="b"/>
              <a:pathLst>
                <a:path w="197" h="247">
                  <a:moveTo>
                    <a:pt x="196" y="186"/>
                  </a:moveTo>
                  <a:lnTo>
                    <a:pt x="196" y="186"/>
                  </a:lnTo>
                  <a:cubicBezTo>
                    <a:pt x="122" y="0"/>
                    <a:pt x="122" y="0"/>
                    <a:pt x="122" y="0"/>
                  </a:cubicBezTo>
                  <a:cubicBezTo>
                    <a:pt x="52" y="32"/>
                    <a:pt x="7" y="57"/>
                    <a:pt x="0" y="144"/>
                  </a:cubicBezTo>
                  <a:cubicBezTo>
                    <a:pt x="31" y="200"/>
                    <a:pt x="105" y="246"/>
                    <a:pt x="196" y="246"/>
                  </a:cubicBezTo>
                  <a:lnTo>
                    <a:pt x="196" y="186"/>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7" name="Freeform 98"/>
            <p:cNvSpPr>
              <a:spLocks noChangeArrowheads="1"/>
            </p:cNvSpPr>
            <p:nvPr/>
          </p:nvSpPr>
          <p:spPr bwMode="auto">
            <a:xfrm>
              <a:off x="13573804" y="10450064"/>
              <a:ext cx="21701" cy="151906"/>
            </a:xfrm>
            <a:custGeom>
              <a:avLst/>
              <a:gdLst>
                <a:gd name="T0" fmla="*/ 0 w 8"/>
                <a:gd name="T1" fmla="*/ 31 h 36"/>
                <a:gd name="T2" fmla="*/ 0 w 8"/>
                <a:gd name="T3" fmla="*/ 31 h 36"/>
                <a:gd name="T4" fmla="*/ 7 w 8"/>
                <a:gd name="T5" fmla="*/ 35 h 36"/>
                <a:gd name="T6" fmla="*/ 7 w 8"/>
                <a:gd name="T7" fmla="*/ 0 h 36"/>
                <a:gd name="T8" fmla="*/ 0 w 8"/>
                <a:gd name="T9" fmla="*/ 31 h 36"/>
              </a:gdLst>
              <a:ahLst/>
              <a:cxnLst>
                <a:cxn ang="0">
                  <a:pos x="T0" y="T1"/>
                </a:cxn>
                <a:cxn ang="0">
                  <a:pos x="T2" y="T3"/>
                </a:cxn>
                <a:cxn ang="0">
                  <a:pos x="T4" y="T5"/>
                </a:cxn>
                <a:cxn ang="0">
                  <a:pos x="T6" y="T7"/>
                </a:cxn>
                <a:cxn ang="0">
                  <a:pos x="T8" y="T9"/>
                </a:cxn>
              </a:cxnLst>
              <a:rect l="0" t="0" r="r" b="b"/>
              <a:pathLst>
                <a:path w="8" h="36">
                  <a:moveTo>
                    <a:pt x="0" y="31"/>
                  </a:moveTo>
                  <a:lnTo>
                    <a:pt x="0" y="31"/>
                  </a:lnTo>
                  <a:cubicBezTo>
                    <a:pt x="4" y="31"/>
                    <a:pt x="4" y="35"/>
                    <a:pt x="7" y="35"/>
                  </a:cubicBezTo>
                  <a:cubicBezTo>
                    <a:pt x="7" y="0"/>
                    <a:pt x="7" y="0"/>
                    <a:pt x="7" y="0"/>
                  </a:cubicBezTo>
                  <a:lnTo>
                    <a:pt x="0"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8" name="Freeform 99"/>
            <p:cNvSpPr>
              <a:spLocks noChangeArrowheads="1"/>
            </p:cNvSpPr>
            <p:nvPr/>
          </p:nvSpPr>
          <p:spPr bwMode="auto">
            <a:xfrm>
              <a:off x="13747422" y="9582023"/>
              <a:ext cx="455744" cy="1150153"/>
            </a:xfrm>
            <a:custGeom>
              <a:avLst/>
              <a:gdLst>
                <a:gd name="T0" fmla="*/ 98 w 99"/>
                <a:gd name="T1" fmla="*/ 189 h 236"/>
                <a:gd name="T2" fmla="*/ 98 w 99"/>
                <a:gd name="T3" fmla="*/ 235 h 236"/>
                <a:gd name="T4" fmla="*/ 28 w 99"/>
                <a:gd name="T5" fmla="*/ 105 h 236"/>
                <a:gd name="T6" fmla="*/ 49 w 99"/>
                <a:gd name="T7" fmla="*/ 80 h 236"/>
                <a:gd name="T8" fmla="*/ 17 w 99"/>
                <a:gd name="T9" fmla="*/ 70 h 236"/>
                <a:gd name="T10" fmla="*/ 0 w 99"/>
                <a:gd name="T11" fmla="*/ 14 h 236"/>
                <a:gd name="T12" fmla="*/ 39 w 99"/>
                <a:gd name="T13" fmla="*/ 0 h 236"/>
                <a:gd name="T14" fmla="*/ 98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98" y="189"/>
                  </a:moveTo>
                  <a:lnTo>
                    <a:pt x="98" y="235"/>
                  </a:lnTo>
                  <a:lnTo>
                    <a:pt x="28" y="105"/>
                  </a:lnTo>
                  <a:lnTo>
                    <a:pt x="49" y="80"/>
                  </a:lnTo>
                  <a:lnTo>
                    <a:pt x="17" y="70"/>
                  </a:lnTo>
                  <a:lnTo>
                    <a:pt x="0" y="14"/>
                  </a:lnTo>
                  <a:lnTo>
                    <a:pt x="39" y="0"/>
                  </a:lnTo>
                  <a:lnTo>
                    <a:pt x="98" y="189"/>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59" name="Freeform 100"/>
            <p:cNvSpPr>
              <a:spLocks noChangeArrowheads="1"/>
            </p:cNvSpPr>
            <p:nvPr/>
          </p:nvSpPr>
          <p:spPr bwMode="auto">
            <a:xfrm>
              <a:off x="14224867" y="9538621"/>
              <a:ext cx="303828" cy="282112"/>
            </a:xfrm>
            <a:custGeom>
              <a:avLst/>
              <a:gdLst>
                <a:gd name="T0" fmla="*/ 0 w 67"/>
                <a:gd name="T1" fmla="*/ 28 h 60"/>
                <a:gd name="T2" fmla="*/ 0 w 67"/>
                <a:gd name="T3" fmla="*/ 28 h 60"/>
                <a:gd name="T4" fmla="*/ 31 w 67"/>
                <a:gd name="T5" fmla="*/ 59 h 60"/>
                <a:gd name="T6" fmla="*/ 66 w 67"/>
                <a:gd name="T7" fmla="*/ 7 h 60"/>
                <a:gd name="T8" fmla="*/ 56 w 67"/>
                <a:gd name="T9" fmla="*/ 0 h 60"/>
                <a:gd name="T10" fmla="*/ 0 w 67"/>
                <a:gd name="T11" fmla="*/ 28 h 60"/>
              </a:gdLst>
              <a:ahLst/>
              <a:cxnLst>
                <a:cxn ang="0">
                  <a:pos x="T0" y="T1"/>
                </a:cxn>
                <a:cxn ang="0">
                  <a:pos x="T2" y="T3"/>
                </a:cxn>
                <a:cxn ang="0">
                  <a:pos x="T4" y="T5"/>
                </a:cxn>
                <a:cxn ang="0">
                  <a:pos x="T6" y="T7"/>
                </a:cxn>
                <a:cxn ang="0">
                  <a:pos x="T8" y="T9"/>
                </a:cxn>
                <a:cxn ang="0">
                  <a:pos x="T10" y="T11"/>
                </a:cxn>
              </a:cxnLst>
              <a:rect l="0" t="0" r="r" b="b"/>
              <a:pathLst>
                <a:path w="67" h="60">
                  <a:moveTo>
                    <a:pt x="0" y="28"/>
                  </a:moveTo>
                  <a:lnTo>
                    <a:pt x="0" y="28"/>
                  </a:lnTo>
                  <a:cubicBezTo>
                    <a:pt x="31" y="59"/>
                    <a:pt x="31" y="59"/>
                    <a:pt x="31" y="59"/>
                  </a:cubicBezTo>
                  <a:cubicBezTo>
                    <a:pt x="66" y="7"/>
                    <a:pt x="66" y="7"/>
                    <a:pt x="66" y="7"/>
                  </a:cubicBezTo>
                  <a:cubicBezTo>
                    <a:pt x="56" y="0"/>
                    <a:pt x="56" y="0"/>
                    <a:pt x="56" y="0"/>
                  </a:cubicBezTo>
                  <a:cubicBezTo>
                    <a:pt x="42" y="14"/>
                    <a:pt x="24" y="24"/>
                    <a:pt x="0"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60" name="Freeform 101"/>
            <p:cNvSpPr>
              <a:spLocks noChangeArrowheads="1"/>
            </p:cNvSpPr>
            <p:nvPr/>
          </p:nvSpPr>
          <p:spPr bwMode="auto">
            <a:xfrm>
              <a:off x="14224867" y="9582023"/>
              <a:ext cx="954891" cy="1193554"/>
            </a:xfrm>
            <a:custGeom>
              <a:avLst/>
              <a:gdLst>
                <a:gd name="T0" fmla="*/ 0 w 200"/>
                <a:gd name="T1" fmla="*/ 186 h 247"/>
                <a:gd name="T2" fmla="*/ 0 w 200"/>
                <a:gd name="T3" fmla="*/ 186 h 247"/>
                <a:gd name="T4" fmla="*/ 77 w 200"/>
                <a:gd name="T5" fmla="*/ 0 h 247"/>
                <a:gd name="T6" fmla="*/ 199 w 200"/>
                <a:gd name="T7" fmla="*/ 144 h 247"/>
                <a:gd name="T8" fmla="*/ 0 w 200"/>
                <a:gd name="T9" fmla="*/ 246 h 247"/>
                <a:gd name="T10" fmla="*/ 0 w 200"/>
                <a:gd name="T11" fmla="*/ 186 h 247"/>
              </a:gdLst>
              <a:ahLst/>
              <a:cxnLst>
                <a:cxn ang="0">
                  <a:pos x="T0" y="T1"/>
                </a:cxn>
                <a:cxn ang="0">
                  <a:pos x="T2" y="T3"/>
                </a:cxn>
                <a:cxn ang="0">
                  <a:pos x="T4" y="T5"/>
                </a:cxn>
                <a:cxn ang="0">
                  <a:pos x="T6" y="T7"/>
                </a:cxn>
                <a:cxn ang="0">
                  <a:pos x="T8" y="T9"/>
                </a:cxn>
                <a:cxn ang="0">
                  <a:pos x="T10" y="T11"/>
                </a:cxn>
              </a:cxnLst>
              <a:rect l="0" t="0" r="r" b="b"/>
              <a:pathLst>
                <a:path w="200" h="247">
                  <a:moveTo>
                    <a:pt x="0" y="186"/>
                  </a:moveTo>
                  <a:lnTo>
                    <a:pt x="0" y="186"/>
                  </a:lnTo>
                  <a:cubicBezTo>
                    <a:pt x="77" y="0"/>
                    <a:pt x="77" y="0"/>
                    <a:pt x="77" y="0"/>
                  </a:cubicBezTo>
                  <a:cubicBezTo>
                    <a:pt x="147" y="32"/>
                    <a:pt x="193" y="57"/>
                    <a:pt x="199" y="144"/>
                  </a:cubicBezTo>
                  <a:cubicBezTo>
                    <a:pt x="168" y="200"/>
                    <a:pt x="94" y="246"/>
                    <a:pt x="0" y="246"/>
                  </a:cubicBezTo>
                  <a:lnTo>
                    <a:pt x="0" y="186"/>
                  </a:lnTo>
                </a:path>
              </a:pathLst>
            </a:custGeom>
            <a:solidFill>
              <a:srgbClr val="105A7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61" name="Freeform 102"/>
            <p:cNvSpPr>
              <a:spLocks noChangeArrowheads="1"/>
            </p:cNvSpPr>
            <p:nvPr/>
          </p:nvSpPr>
          <p:spPr bwMode="auto">
            <a:xfrm>
              <a:off x="14854229" y="10450064"/>
              <a:ext cx="21701" cy="151906"/>
            </a:xfrm>
            <a:custGeom>
              <a:avLst/>
              <a:gdLst>
                <a:gd name="T0" fmla="*/ 7 w 8"/>
                <a:gd name="T1" fmla="*/ 31 h 36"/>
                <a:gd name="T2" fmla="*/ 7 w 8"/>
                <a:gd name="T3" fmla="*/ 31 h 36"/>
                <a:gd name="T4" fmla="*/ 0 w 8"/>
                <a:gd name="T5" fmla="*/ 35 h 36"/>
                <a:gd name="T6" fmla="*/ 0 w 8"/>
                <a:gd name="T7" fmla="*/ 0 h 36"/>
                <a:gd name="T8" fmla="*/ 7 w 8"/>
                <a:gd name="T9" fmla="*/ 31 h 36"/>
              </a:gdLst>
              <a:ahLst/>
              <a:cxnLst>
                <a:cxn ang="0">
                  <a:pos x="T0" y="T1"/>
                </a:cxn>
                <a:cxn ang="0">
                  <a:pos x="T2" y="T3"/>
                </a:cxn>
                <a:cxn ang="0">
                  <a:pos x="T4" y="T5"/>
                </a:cxn>
                <a:cxn ang="0">
                  <a:pos x="T6" y="T7"/>
                </a:cxn>
                <a:cxn ang="0">
                  <a:pos x="T8" y="T9"/>
                </a:cxn>
              </a:cxnLst>
              <a:rect l="0" t="0" r="r" b="b"/>
              <a:pathLst>
                <a:path w="8" h="36">
                  <a:moveTo>
                    <a:pt x="7" y="31"/>
                  </a:moveTo>
                  <a:lnTo>
                    <a:pt x="7" y="31"/>
                  </a:lnTo>
                  <a:cubicBezTo>
                    <a:pt x="4" y="31"/>
                    <a:pt x="0" y="35"/>
                    <a:pt x="0" y="35"/>
                  </a:cubicBezTo>
                  <a:cubicBezTo>
                    <a:pt x="0" y="0"/>
                    <a:pt x="0" y="0"/>
                    <a:pt x="0" y="0"/>
                  </a:cubicBezTo>
                  <a:lnTo>
                    <a:pt x="7"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62" name="Freeform 103"/>
            <p:cNvSpPr>
              <a:spLocks noChangeArrowheads="1"/>
            </p:cNvSpPr>
            <p:nvPr/>
          </p:nvSpPr>
          <p:spPr bwMode="auto">
            <a:xfrm>
              <a:off x="14224867" y="9582023"/>
              <a:ext cx="455744" cy="1150153"/>
            </a:xfrm>
            <a:custGeom>
              <a:avLst/>
              <a:gdLst>
                <a:gd name="T0" fmla="*/ 0 w 99"/>
                <a:gd name="T1" fmla="*/ 189 h 236"/>
                <a:gd name="T2" fmla="*/ 0 w 99"/>
                <a:gd name="T3" fmla="*/ 235 h 236"/>
                <a:gd name="T4" fmla="*/ 74 w 99"/>
                <a:gd name="T5" fmla="*/ 105 h 236"/>
                <a:gd name="T6" fmla="*/ 53 w 99"/>
                <a:gd name="T7" fmla="*/ 80 h 236"/>
                <a:gd name="T8" fmla="*/ 84 w 99"/>
                <a:gd name="T9" fmla="*/ 70 h 236"/>
                <a:gd name="T10" fmla="*/ 98 w 99"/>
                <a:gd name="T11" fmla="*/ 14 h 236"/>
                <a:gd name="T12" fmla="*/ 66 w 99"/>
                <a:gd name="T13" fmla="*/ 0 h 236"/>
                <a:gd name="T14" fmla="*/ 0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0" y="189"/>
                  </a:moveTo>
                  <a:lnTo>
                    <a:pt x="0" y="235"/>
                  </a:lnTo>
                  <a:lnTo>
                    <a:pt x="74" y="105"/>
                  </a:lnTo>
                  <a:lnTo>
                    <a:pt x="53" y="80"/>
                  </a:lnTo>
                  <a:lnTo>
                    <a:pt x="84" y="70"/>
                  </a:lnTo>
                  <a:lnTo>
                    <a:pt x="98" y="14"/>
                  </a:lnTo>
                  <a:lnTo>
                    <a:pt x="66" y="0"/>
                  </a:lnTo>
                  <a:lnTo>
                    <a:pt x="0" y="189"/>
                  </a:lnTo>
                </a:path>
              </a:pathLst>
            </a:custGeom>
            <a:solidFill>
              <a:srgbClr val="0E6D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nvGrpSpPr>
          <p:cNvPr id="486" name="Group 485"/>
          <p:cNvGrpSpPr/>
          <p:nvPr/>
        </p:nvGrpSpPr>
        <p:grpSpPr>
          <a:xfrm>
            <a:off x="20484821" y="3291918"/>
            <a:ext cx="2325792" cy="3083489"/>
            <a:chOff x="13248276" y="8214856"/>
            <a:chExt cx="1931482" cy="2560721"/>
          </a:xfrm>
        </p:grpSpPr>
        <p:sp>
          <p:nvSpPr>
            <p:cNvPr id="487" name="Freeform 87"/>
            <p:cNvSpPr>
              <a:spLocks noChangeArrowheads="1"/>
            </p:cNvSpPr>
            <p:nvPr/>
          </p:nvSpPr>
          <p:spPr bwMode="auto">
            <a:xfrm>
              <a:off x="13747422" y="8214856"/>
              <a:ext cx="954891" cy="824639"/>
            </a:xfrm>
            <a:custGeom>
              <a:avLst/>
              <a:gdLst>
                <a:gd name="T0" fmla="*/ 186 w 200"/>
                <a:gd name="T1" fmla="*/ 172 h 173"/>
                <a:gd name="T2" fmla="*/ 186 w 200"/>
                <a:gd name="T3" fmla="*/ 172 h 173"/>
                <a:gd name="T4" fmla="*/ 189 w 200"/>
                <a:gd name="T5" fmla="*/ 67 h 173"/>
                <a:gd name="T6" fmla="*/ 31 w 200"/>
                <a:gd name="T7" fmla="*/ 7 h 173"/>
                <a:gd name="T8" fmla="*/ 17 w 200"/>
                <a:gd name="T9" fmla="*/ 169 h 173"/>
                <a:gd name="T10" fmla="*/ 186 w 200"/>
                <a:gd name="T11" fmla="*/ 172 h 173"/>
              </a:gdLst>
              <a:ahLst/>
              <a:cxnLst>
                <a:cxn ang="0">
                  <a:pos x="T0" y="T1"/>
                </a:cxn>
                <a:cxn ang="0">
                  <a:pos x="T2" y="T3"/>
                </a:cxn>
                <a:cxn ang="0">
                  <a:pos x="T4" y="T5"/>
                </a:cxn>
                <a:cxn ang="0">
                  <a:pos x="T6" y="T7"/>
                </a:cxn>
                <a:cxn ang="0">
                  <a:pos x="T8" y="T9"/>
                </a:cxn>
                <a:cxn ang="0">
                  <a:pos x="T10" y="T11"/>
                </a:cxn>
              </a:cxnLst>
              <a:rect l="0" t="0" r="r" b="b"/>
              <a:pathLst>
                <a:path w="200" h="173">
                  <a:moveTo>
                    <a:pt x="186" y="172"/>
                  </a:moveTo>
                  <a:lnTo>
                    <a:pt x="186" y="172"/>
                  </a:lnTo>
                  <a:cubicBezTo>
                    <a:pt x="186" y="137"/>
                    <a:pt x="199" y="102"/>
                    <a:pt x="189" y="67"/>
                  </a:cubicBezTo>
                  <a:cubicBezTo>
                    <a:pt x="172" y="22"/>
                    <a:pt x="77" y="0"/>
                    <a:pt x="31" y="7"/>
                  </a:cubicBezTo>
                  <a:cubicBezTo>
                    <a:pt x="0" y="57"/>
                    <a:pt x="14" y="116"/>
                    <a:pt x="17" y="169"/>
                  </a:cubicBezTo>
                  <a:lnTo>
                    <a:pt x="186" y="172"/>
                  </a:lnTo>
                </a:path>
              </a:pathLst>
            </a:custGeom>
            <a:solidFill>
              <a:srgbClr val="9858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88" name="Freeform 88"/>
            <p:cNvSpPr>
              <a:spLocks noChangeArrowheads="1"/>
            </p:cNvSpPr>
            <p:nvPr/>
          </p:nvSpPr>
          <p:spPr bwMode="auto">
            <a:xfrm>
              <a:off x="14246573" y="8279959"/>
              <a:ext cx="455744" cy="781237"/>
            </a:xfrm>
            <a:custGeom>
              <a:avLst/>
              <a:gdLst>
                <a:gd name="T0" fmla="*/ 0 w 99"/>
                <a:gd name="T1" fmla="*/ 161 h 162"/>
                <a:gd name="T2" fmla="*/ 0 w 99"/>
                <a:gd name="T3" fmla="*/ 161 h 162"/>
                <a:gd name="T4" fmla="*/ 0 w 99"/>
                <a:gd name="T5" fmla="*/ 0 h 162"/>
                <a:gd name="T6" fmla="*/ 88 w 99"/>
                <a:gd name="T7" fmla="*/ 56 h 162"/>
                <a:gd name="T8" fmla="*/ 85 w 99"/>
                <a:gd name="T9" fmla="*/ 161 h 162"/>
                <a:gd name="T10" fmla="*/ 0 w 99"/>
                <a:gd name="T11" fmla="*/ 161 h 162"/>
              </a:gdLst>
              <a:ahLst/>
              <a:cxnLst>
                <a:cxn ang="0">
                  <a:pos x="T0" y="T1"/>
                </a:cxn>
                <a:cxn ang="0">
                  <a:pos x="T2" y="T3"/>
                </a:cxn>
                <a:cxn ang="0">
                  <a:pos x="T4" y="T5"/>
                </a:cxn>
                <a:cxn ang="0">
                  <a:pos x="T6" y="T7"/>
                </a:cxn>
                <a:cxn ang="0">
                  <a:pos x="T8" y="T9"/>
                </a:cxn>
                <a:cxn ang="0">
                  <a:pos x="T10" y="T11"/>
                </a:cxn>
              </a:cxnLst>
              <a:rect l="0" t="0" r="r" b="b"/>
              <a:pathLst>
                <a:path w="99" h="162">
                  <a:moveTo>
                    <a:pt x="0" y="161"/>
                  </a:moveTo>
                  <a:lnTo>
                    <a:pt x="0" y="161"/>
                  </a:lnTo>
                  <a:cubicBezTo>
                    <a:pt x="0" y="0"/>
                    <a:pt x="0" y="0"/>
                    <a:pt x="0" y="0"/>
                  </a:cubicBezTo>
                  <a:cubicBezTo>
                    <a:pt x="39" y="11"/>
                    <a:pt x="78" y="28"/>
                    <a:pt x="88" y="56"/>
                  </a:cubicBezTo>
                  <a:cubicBezTo>
                    <a:pt x="98" y="91"/>
                    <a:pt x="85" y="126"/>
                    <a:pt x="85" y="161"/>
                  </a:cubicBezTo>
                  <a:lnTo>
                    <a:pt x="0" y="161"/>
                  </a:lnTo>
                </a:path>
              </a:pathLst>
            </a:custGeom>
            <a:solidFill>
              <a:srgbClr val="8B4B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89" name="Freeform 89"/>
            <p:cNvSpPr>
              <a:spLocks noChangeArrowheads="1"/>
            </p:cNvSpPr>
            <p:nvPr/>
          </p:nvSpPr>
          <p:spPr bwMode="auto">
            <a:xfrm>
              <a:off x="14224867" y="9473518"/>
              <a:ext cx="368936" cy="1215255"/>
            </a:xfrm>
            <a:custGeom>
              <a:avLst/>
              <a:gdLst>
                <a:gd name="T0" fmla="*/ 0 w 78"/>
                <a:gd name="T1" fmla="*/ 252 h 253"/>
                <a:gd name="T2" fmla="*/ 0 w 78"/>
                <a:gd name="T3" fmla="*/ 252 h 253"/>
                <a:gd name="T4" fmla="*/ 77 w 78"/>
                <a:gd name="T5" fmla="*/ 248 h 253"/>
                <a:gd name="T6" fmla="*/ 77 w 78"/>
                <a:gd name="T7" fmla="*/ 24 h 253"/>
                <a:gd name="T8" fmla="*/ 66 w 78"/>
                <a:gd name="T9" fmla="*/ 21 h 253"/>
                <a:gd name="T10" fmla="*/ 0 w 78"/>
                <a:gd name="T11" fmla="*/ 0 h 253"/>
                <a:gd name="T12" fmla="*/ 0 w 78"/>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8" h="253">
                  <a:moveTo>
                    <a:pt x="0" y="252"/>
                  </a:moveTo>
                  <a:lnTo>
                    <a:pt x="0" y="252"/>
                  </a:lnTo>
                  <a:cubicBezTo>
                    <a:pt x="28" y="252"/>
                    <a:pt x="53" y="252"/>
                    <a:pt x="77" y="248"/>
                  </a:cubicBezTo>
                  <a:cubicBezTo>
                    <a:pt x="77" y="24"/>
                    <a:pt x="77" y="24"/>
                    <a:pt x="77" y="24"/>
                  </a:cubicBezTo>
                  <a:cubicBezTo>
                    <a:pt x="66" y="21"/>
                    <a:pt x="66" y="21"/>
                    <a:pt x="66" y="21"/>
                  </a:cubicBezTo>
                  <a:cubicBezTo>
                    <a:pt x="49" y="14"/>
                    <a:pt x="28" y="3"/>
                    <a:pt x="0" y="0"/>
                  </a:cubicBezTo>
                  <a:lnTo>
                    <a:pt x="0"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0" name="Freeform 90"/>
            <p:cNvSpPr>
              <a:spLocks noChangeArrowheads="1"/>
            </p:cNvSpPr>
            <p:nvPr/>
          </p:nvSpPr>
          <p:spPr bwMode="auto">
            <a:xfrm>
              <a:off x="13855931" y="9473518"/>
              <a:ext cx="347235" cy="1215255"/>
            </a:xfrm>
            <a:custGeom>
              <a:avLst/>
              <a:gdLst>
                <a:gd name="T0" fmla="*/ 74 w 75"/>
                <a:gd name="T1" fmla="*/ 252 h 253"/>
                <a:gd name="T2" fmla="*/ 74 w 75"/>
                <a:gd name="T3" fmla="*/ 252 h 253"/>
                <a:gd name="T4" fmla="*/ 0 w 75"/>
                <a:gd name="T5" fmla="*/ 248 h 253"/>
                <a:gd name="T6" fmla="*/ 0 w 75"/>
                <a:gd name="T7" fmla="*/ 24 h 253"/>
                <a:gd name="T8" fmla="*/ 11 w 75"/>
                <a:gd name="T9" fmla="*/ 21 h 253"/>
                <a:gd name="T10" fmla="*/ 74 w 75"/>
                <a:gd name="T11" fmla="*/ 0 h 253"/>
                <a:gd name="T12" fmla="*/ 74 w 75"/>
                <a:gd name="T13" fmla="*/ 252 h 253"/>
              </a:gdLst>
              <a:ahLst/>
              <a:cxnLst>
                <a:cxn ang="0">
                  <a:pos x="T0" y="T1"/>
                </a:cxn>
                <a:cxn ang="0">
                  <a:pos x="T2" y="T3"/>
                </a:cxn>
                <a:cxn ang="0">
                  <a:pos x="T4" y="T5"/>
                </a:cxn>
                <a:cxn ang="0">
                  <a:pos x="T6" y="T7"/>
                </a:cxn>
                <a:cxn ang="0">
                  <a:pos x="T8" y="T9"/>
                </a:cxn>
                <a:cxn ang="0">
                  <a:pos x="T10" y="T11"/>
                </a:cxn>
                <a:cxn ang="0">
                  <a:pos x="T12" y="T13"/>
                </a:cxn>
              </a:cxnLst>
              <a:rect l="0" t="0" r="r" b="b"/>
              <a:pathLst>
                <a:path w="75" h="253">
                  <a:moveTo>
                    <a:pt x="74" y="252"/>
                  </a:moveTo>
                  <a:lnTo>
                    <a:pt x="74" y="252"/>
                  </a:lnTo>
                  <a:cubicBezTo>
                    <a:pt x="50" y="252"/>
                    <a:pt x="25" y="252"/>
                    <a:pt x="0" y="248"/>
                  </a:cubicBezTo>
                  <a:cubicBezTo>
                    <a:pt x="0" y="24"/>
                    <a:pt x="0" y="24"/>
                    <a:pt x="0" y="24"/>
                  </a:cubicBezTo>
                  <a:cubicBezTo>
                    <a:pt x="11" y="21"/>
                    <a:pt x="11" y="21"/>
                    <a:pt x="11" y="21"/>
                  </a:cubicBezTo>
                  <a:cubicBezTo>
                    <a:pt x="28" y="14"/>
                    <a:pt x="50" y="3"/>
                    <a:pt x="74" y="0"/>
                  </a:cubicBezTo>
                  <a:lnTo>
                    <a:pt x="74" y="252"/>
                  </a:lnTo>
                </a:path>
              </a:pathLst>
            </a:custGeom>
            <a:solidFill>
              <a:srgbClr val="B3D8D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1" name="Freeform 91"/>
            <p:cNvSpPr>
              <a:spLocks noChangeArrowheads="1"/>
            </p:cNvSpPr>
            <p:nvPr/>
          </p:nvSpPr>
          <p:spPr bwMode="auto">
            <a:xfrm>
              <a:off x="13964446" y="9256509"/>
              <a:ext cx="520852" cy="434023"/>
            </a:xfrm>
            <a:custGeom>
              <a:avLst/>
              <a:gdLst>
                <a:gd name="T0" fmla="*/ 0 w 110"/>
                <a:gd name="T1" fmla="*/ 0 h 92"/>
                <a:gd name="T2" fmla="*/ 0 w 110"/>
                <a:gd name="T3" fmla="*/ 0 h 92"/>
                <a:gd name="T4" fmla="*/ 109 w 110"/>
                <a:gd name="T5" fmla="*/ 0 h 92"/>
                <a:gd name="T6" fmla="*/ 109 w 110"/>
                <a:gd name="T7" fmla="*/ 63 h 92"/>
                <a:gd name="T8" fmla="*/ 0 w 110"/>
                <a:gd name="T9" fmla="*/ 63 h 92"/>
                <a:gd name="T10" fmla="*/ 0 w 110"/>
                <a:gd name="T11" fmla="*/ 0 h 92"/>
              </a:gdLst>
              <a:ahLst/>
              <a:cxnLst>
                <a:cxn ang="0">
                  <a:pos x="T0" y="T1"/>
                </a:cxn>
                <a:cxn ang="0">
                  <a:pos x="T2" y="T3"/>
                </a:cxn>
                <a:cxn ang="0">
                  <a:pos x="T4" y="T5"/>
                </a:cxn>
                <a:cxn ang="0">
                  <a:pos x="T6" y="T7"/>
                </a:cxn>
                <a:cxn ang="0">
                  <a:pos x="T8" y="T9"/>
                </a:cxn>
                <a:cxn ang="0">
                  <a:pos x="T10" y="T11"/>
                </a:cxn>
              </a:cxnLst>
              <a:rect l="0" t="0" r="r" b="b"/>
              <a:pathLst>
                <a:path w="110" h="92">
                  <a:moveTo>
                    <a:pt x="0" y="0"/>
                  </a:moveTo>
                  <a:lnTo>
                    <a:pt x="0" y="0"/>
                  </a:lnTo>
                  <a:cubicBezTo>
                    <a:pt x="109" y="0"/>
                    <a:pt x="109" y="0"/>
                    <a:pt x="109" y="0"/>
                  </a:cubicBezTo>
                  <a:cubicBezTo>
                    <a:pt x="109" y="63"/>
                    <a:pt x="109" y="63"/>
                    <a:pt x="109" y="63"/>
                  </a:cubicBezTo>
                  <a:cubicBezTo>
                    <a:pt x="74" y="91"/>
                    <a:pt x="36" y="91"/>
                    <a:pt x="0" y="63"/>
                  </a:cubicBezTo>
                  <a:lnTo>
                    <a:pt x="0" y="0"/>
                  </a:lnTo>
                </a:path>
              </a:pathLst>
            </a:custGeom>
            <a:solidFill>
              <a:srgbClr val="E0AD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2" name="Freeform 92"/>
            <p:cNvSpPr>
              <a:spLocks noChangeArrowheads="1"/>
            </p:cNvSpPr>
            <p:nvPr/>
          </p:nvSpPr>
          <p:spPr bwMode="auto">
            <a:xfrm>
              <a:off x="13769128" y="8583776"/>
              <a:ext cx="455744" cy="976545"/>
            </a:xfrm>
            <a:custGeom>
              <a:avLst/>
              <a:gdLst>
                <a:gd name="T0" fmla="*/ 52 w 98"/>
                <a:gd name="T1" fmla="*/ 3 h 201"/>
                <a:gd name="T2" fmla="*/ 52 w 98"/>
                <a:gd name="T3" fmla="*/ 3 h 201"/>
                <a:gd name="T4" fmla="*/ 20 w 98"/>
                <a:gd name="T5" fmla="*/ 32 h 201"/>
                <a:gd name="T6" fmla="*/ 13 w 98"/>
                <a:gd name="T7" fmla="*/ 73 h 201"/>
                <a:gd name="T8" fmla="*/ 13 w 98"/>
                <a:gd name="T9" fmla="*/ 73 h 201"/>
                <a:gd name="T10" fmla="*/ 0 w 98"/>
                <a:gd name="T11" fmla="*/ 88 h 201"/>
                <a:gd name="T12" fmla="*/ 20 w 98"/>
                <a:gd name="T13" fmla="*/ 123 h 201"/>
                <a:gd name="T14" fmla="*/ 94 w 98"/>
                <a:gd name="T15" fmla="*/ 200 h 201"/>
                <a:gd name="T16" fmla="*/ 97 w 98"/>
                <a:gd name="T17" fmla="*/ 200 h 201"/>
                <a:gd name="T18" fmla="*/ 97 w 98"/>
                <a:gd name="T19" fmla="*/ 7 h 201"/>
                <a:gd name="T20" fmla="*/ 52 w 98"/>
                <a:gd name="T21"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201">
                  <a:moveTo>
                    <a:pt x="52" y="3"/>
                  </a:moveTo>
                  <a:lnTo>
                    <a:pt x="52" y="3"/>
                  </a:lnTo>
                  <a:cubicBezTo>
                    <a:pt x="38" y="0"/>
                    <a:pt x="24" y="18"/>
                    <a:pt x="20" y="32"/>
                  </a:cubicBezTo>
                  <a:cubicBezTo>
                    <a:pt x="17" y="46"/>
                    <a:pt x="17" y="60"/>
                    <a:pt x="13" y="73"/>
                  </a:cubicBezTo>
                  <a:cubicBezTo>
                    <a:pt x="13" y="73"/>
                    <a:pt x="17" y="73"/>
                    <a:pt x="13" y="73"/>
                  </a:cubicBezTo>
                  <a:cubicBezTo>
                    <a:pt x="10" y="73"/>
                    <a:pt x="0" y="77"/>
                    <a:pt x="0" y="88"/>
                  </a:cubicBezTo>
                  <a:cubicBezTo>
                    <a:pt x="3" y="98"/>
                    <a:pt x="10" y="126"/>
                    <a:pt x="20" y="123"/>
                  </a:cubicBezTo>
                  <a:cubicBezTo>
                    <a:pt x="38" y="165"/>
                    <a:pt x="59" y="193"/>
                    <a:pt x="94" y="200"/>
                  </a:cubicBezTo>
                  <a:cubicBezTo>
                    <a:pt x="97" y="200"/>
                    <a:pt x="97" y="200"/>
                    <a:pt x="97" y="200"/>
                  </a:cubicBezTo>
                  <a:cubicBezTo>
                    <a:pt x="97" y="7"/>
                    <a:pt x="97" y="7"/>
                    <a:pt x="97" y="7"/>
                  </a:cubicBezTo>
                  <a:cubicBezTo>
                    <a:pt x="83" y="7"/>
                    <a:pt x="70" y="7"/>
                    <a:pt x="52" y="3"/>
                  </a:cubicBezTo>
                </a:path>
              </a:pathLst>
            </a:custGeom>
            <a:solidFill>
              <a:srgbClr val="F1C1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3" name="Freeform 93"/>
            <p:cNvSpPr>
              <a:spLocks noChangeArrowheads="1"/>
            </p:cNvSpPr>
            <p:nvPr/>
          </p:nvSpPr>
          <p:spPr bwMode="auto">
            <a:xfrm>
              <a:off x="14224867" y="8583776"/>
              <a:ext cx="455744" cy="976545"/>
            </a:xfrm>
            <a:custGeom>
              <a:avLst/>
              <a:gdLst>
                <a:gd name="T0" fmla="*/ 46 w 99"/>
                <a:gd name="T1" fmla="*/ 3 h 201"/>
                <a:gd name="T2" fmla="*/ 46 w 99"/>
                <a:gd name="T3" fmla="*/ 3 h 201"/>
                <a:gd name="T4" fmla="*/ 81 w 99"/>
                <a:gd name="T5" fmla="*/ 32 h 201"/>
                <a:gd name="T6" fmla="*/ 84 w 99"/>
                <a:gd name="T7" fmla="*/ 73 h 201"/>
                <a:gd name="T8" fmla="*/ 84 w 99"/>
                <a:gd name="T9" fmla="*/ 73 h 201"/>
                <a:gd name="T10" fmla="*/ 98 w 99"/>
                <a:gd name="T11" fmla="*/ 88 h 201"/>
                <a:gd name="T12" fmla="*/ 77 w 99"/>
                <a:gd name="T13" fmla="*/ 123 h 201"/>
                <a:gd name="T14" fmla="*/ 0 w 99"/>
                <a:gd name="T15" fmla="*/ 200 h 201"/>
                <a:gd name="T16" fmla="*/ 0 w 99"/>
                <a:gd name="T17" fmla="*/ 7 h 201"/>
                <a:gd name="T18" fmla="*/ 46 w 99"/>
                <a:gd name="T19"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01">
                  <a:moveTo>
                    <a:pt x="46" y="3"/>
                  </a:moveTo>
                  <a:lnTo>
                    <a:pt x="46" y="3"/>
                  </a:lnTo>
                  <a:cubicBezTo>
                    <a:pt x="63" y="0"/>
                    <a:pt x="77" y="18"/>
                    <a:pt x="81" y="32"/>
                  </a:cubicBezTo>
                  <a:cubicBezTo>
                    <a:pt x="81" y="46"/>
                    <a:pt x="84" y="60"/>
                    <a:pt x="84" y="73"/>
                  </a:cubicBezTo>
                  <a:cubicBezTo>
                    <a:pt x="84" y="73"/>
                    <a:pt x="81" y="73"/>
                    <a:pt x="84" y="73"/>
                  </a:cubicBezTo>
                  <a:cubicBezTo>
                    <a:pt x="88" y="73"/>
                    <a:pt x="98" y="77"/>
                    <a:pt x="98" y="88"/>
                  </a:cubicBezTo>
                  <a:cubicBezTo>
                    <a:pt x="98" y="98"/>
                    <a:pt x="88" y="126"/>
                    <a:pt x="77" y="123"/>
                  </a:cubicBezTo>
                  <a:cubicBezTo>
                    <a:pt x="59" y="168"/>
                    <a:pt x="39" y="193"/>
                    <a:pt x="0" y="200"/>
                  </a:cubicBezTo>
                  <a:cubicBezTo>
                    <a:pt x="0" y="7"/>
                    <a:pt x="0" y="7"/>
                    <a:pt x="0" y="7"/>
                  </a:cubicBezTo>
                  <a:cubicBezTo>
                    <a:pt x="17" y="7"/>
                    <a:pt x="31" y="7"/>
                    <a:pt x="46" y="3"/>
                  </a:cubicBezTo>
                </a:path>
              </a:pathLst>
            </a:custGeom>
            <a:solidFill>
              <a:srgbClr val="EBB68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4" name="Freeform 94"/>
            <p:cNvSpPr>
              <a:spLocks noChangeArrowheads="1"/>
            </p:cNvSpPr>
            <p:nvPr/>
          </p:nvSpPr>
          <p:spPr bwMode="auto">
            <a:xfrm>
              <a:off x="14138059" y="9668826"/>
              <a:ext cx="173617" cy="130205"/>
            </a:xfrm>
            <a:custGeom>
              <a:avLst/>
              <a:gdLst>
                <a:gd name="T0" fmla="*/ 17 w 39"/>
                <a:gd name="T1" fmla="*/ 0 h 29"/>
                <a:gd name="T2" fmla="*/ 38 w 39"/>
                <a:gd name="T3" fmla="*/ 0 h 29"/>
                <a:gd name="T4" fmla="*/ 28 w 39"/>
                <a:gd name="T5" fmla="*/ 28 h 29"/>
                <a:gd name="T6" fmla="*/ 17 w 39"/>
                <a:gd name="T7" fmla="*/ 28 h 29"/>
                <a:gd name="T8" fmla="*/ 17 w 39"/>
                <a:gd name="T9" fmla="*/ 28 h 29"/>
                <a:gd name="T10" fmla="*/ 6 w 39"/>
                <a:gd name="T11" fmla="*/ 28 h 29"/>
                <a:gd name="T12" fmla="*/ 0 w 39"/>
                <a:gd name="T13" fmla="*/ 0 h 29"/>
                <a:gd name="T14" fmla="*/ 17 w 3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9">
                  <a:moveTo>
                    <a:pt x="17" y="0"/>
                  </a:moveTo>
                  <a:lnTo>
                    <a:pt x="38" y="0"/>
                  </a:lnTo>
                  <a:lnTo>
                    <a:pt x="28" y="28"/>
                  </a:lnTo>
                  <a:lnTo>
                    <a:pt x="17" y="28"/>
                  </a:lnTo>
                  <a:lnTo>
                    <a:pt x="17" y="28"/>
                  </a:lnTo>
                  <a:lnTo>
                    <a:pt x="6" y="28"/>
                  </a:lnTo>
                  <a:lnTo>
                    <a:pt x="0" y="0"/>
                  </a:lnTo>
                  <a:lnTo>
                    <a:pt x="17" y="0"/>
                  </a:lnTo>
                </a:path>
              </a:pathLst>
            </a:custGeom>
            <a:solidFill>
              <a:srgbClr val="EF3F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5" name="Freeform 95"/>
            <p:cNvSpPr>
              <a:spLocks noChangeArrowheads="1"/>
            </p:cNvSpPr>
            <p:nvPr/>
          </p:nvSpPr>
          <p:spPr bwMode="auto">
            <a:xfrm>
              <a:off x="14138059" y="9820733"/>
              <a:ext cx="173617" cy="694434"/>
            </a:xfrm>
            <a:custGeom>
              <a:avLst/>
              <a:gdLst>
                <a:gd name="T0" fmla="*/ 28 w 39"/>
                <a:gd name="T1" fmla="*/ 0 h 144"/>
                <a:gd name="T2" fmla="*/ 38 w 39"/>
                <a:gd name="T3" fmla="*/ 108 h 144"/>
                <a:gd name="T4" fmla="*/ 17 w 39"/>
                <a:gd name="T5" fmla="*/ 143 h 144"/>
                <a:gd name="T6" fmla="*/ 0 w 39"/>
                <a:gd name="T7" fmla="*/ 108 h 144"/>
                <a:gd name="T8" fmla="*/ 6 w 39"/>
                <a:gd name="T9" fmla="*/ 0 h 144"/>
                <a:gd name="T10" fmla="*/ 28 w 39"/>
                <a:gd name="T11" fmla="*/ 0 h 144"/>
              </a:gdLst>
              <a:ahLst/>
              <a:cxnLst>
                <a:cxn ang="0">
                  <a:pos x="T0" y="T1"/>
                </a:cxn>
                <a:cxn ang="0">
                  <a:pos x="T2" y="T3"/>
                </a:cxn>
                <a:cxn ang="0">
                  <a:pos x="T4" y="T5"/>
                </a:cxn>
                <a:cxn ang="0">
                  <a:pos x="T6" y="T7"/>
                </a:cxn>
                <a:cxn ang="0">
                  <a:pos x="T8" y="T9"/>
                </a:cxn>
                <a:cxn ang="0">
                  <a:pos x="T10" y="T11"/>
                </a:cxn>
              </a:cxnLst>
              <a:rect l="0" t="0" r="r" b="b"/>
              <a:pathLst>
                <a:path w="39" h="144">
                  <a:moveTo>
                    <a:pt x="28" y="0"/>
                  </a:moveTo>
                  <a:lnTo>
                    <a:pt x="38" y="108"/>
                  </a:lnTo>
                  <a:lnTo>
                    <a:pt x="17" y="143"/>
                  </a:lnTo>
                  <a:lnTo>
                    <a:pt x="0" y="108"/>
                  </a:lnTo>
                  <a:lnTo>
                    <a:pt x="6" y="0"/>
                  </a:lnTo>
                  <a:lnTo>
                    <a:pt x="28" y="0"/>
                  </a:lnTo>
                </a:path>
              </a:pathLst>
            </a:custGeom>
            <a:solidFill>
              <a:srgbClr val="F1582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6" name="Freeform 96"/>
            <p:cNvSpPr>
              <a:spLocks noChangeArrowheads="1"/>
            </p:cNvSpPr>
            <p:nvPr/>
          </p:nvSpPr>
          <p:spPr bwMode="auto">
            <a:xfrm>
              <a:off x="13921039" y="9538621"/>
              <a:ext cx="303828" cy="282112"/>
            </a:xfrm>
            <a:custGeom>
              <a:avLst/>
              <a:gdLst>
                <a:gd name="T0" fmla="*/ 63 w 64"/>
                <a:gd name="T1" fmla="*/ 28 h 60"/>
                <a:gd name="T2" fmla="*/ 63 w 64"/>
                <a:gd name="T3" fmla="*/ 28 h 60"/>
                <a:gd name="T4" fmla="*/ 35 w 64"/>
                <a:gd name="T5" fmla="*/ 59 h 60"/>
                <a:gd name="T6" fmla="*/ 0 w 64"/>
                <a:gd name="T7" fmla="*/ 7 h 60"/>
                <a:gd name="T8" fmla="*/ 10 w 64"/>
                <a:gd name="T9" fmla="*/ 0 h 60"/>
                <a:gd name="T10" fmla="*/ 63 w 64"/>
                <a:gd name="T11" fmla="*/ 28 h 60"/>
              </a:gdLst>
              <a:ahLst/>
              <a:cxnLst>
                <a:cxn ang="0">
                  <a:pos x="T0" y="T1"/>
                </a:cxn>
                <a:cxn ang="0">
                  <a:pos x="T2" y="T3"/>
                </a:cxn>
                <a:cxn ang="0">
                  <a:pos x="T4" y="T5"/>
                </a:cxn>
                <a:cxn ang="0">
                  <a:pos x="T6" y="T7"/>
                </a:cxn>
                <a:cxn ang="0">
                  <a:pos x="T8" y="T9"/>
                </a:cxn>
                <a:cxn ang="0">
                  <a:pos x="T10" y="T11"/>
                </a:cxn>
              </a:cxnLst>
              <a:rect l="0" t="0" r="r" b="b"/>
              <a:pathLst>
                <a:path w="64" h="60">
                  <a:moveTo>
                    <a:pt x="63" y="28"/>
                  </a:moveTo>
                  <a:lnTo>
                    <a:pt x="63" y="28"/>
                  </a:lnTo>
                  <a:cubicBezTo>
                    <a:pt x="35" y="59"/>
                    <a:pt x="35" y="59"/>
                    <a:pt x="35" y="59"/>
                  </a:cubicBezTo>
                  <a:cubicBezTo>
                    <a:pt x="0" y="7"/>
                    <a:pt x="0" y="7"/>
                    <a:pt x="0" y="7"/>
                  </a:cubicBezTo>
                  <a:cubicBezTo>
                    <a:pt x="10" y="0"/>
                    <a:pt x="10" y="0"/>
                    <a:pt x="10" y="0"/>
                  </a:cubicBezTo>
                  <a:cubicBezTo>
                    <a:pt x="24" y="14"/>
                    <a:pt x="42" y="24"/>
                    <a:pt x="63"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7" name="Freeform 97"/>
            <p:cNvSpPr>
              <a:spLocks noChangeArrowheads="1"/>
            </p:cNvSpPr>
            <p:nvPr/>
          </p:nvSpPr>
          <p:spPr bwMode="auto">
            <a:xfrm>
              <a:off x="13248276" y="9582023"/>
              <a:ext cx="954891" cy="1193554"/>
            </a:xfrm>
            <a:custGeom>
              <a:avLst/>
              <a:gdLst>
                <a:gd name="T0" fmla="*/ 196 w 197"/>
                <a:gd name="T1" fmla="*/ 186 h 247"/>
                <a:gd name="T2" fmla="*/ 196 w 197"/>
                <a:gd name="T3" fmla="*/ 186 h 247"/>
                <a:gd name="T4" fmla="*/ 122 w 197"/>
                <a:gd name="T5" fmla="*/ 0 h 247"/>
                <a:gd name="T6" fmla="*/ 0 w 197"/>
                <a:gd name="T7" fmla="*/ 144 h 247"/>
                <a:gd name="T8" fmla="*/ 196 w 197"/>
                <a:gd name="T9" fmla="*/ 246 h 247"/>
                <a:gd name="T10" fmla="*/ 196 w 197"/>
                <a:gd name="T11" fmla="*/ 186 h 247"/>
              </a:gdLst>
              <a:ahLst/>
              <a:cxnLst>
                <a:cxn ang="0">
                  <a:pos x="T0" y="T1"/>
                </a:cxn>
                <a:cxn ang="0">
                  <a:pos x="T2" y="T3"/>
                </a:cxn>
                <a:cxn ang="0">
                  <a:pos x="T4" y="T5"/>
                </a:cxn>
                <a:cxn ang="0">
                  <a:pos x="T6" y="T7"/>
                </a:cxn>
                <a:cxn ang="0">
                  <a:pos x="T8" y="T9"/>
                </a:cxn>
                <a:cxn ang="0">
                  <a:pos x="T10" y="T11"/>
                </a:cxn>
              </a:cxnLst>
              <a:rect l="0" t="0" r="r" b="b"/>
              <a:pathLst>
                <a:path w="197" h="247">
                  <a:moveTo>
                    <a:pt x="196" y="186"/>
                  </a:moveTo>
                  <a:lnTo>
                    <a:pt x="196" y="186"/>
                  </a:lnTo>
                  <a:cubicBezTo>
                    <a:pt x="122" y="0"/>
                    <a:pt x="122" y="0"/>
                    <a:pt x="122" y="0"/>
                  </a:cubicBezTo>
                  <a:cubicBezTo>
                    <a:pt x="52" y="32"/>
                    <a:pt x="7" y="57"/>
                    <a:pt x="0" y="144"/>
                  </a:cubicBezTo>
                  <a:cubicBezTo>
                    <a:pt x="31" y="200"/>
                    <a:pt x="105" y="246"/>
                    <a:pt x="196" y="246"/>
                  </a:cubicBezTo>
                  <a:lnTo>
                    <a:pt x="196" y="186"/>
                  </a:lnTo>
                </a:path>
              </a:pathLst>
            </a:custGeom>
            <a:solidFill>
              <a:srgbClr val="0F64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8" name="Freeform 98"/>
            <p:cNvSpPr>
              <a:spLocks noChangeArrowheads="1"/>
            </p:cNvSpPr>
            <p:nvPr/>
          </p:nvSpPr>
          <p:spPr bwMode="auto">
            <a:xfrm>
              <a:off x="13573804" y="10450064"/>
              <a:ext cx="21701" cy="151906"/>
            </a:xfrm>
            <a:custGeom>
              <a:avLst/>
              <a:gdLst>
                <a:gd name="T0" fmla="*/ 0 w 8"/>
                <a:gd name="T1" fmla="*/ 31 h 36"/>
                <a:gd name="T2" fmla="*/ 0 w 8"/>
                <a:gd name="T3" fmla="*/ 31 h 36"/>
                <a:gd name="T4" fmla="*/ 7 w 8"/>
                <a:gd name="T5" fmla="*/ 35 h 36"/>
                <a:gd name="T6" fmla="*/ 7 w 8"/>
                <a:gd name="T7" fmla="*/ 0 h 36"/>
                <a:gd name="T8" fmla="*/ 0 w 8"/>
                <a:gd name="T9" fmla="*/ 31 h 36"/>
              </a:gdLst>
              <a:ahLst/>
              <a:cxnLst>
                <a:cxn ang="0">
                  <a:pos x="T0" y="T1"/>
                </a:cxn>
                <a:cxn ang="0">
                  <a:pos x="T2" y="T3"/>
                </a:cxn>
                <a:cxn ang="0">
                  <a:pos x="T4" y="T5"/>
                </a:cxn>
                <a:cxn ang="0">
                  <a:pos x="T6" y="T7"/>
                </a:cxn>
                <a:cxn ang="0">
                  <a:pos x="T8" y="T9"/>
                </a:cxn>
              </a:cxnLst>
              <a:rect l="0" t="0" r="r" b="b"/>
              <a:pathLst>
                <a:path w="8" h="36">
                  <a:moveTo>
                    <a:pt x="0" y="31"/>
                  </a:moveTo>
                  <a:lnTo>
                    <a:pt x="0" y="31"/>
                  </a:lnTo>
                  <a:cubicBezTo>
                    <a:pt x="4" y="31"/>
                    <a:pt x="4" y="35"/>
                    <a:pt x="7" y="35"/>
                  </a:cubicBezTo>
                  <a:cubicBezTo>
                    <a:pt x="7" y="0"/>
                    <a:pt x="7" y="0"/>
                    <a:pt x="7" y="0"/>
                  </a:cubicBezTo>
                  <a:lnTo>
                    <a:pt x="0"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499" name="Freeform 99"/>
            <p:cNvSpPr>
              <a:spLocks noChangeArrowheads="1"/>
            </p:cNvSpPr>
            <p:nvPr/>
          </p:nvSpPr>
          <p:spPr bwMode="auto">
            <a:xfrm>
              <a:off x="13747422" y="9582023"/>
              <a:ext cx="455744" cy="1150153"/>
            </a:xfrm>
            <a:custGeom>
              <a:avLst/>
              <a:gdLst>
                <a:gd name="T0" fmla="*/ 98 w 99"/>
                <a:gd name="T1" fmla="*/ 189 h 236"/>
                <a:gd name="T2" fmla="*/ 98 w 99"/>
                <a:gd name="T3" fmla="*/ 235 h 236"/>
                <a:gd name="T4" fmla="*/ 28 w 99"/>
                <a:gd name="T5" fmla="*/ 105 h 236"/>
                <a:gd name="T6" fmla="*/ 49 w 99"/>
                <a:gd name="T7" fmla="*/ 80 h 236"/>
                <a:gd name="T8" fmla="*/ 17 w 99"/>
                <a:gd name="T9" fmla="*/ 70 h 236"/>
                <a:gd name="T10" fmla="*/ 0 w 99"/>
                <a:gd name="T11" fmla="*/ 14 h 236"/>
                <a:gd name="T12" fmla="*/ 39 w 99"/>
                <a:gd name="T13" fmla="*/ 0 h 236"/>
                <a:gd name="T14" fmla="*/ 98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98" y="189"/>
                  </a:moveTo>
                  <a:lnTo>
                    <a:pt x="98" y="235"/>
                  </a:lnTo>
                  <a:lnTo>
                    <a:pt x="28" y="105"/>
                  </a:lnTo>
                  <a:lnTo>
                    <a:pt x="49" y="80"/>
                  </a:lnTo>
                  <a:lnTo>
                    <a:pt x="17" y="70"/>
                  </a:lnTo>
                  <a:lnTo>
                    <a:pt x="0" y="14"/>
                  </a:lnTo>
                  <a:lnTo>
                    <a:pt x="39" y="0"/>
                  </a:lnTo>
                  <a:lnTo>
                    <a:pt x="98" y="189"/>
                  </a:lnTo>
                </a:path>
              </a:pathLst>
            </a:custGeom>
            <a:solidFill>
              <a:srgbClr val="0475A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0" name="Freeform 100"/>
            <p:cNvSpPr>
              <a:spLocks noChangeArrowheads="1"/>
            </p:cNvSpPr>
            <p:nvPr/>
          </p:nvSpPr>
          <p:spPr bwMode="auto">
            <a:xfrm>
              <a:off x="14224867" y="9538621"/>
              <a:ext cx="303828" cy="282112"/>
            </a:xfrm>
            <a:custGeom>
              <a:avLst/>
              <a:gdLst>
                <a:gd name="T0" fmla="*/ 0 w 67"/>
                <a:gd name="T1" fmla="*/ 28 h 60"/>
                <a:gd name="T2" fmla="*/ 0 w 67"/>
                <a:gd name="T3" fmla="*/ 28 h 60"/>
                <a:gd name="T4" fmla="*/ 31 w 67"/>
                <a:gd name="T5" fmla="*/ 59 h 60"/>
                <a:gd name="T6" fmla="*/ 66 w 67"/>
                <a:gd name="T7" fmla="*/ 7 h 60"/>
                <a:gd name="T8" fmla="*/ 56 w 67"/>
                <a:gd name="T9" fmla="*/ 0 h 60"/>
                <a:gd name="T10" fmla="*/ 0 w 67"/>
                <a:gd name="T11" fmla="*/ 28 h 60"/>
              </a:gdLst>
              <a:ahLst/>
              <a:cxnLst>
                <a:cxn ang="0">
                  <a:pos x="T0" y="T1"/>
                </a:cxn>
                <a:cxn ang="0">
                  <a:pos x="T2" y="T3"/>
                </a:cxn>
                <a:cxn ang="0">
                  <a:pos x="T4" y="T5"/>
                </a:cxn>
                <a:cxn ang="0">
                  <a:pos x="T6" y="T7"/>
                </a:cxn>
                <a:cxn ang="0">
                  <a:pos x="T8" y="T9"/>
                </a:cxn>
                <a:cxn ang="0">
                  <a:pos x="T10" y="T11"/>
                </a:cxn>
              </a:cxnLst>
              <a:rect l="0" t="0" r="r" b="b"/>
              <a:pathLst>
                <a:path w="67" h="60">
                  <a:moveTo>
                    <a:pt x="0" y="28"/>
                  </a:moveTo>
                  <a:lnTo>
                    <a:pt x="0" y="28"/>
                  </a:lnTo>
                  <a:cubicBezTo>
                    <a:pt x="31" y="59"/>
                    <a:pt x="31" y="59"/>
                    <a:pt x="31" y="59"/>
                  </a:cubicBezTo>
                  <a:cubicBezTo>
                    <a:pt x="66" y="7"/>
                    <a:pt x="66" y="7"/>
                    <a:pt x="66" y="7"/>
                  </a:cubicBezTo>
                  <a:cubicBezTo>
                    <a:pt x="56" y="0"/>
                    <a:pt x="56" y="0"/>
                    <a:pt x="56" y="0"/>
                  </a:cubicBezTo>
                  <a:cubicBezTo>
                    <a:pt x="42" y="14"/>
                    <a:pt x="24" y="24"/>
                    <a:pt x="0" y="28"/>
                  </a:cubicBezTo>
                </a:path>
              </a:pathLst>
            </a:custGeom>
            <a:solidFill>
              <a:srgbClr val="F1F9F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1" name="Freeform 101"/>
            <p:cNvSpPr>
              <a:spLocks noChangeArrowheads="1"/>
            </p:cNvSpPr>
            <p:nvPr/>
          </p:nvSpPr>
          <p:spPr bwMode="auto">
            <a:xfrm>
              <a:off x="14224867" y="9582023"/>
              <a:ext cx="954891" cy="1193554"/>
            </a:xfrm>
            <a:custGeom>
              <a:avLst/>
              <a:gdLst>
                <a:gd name="T0" fmla="*/ 0 w 200"/>
                <a:gd name="T1" fmla="*/ 186 h 247"/>
                <a:gd name="T2" fmla="*/ 0 w 200"/>
                <a:gd name="T3" fmla="*/ 186 h 247"/>
                <a:gd name="T4" fmla="*/ 77 w 200"/>
                <a:gd name="T5" fmla="*/ 0 h 247"/>
                <a:gd name="T6" fmla="*/ 199 w 200"/>
                <a:gd name="T7" fmla="*/ 144 h 247"/>
                <a:gd name="T8" fmla="*/ 0 w 200"/>
                <a:gd name="T9" fmla="*/ 246 h 247"/>
                <a:gd name="T10" fmla="*/ 0 w 200"/>
                <a:gd name="T11" fmla="*/ 186 h 247"/>
              </a:gdLst>
              <a:ahLst/>
              <a:cxnLst>
                <a:cxn ang="0">
                  <a:pos x="T0" y="T1"/>
                </a:cxn>
                <a:cxn ang="0">
                  <a:pos x="T2" y="T3"/>
                </a:cxn>
                <a:cxn ang="0">
                  <a:pos x="T4" y="T5"/>
                </a:cxn>
                <a:cxn ang="0">
                  <a:pos x="T6" y="T7"/>
                </a:cxn>
                <a:cxn ang="0">
                  <a:pos x="T8" y="T9"/>
                </a:cxn>
                <a:cxn ang="0">
                  <a:pos x="T10" y="T11"/>
                </a:cxn>
              </a:cxnLst>
              <a:rect l="0" t="0" r="r" b="b"/>
              <a:pathLst>
                <a:path w="200" h="247">
                  <a:moveTo>
                    <a:pt x="0" y="186"/>
                  </a:moveTo>
                  <a:lnTo>
                    <a:pt x="0" y="186"/>
                  </a:lnTo>
                  <a:cubicBezTo>
                    <a:pt x="77" y="0"/>
                    <a:pt x="77" y="0"/>
                    <a:pt x="77" y="0"/>
                  </a:cubicBezTo>
                  <a:cubicBezTo>
                    <a:pt x="147" y="32"/>
                    <a:pt x="193" y="57"/>
                    <a:pt x="199" y="144"/>
                  </a:cubicBezTo>
                  <a:cubicBezTo>
                    <a:pt x="168" y="200"/>
                    <a:pt x="94" y="246"/>
                    <a:pt x="0" y="246"/>
                  </a:cubicBezTo>
                  <a:lnTo>
                    <a:pt x="0" y="186"/>
                  </a:lnTo>
                </a:path>
              </a:pathLst>
            </a:custGeom>
            <a:solidFill>
              <a:srgbClr val="105A7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2" name="Freeform 102"/>
            <p:cNvSpPr>
              <a:spLocks noChangeArrowheads="1"/>
            </p:cNvSpPr>
            <p:nvPr/>
          </p:nvSpPr>
          <p:spPr bwMode="auto">
            <a:xfrm>
              <a:off x="14854229" y="10450064"/>
              <a:ext cx="21701" cy="151906"/>
            </a:xfrm>
            <a:custGeom>
              <a:avLst/>
              <a:gdLst>
                <a:gd name="T0" fmla="*/ 7 w 8"/>
                <a:gd name="T1" fmla="*/ 31 h 36"/>
                <a:gd name="T2" fmla="*/ 7 w 8"/>
                <a:gd name="T3" fmla="*/ 31 h 36"/>
                <a:gd name="T4" fmla="*/ 0 w 8"/>
                <a:gd name="T5" fmla="*/ 35 h 36"/>
                <a:gd name="T6" fmla="*/ 0 w 8"/>
                <a:gd name="T7" fmla="*/ 0 h 36"/>
                <a:gd name="T8" fmla="*/ 7 w 8"/>
                <a:gd name="T9" fmla="*/ 31 h 36"/>
              </a:gdLst>
              <a:ahLst/>
              <a:cxnLst>
                <a:cxn ang="0">
                  <a:pos x="T0" y="T1"/>
                </a:cxn>
                <a:cxn ang="0">
                  <a:pos x="T2" y="T3"/>
                </a:cxn>
                <a:cxn ang="0">
                  <a:pos x="T4" y="T5"/>
                </a:cxn>
                <a:cxn ang="0">
                  <a:pos x="T6" y="T7"/>
                </a:cxn>
                <a:cxn ang="0">
                  <a:pos x="T8" y="T9"/>
                </a:cxn>
              </a:cxnLst>
              <a:rect l="0" t="0" r="r" b="b"/>
              <a:pathLst>
                <a:path w="8" h="36">
                  <a:moveTo>
                    <a:pt x="7" y="31"/>
                  </a:moveTo>
                  <a:lnTo>
                    <a:pt x="7" y="31"/>
                  </a:lnTo>
                  <a:cubicBezTo>
                    <a:pt x="4" y="31"/>
                    <a:pt x="0" y="35"/>
                    <a:pt x="0" y="35"/>
                  </a:cubicBezTo>
                  <a:cubicBezTo>
                    <a:pt x="0" y="0"/>
                    <a:pt x="0" y="0"/>
                    <a:pt x="0" y="0"/>
                  </a:cubicBezTo>
                  <a:lnTo>
                    <a:pt x="7" y="31"/>
                  </a:lnTo>
                </a:path>
              </a:pathLst>
            </a:custGeom>
            <a:solidFill>
              <a:srgbClr val="0A436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3" name="Freeform 103"/>
            <p:cNvSpPr>
              <a:spLocks noChangeArrowheads="1"/>
            </p:cNvSpPr>
            <p:nvPr/>
          </p:nvSpPr>
          <p:spPr bwMode="auto">
            <a:xfrm>
              <a:off x="14224867" y="9582023"/>
              <a:ext cx="455744" cy="1150153"/>
            </a:xfrm>
            <a:custGeom>
              <a:avLst/>
              <a:gdLst>
                <a:gd name="T0" fmla="*/ 0 w 99"/>
                <a:gd name="T1" fmla="*/ 189 h 236"/>
                <a:gd name="T2" fmla="*/ 0 w 99"/>
                <a:gd name="T3" fmla="*/ 235 h 236"/>
                <a:gd name="T4" fmla="*/ 74 w 99"/>
                <a:gd name="T5" fmla="*/ 105 h 236"/>
                <a:gd name="T6" fmla="*/ 53 w 99"/>
                <a:gd name="T7" fmla="*/ 80 h 236"/>
                <a:gd name="T8" fmla="*/ 84 w 99"/>
                <a:gd name="T9" fmla="*/ 70 h 236"/>
                <a:gd name="T10" fmla="*/ 98 w 99"/>
                <a:gd name="T11" fmla="*/ 14 h 236"/>
                <a:gd name="T12" fmla="*/ 66 w 99"/>
                <a:gd name="T13" fmla="*/ 0 h 236"/>
                <a:gd name="T14" fmla="*/ 0 w 99"/>
                <a:gd name="T15" fmla="*/ 18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6">
                  <a:moveTo>
                    <a:pt x="0" y="189"/>
                  </a:moveTo>
                  <a:lnTo>
                    <a:pt x="0" y="235"/>
                  </a:lnTo>
                  <a:lnTo>
                    <a:pt x="74" y="105"/>
                  </a:lnTo>
                  <a:lnTo>
                    <a:pt x="53" y="80"/>
                  </a:lnTo>
                  <a:lnTo>
                    <a:pt x="84" y="70"/>
                  </a:lnTo>
                  <a:lnTo>
                    <a:pt x="98" y="14"/>
                  </a:lnTo>
                  <a:lnTo>
                    <a:pt x="66" y="0"/>
                  </a:lnTo>
                  <a:lnTo>
                    <a:pt x="0" y="189"/>
                  </a:lnTo>
                </a:path>
              </a:pathLst>
            </a:custGeom>
            <a:solidFill>
              <a:srgbClr val="0E6D9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grpSp>
        <p:nvGrpSpPr>
          <p:cNvPr id="463" name="Group 462"/>
          <p:cNvGrpSpPr/>
          <p:nvPr/>
        </p:nvGrpSpPr>
        <p:grpSpPr>
          <a:xfrm>
            <a:off x="4300348" y="4152059"/>
            <a:ext cx="1722519" cy="1722435"/>
            <a:chOff x="13401180" y="10608866"/>
            <a:chExt cx="1722519" cy="1722435"/>
          </a:xfrm>
          <a:solidFill>
            <a:schemeClr val="accent3"/>
          </a:solidFill>
        </p:grpSpPr>
        <p:sp>
          <p:nvSpPr>
            <p:cNvPr id="464" name="Freeform 277"/>
            <p:cNvSpPr>
              <a:spLocks noChangeArrowheads="1"/>
            </p:cNvSpPr>
            <p:nvPr/>
          </p:nvSpPr>
          <p:spPr bwMode="auto">
            <a:xfrm>
              <a:off x="13401180" y="11417183"/>
              <a:ext cx="105806" cy="110033"/>
            </a:xfrm>
            <a:custGeom>
              <a:avLst/>
              <a:gdLst>
                <a:gd name="T0" fmla="*/ 0 w 115"/>
                <a:gd name="T1" fmla="*/ 60 h 118"/>
                <a:gd name="T2" fmla="*/ 0 w 115"/>
                <a:gd name="T3" fmla="*/ 60 h 118"/>
                <a:gd name="T4" fmla="*/ 57 w 115"/>
                <a:gd name="T5" fmla="*/ 117 h 118"/>
                <a:gd name="T6" fmla="*/ 114 w 115"/>
                <a:gd name="T7" fmla="*/ 60 h 118"/>
                <a:gd name="T8" fmla="*/ 57 w 115"/>
                <a:gd name="T9" fmla="*/ 0 h 118"/>
                <a:gd name="T10" fmla="*/ 0 w 115"/>
                <a:gd name="T11" fmla="*/ 60 h 118"/>
              </a:gdLst>
              <a:ahLst/>
              <a:cxnLst>
                <a:cxn ang="0">
                  <a:pos x="T0" y="T1"/>
                </a:cxn>
                <a:cxn ang="0">
                  <a:pos x="T2" y="T3"/>
                </a:cxn>
                <a:cxn ang="0">
                  <a:pos x="T4" y="T5"/>
                </a:cxn>
                <a:cxn ang="0">
                  <a:pos x="T6" y="T7"/>
                </a:cxn>
                <a:cxn ang="0">
                  <a:pos x="T8" y="T9"/>
                </a:cxn>
                <a:cxn ang="0">
                  <a:pos x="T10" y="T11"/>
                </a:cxn>
              </a:cxnLst>
              <a:rect l="0" t="0" r="r" b="b"/>
              <a:pathLst>
                <a:path w="115" h="118">
                  <a:moveTo>
                    <a:pt x="0" y="60"/>
                  </a:moveTo>
                  <a:lnTo>
                    <a:pt x="0" y="60"/>
                  </a:lnTo>
                  <a:cubicBezTo>
                    <a:pt x="0" y="90"/>
                    <a:pt x="25" y="117"/>
                    <a:pt x="57" y="117"/>
                  </a:cubicBezTo>
                  <a:cubicBezTo>
                    <a:pt x="89" y="117"/>
                    <a:pt x="114" y="90"/>
                    <a:pt x="114" y="60"/>
                  </a:cubicBezTo>
                  <a:cubicBezTo>
                    <a:pt x="114" y="28"/>
                    <a:pt x="89" y="0"/>
                    <a:pt x="57" y="0"/>
                  </a:cubicBezTo>
                  <a:cubicBezTo>
                    <a:pt x="25" y="0"/>
                    <a:pt x="0" y="28"/>
                    <a:pt x="0" y="6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65" name="Freeform 278"/>
            <p:cNvSpPr>
              <a:spLocks noChangeArrowheads="1"/>
            </p:cNvSpPr>
            <p:nvPr/>
          </p:nvSpPr>
          <p:spPr bwMode="auto">
            <a:xfrm>
              <a:off x="13439270" y="11658408"/>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9"/>
                    <a:pt x="24" y="114"/>
                    <a:pt x="57" y="114"/>
                  </a:cubicBezTo>
                  <a:cubicBezTo>
                    <a:pt x="89" y="114"/>
                    <a:pt x="114" y="89"/>
                    <a:pt x="114" y="57"/>
                  </a:cubicBezTo>
                  <a:cubicBezTo>
                    <a:pt x="114" y="27"/>
                    <a:pt x="89" y="0"/>
                    <a:pt x="57" y="0"/>
                  </a:cubicBezTo>
                  <a:cubicBezTo>
                    <a:pt x="24"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66" name="Freeform 279"/>
            <p:cNvSpPr>
              <a:spLocks noChangeArrowheads="1"/>
            </p:cNvSpPr>
            <p:nvPr/>
          </p:nvSpPr>
          <p:spPr bwMode="auto">
            <a:xfrm>
              <a:off x="13540844" y="11874242"/>
              <a:ext cx="110038" cy="105801"/>
            </a:xfrm>
            <a:custGeom>
              <a:avLst/>
              <a:gdLst>
                <a:gd name="T0" fmla="*/ 0 w 117"/>
                <a:gd name="T1" fmla="*/ 57 h 114"/>
                <a:gd name="T2" fmla="*/ 0 w 117"/>
                <a:gd name="T3" fmla="*/ 57 h 114"/>
                <a:gd name="T4" fmla="*/ 56 w 117"/>
                <a:gd name="T5" fmla="*/ 113 h 114"/>
                <a:gd name="T6" fmla="*/ 116 w 117"/>
                <a:gd name="T7" fmla="*/ 57 h 114"/>
                <a:gd name="T8" fmla="*/ 56 w 117"/>
                <a:gd name="T9" fmla="*/ 0 h 114"/>
                <a:gd name="T10" fmla="*/ 0 w 117"/>
                <a:gd name="T11" fmla="*/ 57 h 114"/>
              </a:gdLst>
              <a:ahLst/>
              <a:cxnLst>
                <a:cxn ang="0">
                  <a:pos x="T0" y="T1"/>
                </a:cxn>
                <a:cxn ang="0">
                  <a:pos x="T2" y="T3"/>
                </a:cxn>
                <a:cxn ang="0">
                  <a:pos x="T4" y="T5"/>
                </a:cxn>
                <a:cxn ang="0">
                  <a:pos x="T6" y="T7"/>
                </a:cxn>
                <a:cxn ang="0">
                  <a:pos x="T8" y="T9"/>
                </a:cxn>
                <a:cxn ang="0">
                  <a:pos x="T10" y="T11"/>
                </a:cxn>
              </a:cxnLst>
              <a:rect l="0" t="0" r="r" b="b"/>
              <a:pathLst>
                <a:path w="117" h="114">
                  <a:moveTo>
                    <a:pt x="0" y="57"/>
                  </a:moveTo>
                  <a:lnTo>
                    <a:pt x="0" y="57"/>
                  </a:lnTo>
                  <a:cubicBezTo>
                    <a:pt x="0" y="89"/>
                    <a:pt x="27" y="113"/>
                    <a:pt x="56" y="113"/>
                  </a:cubicBezTo>
                  <a:cubicBezTo>
                    <a:pt x="89" y="113"/>
                    <a:pt x="116" y="89"/>
                    <a:pt x="116" y="57"/>
                  </a:cubicBezTo>
                  <a:cubicBezTo>
                    <a:pt x="116" y="24"/>
                    <a:pt x="89" y="0"/>
                    <a:pt x="56"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67" name="Freeform 280"/>
            <p:cNvSpPr>
              <a:spLocks noChangeArrowheads="1"/>
            </p:cNvSpPr>
            <p:nvPr/>
          </p:nvSpPr>
          <p:spPr bwMode="auto">
            <a:xfrm>
              <a:off x="13697436" y="12043523"/>
              <a:ext cx="110038" cy="105801"/>
            </a:xfrm>
            <a:custGeom>
              <a:avLst/>
              <a:gdLst>
                <a:gd name="T0" fmla="*/ 0 w 117"/>
                <a:gd name="T1" fmla="*/ 57 h 114"/>
                <a:gd name="T2" fmla="*/ 0 w 117"/>
                <a:gd name="T3" fmla="*/ 57 h 114"/>
                <a:gd name="T4" fmla="*/ 59 w 117"/>
                <a:gd name="T5" fmla="*/ 113 h 114"/>
                <a:gd name="T6" fmla="*/ 116 w 117"/>
                <a:gd name="T7" fmla="*/ 57 h 114"/>
                <a:gd name="T8" fmla="*/ 59 w 117"/>
                <a:gd name="T9" fmla="*/ 0 h 114"/>
                <a:gd name="T10" fmla="*/ 0 w 117"/>
                <a:gd name="T11" fmla="*/ 57 h 114"/>
              </a:gdLst>
              <a:ahLst/>
              <a:cxnLst>
                <a:cxn ang="0">
                  <a:pos x="T0" y="T1"/>
                </a:cxn>
                <a:cxn ang="0">
                  <a:pos x="T2" y="T3"/>
                </a:cxn>
                <a:cxn ang="0">
                  <a:pos x="T4" y="T5"/>
                </a:cxn>
                <a:cxn ang="0">
                  <a:pos x="T6" y="T7"/>
                </a:cxn>
                <a:cxn ang="0">
                  <a:pos x="T8" y="T9"/>
                </a:cxn>
                <a:cxn ang="0">
                  <a:pos x="T10" y="T11"/>
                </a:cxn>
              </a:cxnLst>
              <a:rect l="0" t="0" r="r" b="b"/>
              <a:pathLst>
                <a:path w="117" h="114">
                  <a:moveTo>
                    <a:pt x="0" y="57"/>
                  </a:moveTo>
                  <a:lnTo>
                    <a:pt x="0" y="57"/>
                  </a:lnTo>
                  <a:cubicBezTo>
                    <a:pt x="0" y="89"/>
                    <a:pt x="27" y="113"/>
                    <a:pt x="59" y="113"/>
                  </a:cubicBezTo>
                  <a:cubicBezTo>
                    <a:pt x="89" y="113"/>
                    <a:pt x="116" y="89"/>
                    <a:pt x="116" y="57"/>
                  </a:cubicBezTo>
                  <a:cubicBezTo>
                    <a:pt x="116" y="24"/>
                    <a:pt x="89" y="0"/>
                    <a:pt x="59"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68" name="Freeform 281"/>
            <p:cNvSpPr>
              <a:spLocks noChangeArrowheads="1"/>
            </p:cNvSpPr>
            <p:nvPr/>
          </p:nvSpPr>
          <p:spPr bwMode="auto">
            <a:xfrm>
              <a:off x="13896351" y="12166252"/>
              <a:ext cx="110038" cy="105801"/>
            </a:xfrm>
            <a:custGeom>
              <a:avLst/>
              <a:gdLst>
                <a:gd name="T0" fmla="*/ 0 w 117"/>
                <a:gd name="T1" fmla="*/ 56 h 114"/>
                <a:gd name="T2" fmla="*/ 0 w 117"/>
                <a:gd name="T3" fmla="*/ 56 h 114"/>
                <a:gd name="T4" fmla="*/ 59 w 117"/>
                <a:gd name="T5" fmla="*/ 113 h 114"/>
                <a:gd name="T6" fmla="*/ 116 w 117"/>
                <a:gd name="T7" fmla="*/ 56 h 114"/>
                <a:gd name="T8" fmla="*/ 59 w 117"/>
                <a:gd name="T9" fmla="*/ 0 h 114"/>
                <a:gd name="T10" fmla="*/ 0 w 117"/>
                <a:gd name="T11" fmla="*/ 56 h 114"/>
              </a:gdLst>
              <a:ahLst/>
              <a:cxnLst>
                <a:cxn ang="0">
                  <a:pos x="T0" y="T1"/>
                </a:cxn>
                <a:cxn ang="0">
                  <a:pos x="T2" y="T3"/>
                </a:cxn>
                <a:cxn ang="0">
                  <a:pos x="T4" y="T5"/>
                </a:cxn>
                <a:cxn ang="0">
                  <a:pos x="T6" y="T7"/>
                </a:cxn>
                <a:cxn ang="0">
                  <a:pos x="T8" y="T9"/>
                </a:cxn>
                <a:cxn ang="0">
                  <a:pos x="T10" y="T11"/>
                </a:cxn>
              </a:cxnLst>
              <a:rect l="0" t="0" r="r" b="b"/>
              <a:pathLst>
                <a:path w="117" h="114">
                  <a:moveTo>
                    <a:pt x="0" y="56"/>
                  </a:moveTo>
                  <a:lnTo>
                    <a:pt x="0" y="56"/>
                  </a:lnTo>
                  <a:cubicBezTo>
                    <a:pt x="0" y="89"/>
                    <a:pt x="26" y="113"/>
                    <a:pt x="59" y="113"/>
                  </a:cubicBezTo>
                  <a:cubicBezTo>
                    <a:pt x="89" y="113"/>
                    <a:pt x="116" y="89"/>
                    <a:pt x="116" y="56"/>
                  </a:cubicBezTo>
                  <a:cubicBezTo>
                    <a:pt x="116" y="24"/>
                    <a:pt x="89" y="0"/>
                    <a:pt x="59" y="0"/>
                  </a:cubicBezTo>
                  <a:cubicBezTo>
                    <a:pt x="26"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69" name="Freeform 282"/>
            <p:cNvSpPr>
              <a:spLocks noChangeArrowheads="1"/>
            </p:cNvSpPr>
            <p:nvPr/>
          </p:nvSpPr>
          <p:spPr bwMode="auto">
            <a:xfrm>
              <a:off x="14129124" y="12225500"/>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7"/>
                    <a:pt x="24" y="114"/>
                    <a:pt x="57" y="114"/>
                  </a:cubicBezTo>
                  <a:cubicBezTo>
                    <a:pt x="89" y="114"/>
                    <a:pt x="114" y="87"/>
                    <a:pt x="114" y="57"/>
                  </a:cubicBezTo>
                  <a:cubicBezTo>
                    <a:pt x="114" y="24"/>
                    <a:pt x="89" y="0"/>
                    <a:pt x="57" y="0"/>
                  </a:cubicBezTo>
                  <a:cubicBezTo>
                    <a:pt x="24"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0" name="Freeform 283"/>
            <p:cNvSpPr>
              <a:spLocks noChangeArrowheads="1"/>
            </p:cNvSpPr>
            <p:nvPr/>
          </p:nvSpPr>
          <p:spPr bwMode="auto">
            <a:xfrm>
              <a:off x="14374593" y="12212804"/>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90"/>
                    <a:pt x="25" y="114"/>
                    <a:pt x="57" y="114"/>
                  </a:cubicBezTo>
                  <a:cubicBezTo>
                    <a:pt x="87" y="114"/>
                    <a:pt x="114" y="90"/>
                    <a:pt x="114" y="57"/>
                  </a:cubicBezTo>
                  <a:cubicBezTo>
                    <a:pt x="114" y="25"/>
                    <a:pt x="87" y="0"/>
                    <a:pt x="57" y="0"/>
                  </a:cubicBezTo>
                  <a:cubicBezTo>
                    <a:pt x="25" y="0"/>
                    <a:pt x="0" y="25"/>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1" name="Freeform 284"/>
            <p:cNvSpPr>
              <a:spLocks noChangeArrowheads="1"/>
            </p:cNvSpPr>
            <p:nvPr/>
          </p:nvSpPr>
          <p:spPr bwMode="auto">
            <a:xfrm>
              <a:off x="14598902" y="12128163"/>
              <a:ext cx="110038" cy="110033"/>
            </a:xfrm>
            <a:custGeom>
              <a:avLst/>
              <a:gdLst>
                <a:gd name="T0" fmla="*/ 0 w 117"/>
                <a:gd name="T1" fmla="*/ 59 h 117"/>
                <a:gd name="T2" fmla="*/ 0 w 117"/>
                <a:gd name="T3" fmla="*/ 59 h 117"/>
                <a:gd name="T4" fmla="*/ 59 w 117"/>
                <a:gd name="T5" fmla="*/ 116 h 117"/>
                <a:gd name="T6" fmla="*/ 116 w 117"/>
                <a:gd name="T7" fmla="*/ 59 h 117"/>
                <a:gd name="T8" fmla="*/ 59 w 117"/>
                <a:gd name="T9" fmla="*/ 0 h 117"/>
                <a:gd name="T10" fmla="*/ 0 w 117"/>
                <a:gd name="T11" fmla="*/ 59 h 117"/>
              </a:gdLst>
              <a:ahLst/>
              <a:cxnLst>
                <a:cxn ang="0">
                  <a:pos x="T0" y="T1"/>
                </a:cxn>
                <a:cxn ang="0">
                  <a:pos x="T2" y="T3"/>
                </a:cxn>
                <a:cxn ang="0">
                  <a:pos x="T4" y="T5"/>
                </a:cxn>
                <a:cxn ang="0">
                  <a:pos x="T6" y="T7"/>
                </a:cxn>
                <a:cxn ang="0">
                  <a:pos x="T8" y="T9"/>
                </a:cxn>
                <a:cxn ang="0">
                  <a:pos x="T10" y="T11"/>
                </a:cxn>
              </a:cxnLst>
              <a:rect l="0" t="0" r="r" b="b"/>
              <a:pathLst>
                <a:path w="117" h="117">
                  <a:moveTo>
                    <a:pt x="0" y="59"/>
                  </a:moveTo>
                  <a:lnTo>
                    <a:pt x="0" y="59"/>
                  </a:lnTo>
                  <a:cubicBezTo>
                    <a:pt x="0" y="89"/>
                    <a:pt x="27" y="116"/>
                    <a:pt x="59" y="116"/>
                  </a:cubicBezTo>
                  <a:cubicBezTo>
                    <a:pt x="90" y="116"/>
                    <a:pt x="116" y="89"/>
                    <a:pt x="116" y="59"/>
                  </a:cubicBezTo>
                  <a:cubicBezTo>
                    <a:pt x="116" y="27"/>
                    <a:pt x="90" y="0"/>
                    <a:pt x="59" y="0"/>
                  </a:cubicBezTo>
                  <a:cubicBezTo>
                    <a:pt x="27" y="0"/>
                    <a:pt x="0" y="27"/>
                    <a:pt x="0" y="5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2" name="Freeform 285"/>
            <p:cNvSpPr>
              <a:spLocks noChangeArrowheads="1"/>
            </p:cNvSpPr>
            <p:nvPr/>
          </p:nvSpPr>
          <p:spPr bwMode="auto">
            <a:xfrm>
              <a:off x="14785120" y="11992739"/>
              <a:ext cx="110038" cy="105801"/>
            </a:xfrm>
            <a:custGeom>
              <a:avLst/>
              <a:gdLst>
                <a:gd name="T0" fmla="*/ 0 w 118"/>
                <a:gd name="T1" fmla="*/ 56 h 114"/>
                <a:gd name="T2" fmla="*/ 0 w 118"/>
                <a:gd name="T3" fmla="*/ 56 h 114"/>
                <a:gd name="T4" fmla="*/ 57 w 118"/>
                <a:gd name="T5" fmla="*/ 113 h 114"/>
                <a:gd name="T6" fmla="*/ 117 w 118"/>
                <a:gd name="T7" fmla="*/ 56 h 114"/>
                <a:gd name="T8" fmla="*/ 57 w 118"/>
                <a:gd name="T9" fmla="*/ 0 h 114"/>
                <a:gd name="T10" fmla="*/ 0 w 118"/>
                <a:gd name="T11" fmla="*/ 56 h 114"/>
              </a:gdLst>
              <a:ahLst/>
              <a:cxnLst>
                <a:cxn ang="0">
                  <a:pos x="T0" y="T1"/>
                </a:cxn>
                <a:cxn ang="0">
                  <a:pos x="T2" y="T3"/>
                </a:cxn>
                <a:cxn ang="0">
                  <a:pos x="T4" y="T5"/>
                </a:cxn>
                <a:cxn ang="0">
                  <a:pos x="T6" y="T7"/>
                </a:cxn>
                <a:cxn ang="0">
                  <a:pos x="T8" y="T9"/>
                </a:cxn>
                <a:cxn ang="0">
                  <a:pos x="T10" y="T11"/>
                </a:cxn>
              </a:cxnLst>
              <a:rect l="0" t="0" r="r" b="b"/>
              <a:pathLst>
                <a:path w="118" h="114">
                  <a:moveTo>
                    <a:pt x="0" y="56"/>
                  </a:moveTo>
                  <a:lnTo>
                    <a:pt x="0" y="56"/>
                  </a:lnTo>
                  <a:cubicBezTo>
                    <a:pt x="0" y="89"/>
                    <a:pt x="27" y="113"/>
                    <a:pt x="57" y="113"/>
                  </a:cubicBezTo>
                  <a:cubicBezTo>
                    <a:pt x="89" y="113"/>
                    <a:pt x="117" y="89"/>
                    <a:pt x="117" y="56"/>
                  </a:cubicBezTo>
                  <a:cubicBezTo>
                    <a:pt x="117" y="24"/>
                    <a:pt x="89" y="0"/>
                    <a:pt x="57" y="0"/>
                  </a:cubicBezTo>
                  <a:cubicBezTo>
                    <a:pt x="27"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3" name="Freeform 286"/>
            <p:cNvSpPr>
              <a:spLocks noChangeArrowheads="1"/>
            </p:cNvSpPr>
            <p:nvPr/>
          </p:nvSpPr>
          <p:spPr bwMode="auto">
            <a:xfrm>
              <a:off x="14924784" y="11806529"/>
              <a:ext cx="105806" cy="105801"/>
            </a:xfrm>
            <a:custGeom>
              <a:avLst/>
              <a:gdLst>
                <a:gd name="T0" fmla="*/ 0 w 115"/>
                <a:gd name="T1" fmla="*/ 58 h 115"/>
                <a:gd name="T2" fmla="*/ 0 w 115"/>
                <a:gd name="T3" fmla="*/ 58 h 115"/>
                <a:gd name="T4" fmla="*/ 57 w 115"/>
                <a:gd name="T5" fmla="*/ 114 h 115"/>
                <a:gd name="T6" fmla="*/ 114 w 115"/>
                <a:gd name="T7" fmla="*/ 58 h 115"/>
                <a:gd name="T8" fmla="*/ 57 w 115"/>
                <a:gd name="T9" fmla="*/ 0 h 115"/>
                <a:gd name="T10" fmla="*/ 0 w 115"/>
                <a:gd name="T11" fmla="*/ 58 h 115"/>
              </a:gdLst>
              <a:ahLst/>
              <a:cxnLst>
                <a:cxn ang="0">
                  <a:pos x="T0" y="T1"/>
                </a:cxn>
                <a:cxn ang="0">
                  <a:pos x="T2" y="T3"/>
                </a:cxn>
                <a:cxn ang="0">
                  <a:pos x="T4" y="T5"/>
                </a:cxn>
                <a:cxn ang="0">
                  <a:pos x="T6" y="T7"/>
                </a:cxn>
                <a:cxn ang="0">
                  <a:pos x="T8" y="T9"/>
                </a:cxn>
                <a:cxn ang="0">
                  <a:pos x="T10" y="T11"/>
                </a:cxn>
              </a:cxnLst>
              <a:rect l="0" t="0" r="r" b="b"/>
              <a:pathLst>
                <a:path w="115" h="115">
                  <a:moveTo>
                    <a:pt x="0" y="58"/>
                  </a:moveTo>
                  <a:lnTo>
                    <a:pt x="0" y="58"/>
                  </a:lnTo>
                  <a:cubicBezTo>
                    <a:pt x="0" y="90"/>
                    <a:pt x="25" y="114"/>
                    <a:pt x="57" y="114"/>
                  </a:cubicBezTo>
                  <a:cubicBezTo>
                    <a:pt x="89" y="114"/>
                    <a:pt x="114" y="90"/>
                    <a:pt x="114" y="58"/>
                  </a:cubicBezTo>
                  <a:cubicBezTo>
                    <a:pt x="114" y="25"/>
                    <a:pt x="89" y="0"/>
                    <a:pt x="57" y="0"/>
                  </a:cubicBezTo>
                  <a:cubicBezTo>
                    <a:pt x="25" y="0"/>
                    <a:pt x="0" y="25"/>
                    <a:pt x="0" y="5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4" name="Freeform 287"/>
            <p:cNvSpPr>
              <a:spLocks noChangeArrowheads="1"/>
            </p:cNvSpPr>
            <p:nvPr/>
          </p:nvSpPr>
          <p:spPr bwMode="auto">
            <a:xfrm>
              <a:off x="15005196" y="11582232"/>
              <a:ext cx="110038" cy="110033"/>
            </a:xfrm>
            <a:custGeom>
              <a:avLst/>
              <a:gdLst>
                <a:gd name="T0" fmla="*/ 0 w 117"/>
                <a:gd name="T1" fmla="*/ 57 h 117"/>
                <a:gd name="T2" fmla="*/ 0 w 117"/>
                <a:gd name="T3" fmla="*/ 57 h 117"/>
                <a:gd name="T4" fmla="*/ 57 w 117"/>
                <a:gd name="T5" fmla="*/ 116 h 117"/>
                <a:gd name="T6" fmla="*/ 116 w 117"/>
                <a:gd name="T7" fmla="*/ 57 h 117"/>
                <a:gd name="T8" fmla="*/ 57 w 117"/>
                <a:gd name="T9" fmla="*/ 0 h 117"/>
                <a:gd name="T10" fmla="*/ 0 w 117"/>
                <a:gd name="T11" fmla="*/ 57 h 117"/>
              </a:gdLst>
              <a:ahLst/>
              <a:cxnLst>
                <a:cxn ang="0">
                  <a:pos x="T0" y="T1"/>
                </a:cxn>
                <a:cxn ang="0">
                  <a:pos x="T2" y="T3"/>
                </a:cxn>
                <a:cxn ang="0">
                  <a:pos x="T4" y="T5"/>
                </a:cxn>
                <a:cxn ang="0">
                  <a:pos x="T6" y="T7"/>
                </a:cxn>
                <a:cxn ang="0">
                  <a:pos x="T8" y="T9"/>
                </a:cxn>
                <a:cxn ang="0">
                  <a:pos x="T10" y="T11"/>
                </a:cxn>
              </a:cxnLst>
              <a:rect l="0" t="0" r="r" b="b"/>
              <a:pathLst>
                <a:path w="117" h="117">
                  <a:moveTo>
                    <a:pt x="0" y="57"/>
                  </a:moveTo>
                  <a:lnTo>
                    <a:pt x="0" y="57"/>
                  </a:lnTo>
                  <a:cubicBezTo>
                    <a:pt x="0" y="89"/>
                    <a:pt x="27" y="116"/>
                    <a:pt x="57" y="116"/>
                  </a:cubicBezTo>
                  <a:cubicBezTo>
                    <a:pt x="89" y="116"/>
                    <a:pt x="116" y="89"/>
                    <a:pt x="116" y="57"/>
                  </a:cubicBezTo>
                  <a:cubicBezTo>
                    <a:pt x="116" y="27"/>
                    <a:pt x="89" y="0"/>
                    <a:pt x="57" y="0"/>
                  </a:cubicBezTo>
                  <a:cubicBezTo>
                    <a:pt x="27"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5" name="Freeform 288"/>
            <p:cNvSpPr>
              <a:spLocks noChangeArrowheads="1"/>
            </p:cNvSpPr>
            <p:nvPr/>
          </p:nvSpPr>
          <p:spPr bwMode="auto">
            <a:xfrm>
              <a:off x="15017893" y="11336774"/>
              <a:ext cx="105806" cy="105801"/>
            </a:xfrm>
            <a:custGeom>
              <a:avLst/>
              <a:gdLst>
                <a:gd name="T0" fmla="*/ 0 w 115"/>
                <a:gd name="T1" fmla="*/ 56 h 114"/>
                <a:gd name="T2" fmla="*/ 0 w 115"/>
                <a:gd name="T3" fmla="*/ 56 h 114"/>
                <a:gd name="T4" fmla="*/ 57 w 115"/>
                <a:gd name="T5" fmla="*/ 113 h 114"/>
                <a:gd name="T6" fmla="*/ 114 w 115"/>
                <a:gd name="T7" fmla="*/ 56 h 114"/>
                <a:gd name="T8" fmla="*/ 57 w 115"/>
                <a:gd name="T9" fmla="*/ 0 h 114"/>
                <a:gd name="T10" fmla="*/ 0 w 115"/>
                <a:gd name="T11" fmla="*/ 56 h 114"/>
              </a:gdLst>
              <a:ahLst/>
              <a:cxnLst>
                <a:cxn ang="0">
                  <a:pos x="T0" y="T1"/>
                </a:cxn>
                <a:cxn ang="0">
                  <a:pos x="T2" y="T3"/>
                </a:cxn>
                <a:cxn ang="0">
                  <a:pos x="T4" y="T5"/>
                </a:cxn>
                <a:cxn ang="0">
                  <a:pos x="T6" y="T7"/>
                </a:cxn>
                <a:cxn ang="0">
                  <a:pos x="T8" y="T9"/>
                </a:cxn>
                <a:cxn ang="0">
                  <a:pos x="T10" y="T11"/>
                </a:cxn>
              </a:cxnLst>
              <a:rect l="0" t="0" r="r" b="b"/>
              <a:pathLst>
                <a:path w="115" h="114">
                  <a:moveTo>
                    <a:pt x="0" y="56"/>
                  </a:moveTo>
                  <a:lnTo>
                    <a:pt x="0" y="56"/>
                  </a:lnTo>
                  <a:cubicBezTo>
                    <a:pt x="0" y="86"/>
                    <a:pt x="25" y="113"/>
                    <a:pt x="57" y="113"/>
                  </a:cubicBezTo>
                  <a:cubicBezTo>
                    <a:pt x="90" y="113"/>
                    <a:pt x="114" y="86"/>
                    <a:pt x="114" y="56"/>
                  </a:cubicBezTo>
                  <a:cubicBezTo>
                    <a:pt x="114" y="24"/>
                    <a:pt x="90" y="0"/>
                    <a:pt x="57" y="0"/>
                  </a:cubicBezTo>
                  <a:cubicBezTo>
                    <a:pt x="25"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6" name="Freeform 289"/>
            <p:cNvSpPr>
              <a:spLocks noChangeArrowheads="1"/>
            </p:cNvSpPr>
            <p:nvPr/>
          </p:nvSpPr>
          <p:spPr bwMode="auto">
            <a:xfrm>
              <a:off x="14958641" y="11104013"/>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9"/>
                    <a:pt x="25" y="114"/>
                    <a:pt x="57" y="114"/>
                  </a:cubicBezTo>
                  <a:cubicBezTo>
                    <a:pt x="89" y="114"/>
                    <a:pt x="114" y="89"/>
                    <a:pt x="114" y="57"/>
                  </a:cubicBezTo>
                  <a:cubicBezTo>
                    <a:pt x="114" y="27"/>
                    <a:pt x="89" y="0"/>
                    <a:pt x="57" y="0"/>
                  </a:cubicBezTo>
                  <a:cubicBezTo>
                    <a:pt x="25"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7" name="Freeform 290"/>
            <p:cNvSpPr>
              <a:spLocks noChangeArrowheads="1"/>
            </p:cNvSpPr>
            <p:nvPr/>
          </p:nvSpPr>
          <p:spPr bwMode="auto">
            <a:xfrm>
              <a:off x="14835907" y="10905108"/>
              <a:ext cx="110038" cy="105801"/>
            </a:xfrm>
            <a:custGeom>
              <a:avLst/>
              <a:gdLst>
                <a:gd name="T0" fmla="*/ 0 w 118"/>
                <a:gd name="T1" fmla="*/ 57 h 115"/>
                <a:gd name="T2" fmla="*/ 0 w 118"/>
                <a:gd name="T3" fmla="*/ 57 h 115"/>
                <a:gd name="T4" fmla="*/ 57 w 118"/>
                <a:gd name="T5" fmla="*/ 114 h 115"/>
                <a:gd name="T6" fmla="*/ 117 w 118"/>
                <a:gd name="T7" fmla="*/ 57 h 115"/>
                <a:gd name="T8" fmla="*/ 57 w 118"/>
                <a:gd name="T9" fmla="*/ 0 h 115"/>
                <a:gd name="T10" fmla="*/ 0 w 118"/>
                <a:gd name="T11" fmla="*/ 57 h 115"/>
              </a:gdLst>
              <a:ahLst/>
              <a:cxnLst>
                <a:cxn ang="0">
                  <a:pos x="T0" y="T1"/>
                </a:cxn>
                <a:cxn ang="0">
                  <a:pos x="T2" y="T3"/>
                </a:cxn>
                <a:cxn ang="0">
                  <a:pos x="T4" y="T5"/>
                </a:cxn>
                <a:cxn ang="0">
                  <a:pos x="T6" y="T7"/>
                </a:cxn>
                <a:cxn ang="0">
                  <a:pos x="T8" y="T9"/>
                </a:cxn>
                <a:cxn ang="0">
                  <a:pos x="T10" y="T11"/>
                </a:cxn>
              </a:cxnLst>
              <a:rect l="0" t="0" r="r" b="b"/>
              <a:pathLst>
                <a:path w="118" h="115">
                  <a:moveTo>
                    <a:pt x="0" y="57"/>
                  </a:moveTo>
                  <a:lnTo>
                    <a:pt x="0" y="57"/>
                  </a:lnTo>
                  <a:cubicBezTo>
                    <a:pt x="0" y="90"/>
                    <a:pt x="27" y="114"/>
                    <a:pt x="57" y="114"/>
                  </a:cubicBezTo>
                  <a:cubicBezTo>
                    <a:pt x="90" y="114"/>
                    <a:pt x="117" y="90"/>
                    <a:pt x="117" y="57"/>
                  </a:cubicBezTo>
                  <a:cubicBezTo>
                    <a:pt x="117" y="27"/>
                    <a:pt x="90" y="0"/>
                    <a:pt x="57" y="0"/>
                  </a:cubicBezTo>
                  <a:cubicBezTo>
                    <a:pt x="27"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8" name="Freeform 291"/>
            <p:cNvSpPr>
              <a:spLocks noChangeArrowheads="1"/>
            </p:cNvSpPr>
            <p:nvPr/>
          </p:nvSpPr>
          <p:spPr bwMode="auto">
            <a:xfrm>
              <a:off x="14666617" y="10748523"/>
              <a:ext cx="105806" cy="105801"/>
            </a:xfrm>
            <a:custGeom>
              <a:avLst/>
              <a:gdLst>
                <a:gd name="T0" fmla="*/ 0 w 114"/>
                <a:gd name="T1" fmla="*/ 57 h 115"/>
                <a:gd name="T2" fmla="*/ 0 w 114"/>
                <a:gd name="T3" fmla="*/ 57 h 115"/>
                <a:gd name="T4" fmla="*/ 56 w 114"/>
                <a:gd name="T5" fmla="*/ 114 h 115"/>
                <a:gd name="T6" fmla="*/ 113 w 114"/>
                <a:gd name="T7" fmla="*/ 57 h 115"/>
                <a:gd name="T8" fmla="*/ 56 w 114"/>
                <a:gd name="T9" fmla="*/ 0 h 115"/>
                <a:gd name="T10" fmla="*/ 0 w 114"/>
                <a:gd name="T11" fmla="*/ 57 h 115"/>
              </a:gdLst>
              <a:ahLst/>
              <a:cxnLst>
                <a:cxn ang="0">
                  <a:pos x="T0" y="T1"/>
                </a:cxn>
                <a:cxn ang="0">
                  <a:pos x="T2" y="T3"/>
                </a:cxn>
                <a:cxn ang="0">
                  <a:pos x="T4" y="T5"/>
                </a:cxn>
                <a:cxn ang="0">
                  <a:pos x="T6" y="T7"/>
                </a:cxn>
                <a:cxn ang="0">
                  <a:pos x="T8" y="T9"/>
                </a:cxn>
                <a:cxn ang="0">
                  <a:pos x="T10" y="T11"/>
                </a:cxn>
              </a:cxnLst>
              <a:rect l="0" t="0" r="r" b="b"/>
              <a:pathLst>
                <a:path w="114" h="115">
                  <a:moveTo>
                    <a:pt x="0" y="57"/>
                  </a:moveTo>
                  <a:lnTo>
                    <a:pt x="0" y="57"/>
                  </a:lnTo>
                  <a:cubicBezTo>
                    <a:pt x="0" y="89"/>
                    <a:pt x="27" y="114"/>
                    <a:pt x="56" y="114"/>
                  </a:cubicBezTo>
                  <a:cubicBezTo>
                    <a:pt x="89" y="114"/>
                    <a:pt x="113" y="89"/>
                    <a:pt x="113" y="57"/>
                  </a:cubicBezTo>
                  <a:cubicBezTo>
                    <a:pt x="113" y="24"/>
                    <a:pt x="89" y="0"/>
                    <a:pt x="56"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79" name="Freeform 292"/>
            <p:cNvSpPr>
              <a:spLocks noChangeArrowheads="1"/>
            </p:cNvSpPr>
            <p:nvPr/>
          </p:nvSpPr>
          <p:spPr bwMode="auto">
            <a:xfrm>
              <a:off x="14450774" y="10646954"/>
              <a:ext cx="110038" cy="105801"/>
            </a:xfrm>
            <a:custGeom>
              <a:avLst/>
              <a:gdLst>
                <a:gd name="T0" fmla="*/ 0 w 117"/>
                <a:gd name="T1" fmla="*/ 58 h 115"/>
                <a:gd name="T2" fmla="*/ 0 w 117"/>
                <a:gd name="T3" fmla="*/ 58 h 115"/>
                <a:gd name="T4" fmla="*/ 59 w 117"/>
                <a:gd name="T5" fmla="*/ 114 h 115"/>
                <a:gd name="T6" fmla="*/ 116 w 117"/>
                <a:gd name="T7" fmla="*/ 58 h 115"/>
                <a:gd name="T8" fmla="*/ 59 w 117"/>
                <a:gd name="T9" fmla="*/ 0 h 115"/>
                <a:gd name="T10" fmla="*/ 0 w 117"/>
                <a:gd name="T11" fmla="*/ 58 h 115"/>
              </a:gdLst>
              <a:ahLst/>
              <a:cxnLst>
                <a:cxn ang="0">
                  <a:pos x="T0" y="T1"/>
                </a:cxn>
                <a:cxn ang="0">
                  <a:pos x="T2" y="T3"/>
                </a:cxn>
                <a:cxn ang="0">
                  <a:pos x="T4" y="T5"/>
                </a:cxn>
                <a:cxn ang="0">
                  <a:pos x="T6" y="T7"/>
                </a:cxn>
                <a:cxn ang="0">
                  <a:pos x="T8" y="T9"/>
                </a:cxn>
                <a:cxn ang="0">
                  <a:pos x="T10" y="T11"/>
                </a:cxn>
              </a:cxnLst>
              <a:rect l="0" t="0" r="r" b="b"/>
              <a:pathLst>
                <a:path w="117" h="115">
                  <a:moveTo>
                    <a:pt x="0" y="58"/>
                  </a:moveTo>
                  <a:lnTo>
                    <a:pt x="0" y="58"/>
                  </a:lnTo>
                  <a:cubicBezTo>
                    <a:pt x="0" y="90"/>
                    <a:pt x="27" y="114"/>
                    <a:pt x="59" y="114"/>
                  </a:cubicBezTo>
                  <a:cubicBezTo>
                    <a:pt x="89" y="114"/>
                    <a:pt x="116" y="90"/>
                    <a:pt x="116" y="58"/>
                  </a:cubicBezTo>
                  <a:cubicBezTo>
                    <a:pt x="116" y="25"/>
                    <a:pt x="89" y="0"/>
                    <a:pt x="59" y="0"/>
                  </a:cubicBezTo>
                  <a:cubicBezTo>
                    <a:pt x="27" y="0"/>
                    <a:pt x="0" y="25"/>
                    <a:pt x="0" y="5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80" name="Freeform 293"/>
            <p:cNvSpPr>
              <a:spLocks noChangeArrowheads="1"/>
            </p:cNvSpPr>
            <p:nvPr/>
          </p:nvSpPr>
          <p:spPr bwMode="auto">
            <a:xfrm>
              <a:off x="14213769" y="10608866"/>
              <a:ext cx="105806" cy="105801"/>
            </a:xfrm>
            <a:custGeom>
              <a:avLst/>
              <a:gdLst>
                <a:gd name="T0" fmla="*/ 0 w 114"/>
                <a:gd name="T1" fmla="*/ 56 h 114"/>
                <a:gd name="T2" fmla="*/ 0 w 114"/>
                <a:gd name="T3" fmla="*/ 56 h 114"/>
                <a:gd name="T4" fmla="*/ 57 w 114"/>
                <a:gd name="T5" fmla="*/ 113 h 114"/>
                <a:gd name="T6" fmla="*/ 113 w 114"/>
                <a:gd name="T7" fmla="*/ 56 h 114"/>
                <a:gd name="T8" fmla="*/ 57 w 114"/>
                <a:gd name="T9" fmla="*/ 0 h 114"/>
                <a:gd name="T10" fmla="*/ 0 w 114"/>
                <a:gd name="T11" fmla="*/ 56 h 114"/>
              </a:gdLst>
              <a:ahLst/>
              <a:cxnLst>
                <a:cxn ang="0">
                  <a:pos x="T0" y="T1"/>
                </a:cxn>
                <a:cxn ang="0">
                  <a:pos x="T2" y="T3"/>
                </a:cxn>
                <a:cxn ang="0">
                  <a:pos x="T4" y="T5"/>
                </a:cxn>
                <a:cxn ang="0">
                  <a:pos x="T6" y="T7"/>
                </a:cxn>
                <a:cxn ang="0">
                  <a:pos x="T8" y="T9"/>
                </a:cxn>
                <a:cxn ang="0">
                  <a:pos x="T10" y="T11"/>
                </a:cxn>
              </a:cxnLst>
              <a:rect l="0" t="0" r="r" b="b"/>
              <a:pathLst>
                <a:path w="114" h="114">
                  <a:moveTo>
                    <a:pt x="0" y="56"/>
                  </a:moveTo>
                  <a:lnTo>
                    <a:pt x="0" y="56"/>
                  </a:lnTo>
                  <a:cubicBezTo>
                    <a:pt x="0" y="89"/>
                    <a:pt x="24" y="113"/>
                    <a:pt x="57" y="113"/>
                  </a:cubicBezTo>
                  <a:cubicBezTo>
                    <a:pt x="89" y="113"/>
                    <a:pt x="113" y="89"/>
                    <a:pt x="113" y="56"/>
                  </a:cubicBezTo>
                  <a:cubicBezTo>
                    <a:pt x="113" y="24"/>
                    <a:pt x="89" y="0"/>
                    <a:pt x="57" y="0"/>
                  </a:cubicBezTo>
                  <a:cubicBezTo>
                    <a:pt x="24"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81" name="Freeform 294"/>
            <p:cNvSpPr>
              <a:spLocks noChangeArrowheads="1"/>
            </p:cNvSpPr>
            <p:nvPr/>
          </p:nvSpPr>
          <p:spPr bwMode="auto">
            <a:xfrm>
              <a:off x="13413877" y="11154797"/>
              <a:ext cx="122735" cy="122729"/>
            </a:xfrm>
            <a:custGeom>
              <a:avLst/>
              <a:gdLst>
                <a:gd name="T0" fmla="*/ 86 w 131"/>
                <a:gd name="T1" fmla="*/ 117 h 131"/>
                <a:gd name="T2" fmla="*/ 86 w 131"/>
                <a:gd name="T3" fmla="*/ 117 h 131"/>
                <a:gd name="T4" fmla="*/ 11 w 131"/>
                <a:gd name="T5" fmla="*/ 84 h 131"/>
                <a:gd name="T6" fmla="*/ 46 w 131"/>
                <a:gd name="T7" fmla="*/ 11 h 131"/>
                <a:gd name="T8" fmla="*/ 119 w 131"/>
                <a:gd name="T9" fmla="*/ 43 h 131"/>
                <a:gd name="T10" fmla="*/ 86 w 131"/>
                <a:gd name="T11" fmla="*/ 117 h 131"/>
              </a:gdLst>
              <a:ahLst/>
              <a:cxnLst>
                <a:cxn ang="0">
                  <a:pos x="T0" y="T1"/>
                </a:cxn>
                <a:cxn ang="0">
                  <a:pos x="T2" y="T3"/>
                </a:cxn>
                <a:cxn ang="0">
                  <a:pos x="T4" y="T5"/>
                </a:cxn>
                <a:cxn ang="0">
                  <a:pos x="T6" y="T7"/>
                </a:cxn>
                <a:cxn ang="0">
                  <a:pos x="T8" y="T9"/>
                </a:cxn>
                <a:cxn ang="0">
                  <a:pos x="T10" y="T11"/>
                </a:cxn>
              </a:cxnLst>
              <a:rect l="0" t="0" r="r" b="b"/>
              <a:pathLst>
                <a:path w="131" h="131">
                  <a:moveTo>
                    <a:pt x="86" y="117"/>
                  </a:moveTo>
                  <a:lnTo>
                    <a:pt x="86" y="117"/>
                  </a:lnTo>
                  <a:cubicBezTo>
                    <a:pt x="56" y="130"/>
                    <a:pt x="21" y="114"/>
                    <a:pt x="11" y="84"/>
                  </a:cubicBezTo>
                  <a:cubicBezTo>
                    <a:pt x="0" y="55"/>
                    <a:pt x="16" y="22"/>
                    <a:pt x="46" y="11"/>
                  </a:cubicBezTo>
                  <a:cubicBezTo>
                    <a:pt x="75" y="0"/>
                    <a:pt x="108" y="14"/>
                    <a:pt x="119" y="43"/>
                  </a:cubicBezTo>
                  <a:cubicBezTo>
                    <a:pt x="130" y="73"/>
                    <a:pt x="116" y="106"/>
                    <a:pt x="86" y="11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82" name="Freeform 295"/>
            <p:cNvSpPr>
              <a:spLocks noChangeArrowheads="1"/>
            </p:cNvSpPr>
            <p:nvPr/>
          </p:nvSpPr>
          <p:spPr bwMode="auto">
            <a:xfrm>
              <a:off x="13532379" y="10926268"/>
              <a:ext cx="118502" cy="122729"/>
            </a:xfrm>
            <a:custGeom>
              <a:avLst/>
              <a:gdLst>
                <a:gd name="T0" fmla="*/ 86 w 130"/>
                <a:gd name="T1" fmla="*/ 119 h 131"/>
                <a:gd name="T2" fmla="*/ 86 w 130"/>
                <a:gd name="T3" fmla="*/ 119 h 131"/>
                <a:gd name="T4" fmla="*/ 13 w 130"/>
                <a:gd name="T5" fmla="*/ 84 h 131"/>
                <a:gd name="T6" fmla="*/ 45 w 130"/>
                <a:gd name="T7" fmla="*/ 10 h 131"/>
                <a:gd name="T8" fmla="*/ 119 w 130"/>
                <a:gd name="T9" fmla="*/ 43 h 131"/>
                <a:gd name="T10" fmla="*/ 86 w 130"/>
                <a:gd name="T11" fmla="*/ 119 h 131"/>
              </a:gdLst>
              <a:ahLst/>
              <a:cxnLst>
                <a:cxn ang="0">
                  <a:pos x="T0" y="T1"/>
                </a:cxn>
                <a:cxn ang="0">
                  <a:pos x="T2" y="T3"/>
                </a:cxn>
                <a:cxn ang="0">
                  <a:pos x="T4" y="T5"/>
                </a:cxn>
                <a:cxn ang="0">
                  <a:pos x="T6" y="T7"/>
                </a:cxn>
                <a:cxn ang="0">
                  <a:pos x="T8" y="T9"/>
                </a:cxn>
                <a:cxn ang="0">
                  <a:pos x="T10" y="T11"/>
                </a:cxn>
              </a:cxnLst>
              <a:rect l="0" t="0" r="r" b="b"/>
              <a:pathLst>
                <a:path w="130" h="131">
                  <a:moveTo>
                    <a:pt x="86" y="119"/>
                  </a:moveTo>
                  <a:lnTo>
                    <a:pt x="86" y="119"/>
                  </a:lnTo>
                  <a:cubicBezTo>
                    <a:pt x="56" y="130"/>
                    <a:pt x="24" y="113"/>
                    <a:pt x="13" y="84"/>
                  </a:cubicBezTo>
                  <a:cubicBezTo>
                    <a:pt x="0" y="54"/>
                    <a:pt x="16" y="22"/>
                    <a:pt x="45" y="10"/>
                  </a:cubicBezTo>
                  <a:cubicBezTo>
                    <a:pt x="76" y="0"/>
                    <a:pt x="108" y="14"/>
                    <a:pt x="119" y="43"/>
                  </a:cubicBezTo>
                  <a:cubicBezTo>
                    <a:pt x="129" y="73"/>
                    <a:pt x="116" y="108"/>
                    <a:pt x="86"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83" name="Freeform 296"/>
            <p:cNvSpPr>
              <a:spLocks noChangeArrowheads="1"/>
            </p:cNvSpPr>
            <p:nvPr/>
          </p:nvSpPr>
          <p:spPr bwMode="auto">
            <a:xfrm>
              <a:off x="13722830" y="10761219"/>
              <a:ext cx="122735" cy="122729"/>
            </a:xfrm>
            <a:custGeom>
              <a:avLst/>
              <a:gdLst>
                <a:gd name="T0" fmla="*/ 84 w 131"/>
                <a:gd name="T1" fmla="*/ 119 h 131"/>
                <a:gd name="T2" fmla="*/ 84 w 131"/>
                <a:gd name="T3" fmla="*/ 119 h 131"/>
                <a:gd name="T4" fmla="*/ 11 w 131"/>
                <a:gd name="T5" fmla="*/ 87 h 131"/>
                <a:gd name="T6" fmla="*/ 46 w 131"/>
                <a:gd name="T7" fmla="*/ 11 h 131"/>
                <a:gd name="T8" fmla="*/ 119 w 131"/>
                <a:gd name="T9" fmla="*/ 47 h 131"/>
                <a:gd name="T10" fmla="*/ 84 w 131"/>
                <a:gd name="T11" fmla="*/ 119 h 131"/>
              </a:gdLst>
              <a:ahLst/>
              <a:cxnLst>
                <a:cxn ang="0">
                  <a:pos x="T0" y="T1"/>
                </a:cxn>
                <a:cxn ang="0">
                  <a:pos x="T2" y="T3"/>
                </a:cxn>
                <a:cxn ang="0">
                  <a:pos x="T4" y="T5"/>
                </a:cxn>
                <a:cxn ang="0">
                  <a:pos x="T6" y="T7"/>
                </a:cxn>
                <a:cxn ang="0">
                  <a:pos x="T8" y="T9"/>
                </a:cxn>
                <a:cxn ang="0">
                  <a:pos x="T10" y="T11"/>
                </a:cxn>
              </a:cxnLst>
              <a:rect l="0" t="0" r="r" b="b"/>
              <a:pathLst>
                <a:path w="131" h="131">
                  <a:moveTo>
                    <a:pt x="84" y="119"/>
                  </a:moveTo>
                  <a:lnTo>
                    <a:pt x="84" y="119"/>
                  </a:lnTo>
                  <a:cubicBezTo>
                    <a:pt x="54" y="130"/>
                    <a:pt x="22" y="117"/>
                    <a:pt x="11" y="87"/>
                  </a:cubicBezTo>
                  <a:cubicBezTo>
                    <a:pt x="0" y="57"/>
                    <a:pt x="17" y="22"/>
                    <a:pt x="46" y="11"/>
                  </a:cubicBezTo>
                  <a:cubicBezTo>
                    <a:pt x="76" y="0"/>
                    <a:pt x="108" y="16"/>
                    <a:pt x="119" y="47"/>
                  </a:cubicBezTo>
                  <a:cubicBezTo>
                    <a:pt x="130" y="76"/>
                    <a:pt x="114" y="109"/>
                    <a:pt x="84"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sp>
          <p:nvSpPr>
            <p:cNvPr id="484" name="Freeform 297"/>
            <p:cNvSpPr>
              <a:spLocks noChangeArrowheads="1"/>
            </p:cNvSpPr>
            <p:nvPr/>
          </p:nvSpPr>
          <p:spPr bwMode="auto">
            <a:xfrm>
              <a:off x="13947138" y="10646954"/>
              <a:ext cx="118502" cy="122729"/>
            </a:xfrm>
            <a:custGeom>
              <a:avLst/>
              <a:gdLst>
                <a:gd name="T0" fmla="*/ 86 w 130"/>
                <a:gd name="T1" fmla="*/ 119 h 131"/>
                <a:gd name="T2" fmla="*/ 86 w 130"/>
                <a:gd name="T3" fmla="*/ 119 h 131"/>
                <a:gd name="T4" fmla="*/ 10 w 130"/>
                <a:gd name="T5" fmla="*/ 87 h 131"/>
                <a:gd name="T6" fmla="*/ 45 w 130"/>
                <a:gd name="T7" fmla="*/ 11 h 131"/>
                <a:gd name="T8" fmla="*/ 119 w 130"/>
                <a:gd name="T9" fmla="*/ 46 h 131"/>
                <a:gd name="T10" fmla="*/ 86 w 130"/>
                <a:gd name="T11" fmla="*/ 119 h 131"/>
              </a:gdLst>
              <a:ahLst/>
              <a:cxnLst>
                <a:cxn ang="0">
                  <a:pos x="T0" y="T1"/>
                </a:cxn>
                <a:cxn ang="0">
                  <a:pos x="T2" y="T3"/>
                </a:cxn>
                <a:cxn ang="0">
                  <a:pos x="T4" y="T5"/>
                </a:cxn>
                <a:cxn ang="0">
                  <a:pos x="T6" y="T7"/>
                </a:cxn>
                <a:cxn ang="0">
                  <a:pos x="T8" y="T9"/>
                </a:cxn>
                <a:cxn ang="0">
                  <a:pos x="T10" y="T11"/>
                </a:cxn>
              </a:cxnLst>
              <a:rect l="0" t="0" r="r" b="b"/>
              <a:pathLst>
                <a:path w="130" h="131">
                  <a:moveTo>
                    <a:pt x="86" y="119"/>
                  </a:moveTo>
                  <a:lnTo>
                    <a:pt x="86" y="119"/>
                  </a:lnTo>
                  <a:cubicBezTo>
                    <a:pt x="57" y="130"/>
                    <a:pt x="21" y="117"/>
                    <a:pt x="10" y="87"/>
                  </a:cubicBezTo>
                  <a:cubicBezTo>
                    <a:pt x="0" y="57"/>
                    <a:pt x="16" y="22"/>
                    <a:pt x="45" y="11"/>
                  </a:cubicBezTo>
                  <a:cubicBezTo>
                    <a:pt x="75" y="0"/>
                    <a:pt x="108" y="16"/>
                    <a:pt x="119" y="46"/>
                  </a:cubicBezTo>
                  <a:cubicBezTo>
                    <a:pt x="129" y="76"/>
                    <a:pt x="116" y="109"/>
                    <a:pt x="86"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accent3"/>
                </a:solidFill>
                <a:latin typeface="微软雅黑" panose="020B0503020204020204" pitchFamily="34" charset="-122"/>
              </a:endParaRPr>
            </a:p>
          </p:txBody>
        </p:sp>
      </p:grpSp>
      <p:sp>
        <p:nvSpPr>
          <p:cNvPr id="485" name="TextBox 484"/>
          <p:cNvSpPr txBox="1"/>
          <p:nvPr/>
        </p:nvSpPr>
        <p:spPr>
          <a:xfrm>
            <a:off x="4591740" y="4657162"/>
            <a:ext cx="1293944" cy="707886"/>
          </a:xfrm>
          <a:prstGeom prst="rect">
            <a:avLst/>
          </a:prstGeom>
          <a:noFill/>
        </p:spPr>
        <p:txBody>
          <a:bodyPr wrap="none" rtlCol="0">
            <a:spAutoFit/>
          </a:bodyPr>
          <a:lstStyle/>
          <a:p>
            <a:r>
              <a:rPr lang="id-ID" sz="4000" b="1" dirty="0" smtClean="0">
                <a:solidFill>
                  <a:schemeClr val="bg1"/>
                </a:solidFill>
                <a:latin typeface="微软雅黑" panose="020B0503020204020204" pitchFamily="34" charset="-122"/>
                <a:cs typeface="Aparajita" panose="020B0604020202020204" pitchFamily="34" charset="0"/>
              </a:rPr>
              <a:t>53%</a:t>
            </a:r>
            <a:endParaRPr lang="id-ID" sz="4000" b="1" dirty="0">
              <a:solidFill>
                <a:schemeClr val="bg1"/>
              </a:solidFill>
              <a:latin typeface="微软雅黑" panose="020B0503020204020204" pitchFamily="34" charset="-122"/>
              <a:cs typeface="Aparajita" panose="020B0604020202020204" pitchFamily="34" charset="0"/>
            </a:endParaRPr>
          </a:p>
        </p:txBody>
      </p:sp>
      <p:grpSp>
        <p:nvGrpSpPr>
          <p:cNvPr id="504" name="Group 503"/>
          <p:cNvGrpSpPr/>
          <p:nvPr/>
        </p:nvGrpSpPr>
        <p:grpSpPr>
          <a:xfrm>
            <a:off x="18645806" y="4174709"/>
            <a:ext cx="1722519" cy="1722435"/>
            <a:chOff x="13401180" y="10608866"/>
            <a:chExt cx="1722519" cy="1722435"/>
          </a:xfrm>
          <a:solidFill>
            <a:schemeClr val="accent4"/>
          </a:solidFill>
        </p:grpSpPr>
        <p:sp>
          <p:nvSpPr>
            <p:cNvPr id="505" name="Freeform 277"/>
            <p:cNvSpPr>
              <a:spLocks noChangeArrowheads="1"/>
            </p:cNvSpPr>
            <p:nvPr/>
          </p:nvSpPr>
          <p:spPr bwMode="auto">
            <a:xfrm>
              <a:off x="13401180" y="11417183"/>
              <a:ext cx="105806" cy="110033"/>
            </a:xfrm>
            <a:custGeom>
              <a:avLst/>
              <a:gdLst>
                <a:gd name="T0" fmla="*/ 0 w 115"/>
                <a:gd name="T1" fmla="*/ 60 h 118"/>
                <a:gd name="T2" fmla="*/ 0 w 115"/>
                <a:gd name="T3" fmla="*/ 60 h 118"/>
                <a:gd name="T4" fmla="*/ 57 w 115"/>
                <a:gd name="T5" fmla="*/ 117 h 118"/>
                <a:gd name="T6" fmla="*/ 114 w 115"/>
                <a:gd name="T7" fmla="*/ 60 h 118"/>
                <a:gd name="T8" fmla="*/ 57 w 115"/>
                <a:gd name="T9" fmla="*/ 0 h 118"/>
                <a:gd name="T10" fmla="*/ 0 w 115"/>
                <a:gd name="T11" fmla="*/ 60 h 118"/>
              </a:gdLst>
              <a:ahLst/>
              <a:cxnLst>
                <a:cxn ang="0">
                  <a:pos x="T0" y="T1"/>
                </a:cxn>
                <a:cxn ang="0">
                  <a:pos x="T2" y="T3"/>
                </a:cxn>
                <a:cxn ang="0">
                  <a:pos x="T4" y="T5"/>
                </a:cxn>
                <a:cxn ang="0">
                  <a:pos x="T6" y="T7"/>
                </a:cxn>
                <a:cxn ang="0">
                  <a:pos x="T8" y="T9"/>
                </a:cxn>
                <a:cxn ang="0">
                  <a:pos x="T10" y="T11"/>
                </a:cxn>
              </a:cxnLst>
              <a:rect l="0" t="0" r="r" b="b"/>
              <a:pathLst>
                <a:path w="115" h="118">
                  <a:moveTo>
                    <a:pt x="0" y="60"/>
                  </a:moveTo>
                  <a:lnTo>
                    <a:pt x="0" y="60"/>
                  </a:lnTo>
                  <a:cubicBezTo>
                    <a:pt x="0" y="90"/>
                    <a:pt x="25" y="117"/>
                    <a:pt x="57" y="117"/>
                  </a:cubicBezTo>
                  <a:cubicBezTo>
                    <a:pt x="89" y="117"/>
                    <a:pt x="114" y="90"/>
                    <a:pt x="114" y="60"/>
                  </a:cubicBezTo>
                  <a:cubicBezTo>
                    <a:pt x="114" y="28"/>
                    <a:pt x="89" y="0"/>
                    <a:pt x="57" y="0"/>
                  </a:cubicBezTo>
                  <a:cubicBezTo>
                    <a:pt x="25" y="0"/>
                    <a:pt x="0" y="28"/>
                    <a:pt x="0" y="6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6" name="Freeform 278"/>
            <p:cNvSpPr>
              <a:spLocks noChangeArrowheads="1"/>
            </p:cNvSpPr>
            <p:nvPr/>
          </p:nvSpPr>
          <p:spPr bwMode="auto">
            <a:xfrm>
              <a:off x="13439270" y="11658408"/>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9"/>
                    <a:pt x="24" y="114"/>
                    <a:pt x="57" y="114"/>
                  </a:cubicBezTo>
                  <a:cubicBezTo>
                    <a:pt x="89" y="114"/>
                    <a:pt x="114" y="89"/>
                    <a:pt x="114" y="57"/>
                  </a:cubicBezTo>
                  <a:cubicBezTo>
                    <a:pt x="114" y="27"/>
                    <a:pt x="89" y="0"/>
                    <a:pt x="57" y="0"/>
                  </a:cubicBezTo>
                  <a:cubicBezTo>
                    <a:pt x="24"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7" name="Freeform 279"/>
            <p:cNvSpPr>
              <a:spLocks noChangeArrowheads="1"/>
            </p:cNvSpPr>
            <p:nvPr/>
          </p:nvSpPr>
          <p:spPr bwMode="auto">
            <a:xfrm>
              <a:off x="13540844" y="11874242"/>
              <a:ext cx="110038" cy="105801"/>
            </a:xfrm>
            <a:custGeom>
              <a:avLst/>
              <a:gdLst>
                <a:gd name="T0" fmla="*/ 0 w 117"/>
                <a:gd name="T1" fmla="*/ 57 h 114"/>
                <a:gd name="T2" fmla="*/ 0 w 117"/>
                <a:gd name="T3" fmla="*/ 57 h 114"/>
                <a:gd name="T4" fmla="*/ 56 w 117"/>
                <a:gd name="T5" fmla="*/ 113 h 114"/>
                <a:gd name="T6" fmla="*/ 116 w 117"/>
                <a:gd name="T7" fmla="*/ 57 h 114"/>
                <a:gd name="T8" fmla="*/ 56 w 117"/>
                <a:gd name="T9" fmla="*/ 0 h 114"/>
                <a:gd name="T10" fmla="*/ 0 w 117"/>
                <a:gd name="T11" fmla="*/ 57 h 114"/>
              </a:gdLst>
              <a:ahLst/>
              <a:cxnLst>
                <a:cxn ang="0">
                  <a:pos x="T0" y="T1"/>
                </a:cxn>
                <a:cxn ang="0">
                  <a:pos x="T2" y="T3"/>
                </a:cxn>
                <a:cxn ang="0">
                  <a:pos x="T4" y="T5"/>
                </a:cxn>
                <a:cxn ang="0">
                  <a:pos x="T6" y="T7"/>
                </a:cxn>
                <a:cxn ang="0">
                  <a:pos x="T8" y="T9"/>
                </a:cxn>
                <a:cxn ang="0">
                  <a:pos x="T10" y="T11"/>
                </a:cxn>
              </a:cxnLst>
              <a:rect l="0" t="0" r="r" b="b"/>
              <a:pathLst>
                <a:path w="117" h="114">
                  <a:moveTo>
                    <a:pt x="0" y="57"/>
                  </a:moveTo>
                  <a:lnTo>
                    <a:pt x="0" y="57"/>
                  </a:lnTo>
                  <a:cubicBezTo>
                    <a:pt x="0" y="89"/>
                    <a:pt x="27" y="113"/>
                    <a:pt x="56" y="113"/>
                  </a:cubicBezTo>
                  <a:cubicBezTo>
                    <a:pt x="89" y="113"/>
                    <a:pt x="116" y="89"/>
                    <a:pt x="116" y="57"/>
                  </a:cubicBezTo>
                  <a:cubicBezTo>
                    <a:pt x="116" y="24"/>
                    <a:pt x="89" y="0"/>
                    <a:pt x="56"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8" name="Freeform 280"/>
            <p:cNvSpPr>
              <a:spLocks noChangeArrowheads="1"/>
            </p:cNvSpPr>
            <p:nvPr/>
          </p:nvSpPr>
          <p:spPr bwMode="auto">
            <a:xfrm>
              <a:off x="13697436" y="12043523"/>
              <a:ext cx="110038" cy="105801"/>
            </a:xfrm>
            <a:custGeom>
              <a:avLst/>
              <a:gdLst>
                <a:gd name="T0" fmla="*/ 0 w 117"/>
                <a:gd name="T1" fmla="*/ 57 h 114"/>
                <a:gd name="T2" fmla="*/ 0 w 117"/>
                <a:gd name="T3" fmla="*/ 57 h 114"/>
                <a:gd name="T4" fmla="*/ 59 w 117"/>
                <a:gd name="T5" fmla="*/ 113 h 114"/>
                <a:gd name="T6" fmla="*/ 116 w 117"/>
                <a:gd name="T7" fmla="*/ 57 h 114"/>
                <a:gd name="T8" fmla="*/ 59 w 117"/>
                <a:gd name="T9" fmla="*/ 0 h 114"/>
                <a:gd name="T10" fmla="*/ 0 w 117"/>
                <a:gd name="T11" fmla="*/ 57 h 114"/>
              </a:gdLst>
              <a:ahLst/>
              <a:cxnLst>
                <a:cxn ang="0">
                  <a:pos x="T0" y="T1"/>
                </a:cxn>
                <a:cxn ang="0">
                  <a:pos x="T2" y="T3"/>
                </a:cxn>
                <a:cxn ang="0">
                  <a:pos x="T4" y="T5"/>
                </a:cxn>
                <a:cxn ang="0">
                  <a:pos x="T6" y="T7"/>
                </a:cxn>
                <a:cxn ang="0">
                  <a:pos x="T8" y="T9"/>
                </a:cxn>
                <a:cxn ang="0">
                  <a:pos x="T10" y="T11"/>
                </a:cxn>
              </a:cxnLst>
              <a:rect l="0" t="0" r="r" b="b"/>
              <a:pathLst>
                <a:path w="117" h="114">
                  <a:moveTo>
                    <a:pt x="0" y="57"/>
                  </a:moveTo>
                  <a:lnTo>
                    <a:pt x="0" y="57"/>
                  </a:lnTo>
                  <a:cubicBezTo>
                    <a:pt x="0" y="89"/>
                    <a:pt x="27" y="113"/>
                    <a:pt x="59" y="113"/>
                  </a:cubicBezTo>
                  <a:cubicBezTo>
                    <a:pt x="89" y="113"/>
                    <a:pt x="116" y="89"/>
                    <a:pt x="116" y="57"/>
                  </a:cubicBezTo>
                  <a:cubicBezTo>
                    <a:pt x="116" y="24"/>
                    <a:pt x="89" y="0"/>
                    <a:pt x="59"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09" name="Freeform 281"/>
            <p:cNvSpPr>
              <a:spLocks noChangeArrowheads="1"/>
            </p:cNvSpPr>
            <p:nvPr/>
          </p:nvSpPr>
          <p:spPr bwMode="auto">
            <a:xfrm>
              <a:off x="13896351" y="12166252"/>
              <a:ext cx="110038" cy="105801"/>
            </a:xfrm>
            <a:custGeom>
              <a:avLst/>
              <a:gdLst>
                <a:gd name="T0" fmla="*/ 0 w 117"/>
                <a:gd name="T1" fmla="*/ 56 h 114"/>
                <a:gd name="T2" fmla="*/ 0 w 117"/>
                <a:gd name="T3" fmla="*/ 56 h 114"/>
                <a:gd name="T4" fmla="*/ 59 w 117"/>
                <a:gd name="T5" fmla="*/ 113 h 114"/>
                <a:gd name="T6" fmla="*/ 116 w 117"/>
                <a:gd name="T7" fmla="*/ 56 h 114"/>
                <a:gd name="T8" fmla="*/ 59 w 117"/>
                <a:gd name="T9" fmla="*/ 0 h 114"/>
                <a:gd name="T10" fmla="*/ 0 w 117"/>
                <a:gd name="T11" fmla="*/ 56 h 114"/>
              </a:gdLst>
              <a:ahLst/>
              <a:cxnLst>
                <a:cxn ang="0">
                  <a:pos x="T0" y="T1"/>
                </a:cxn>
                <a:cxn ang="0">
                  <a:pos x="T2" y="T3"/>
                </a:cxn>
                <a:cxn ang="0">
                  <a:pos x="T4" y="T5"/>
                </a:cxn>
                <a:cxn ang="0">
                  <a:pos x="T6" y="T7"/>
                </a:cxn>
                <a:cxn ang="0">
                  <a:pos x="T8" y="T9"/>
                </a:cxn>
                <a:cxn ang="0">
                  <a:pos x="T10" y="T11"/>
                </a:cxn>
              </a:cxnLst>
              <a:rect l="0" t="0" r="r" b="b"/>
              <a:pathLst>
                <a:path w="117" h="114">
                  <a:moveTo>
                    <a:pt x="0" y="56"/>
                  </a:moveTo>
                  <a:lnTo>
                    <a:pt x="0" y="56"/>
                  </a:lnTo>
                  <a:cubicBezTo>
                    <a:pt x="0" y="89"/>
                    <a:pt x="26" y="113"/>
                    <a:pt x="59" y="113"/>
                  </a:cubicBezTo>
                  <a:cubicBezTo>
                    <a:pt x="89" y="113"/>
                    <a:pt x="116" y="89"/>
                    <a:pt x="116" y="56"/>
                  </a:cubicBezTo>
                  <a:cubicBezTo>
                    <a:pt x="116" y="24"/>
                    <a:pt x="89" y="0"/>
                    <a:pt x="59" y="0"/>
                  </a:cubicBezTo>
                  <a:cubicBezTo>
                    <a:pt x="26"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0" name="Freeform 282"/>
            <p:cNvSpPr>
              <a:spLocks noChangeArrowheads="1"/>
            </p:cNvSpPr>
            <p:nvPr/>
          </p:nvSpPr>
          <p:spPr bwMode="auto">
            <a:xfrm>
              <a:off x="14129124" y="12225500"/>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7"/>
                    <a:pt x="24" y="114"/>
                    <a:pt x="57" y="114"/>
                  </a:cubicBezTo>
                  <a:cubicBezTo>
                    <a:pt x="89" y="114"/>
                    <a:pt x="114" y="87"/>
                    <a:pt x="114" y="57"/>
                  </a:cubicBezTo>
                  <a:cubicBezTo>
                    <a:pt x="114" y="24"/>
                    <a:pt x="89" y="0"/>
                    <a:pt x="57" y="0"/>
                  </a:cubicBezTo>
                  <a:cubicBezTo>
                    <a:pt x="24"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1" name="Freeform 283"/>
            <p:cNvSpPr>
              <a:spLocks noChangeArrowheads="1"/>
            </p:cNvSpPr>
            <p:nvPr/>
          </p:nvSpPr>
          <p:spPr bwMode="auto">
            <a:xfrm>
              <a:off x="14374593" y="12212804"/>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90"/>
                    <a:pt x="25" y="114"/>
                    <a:pt x="57" y="114"/>
                  </a:cubicBezTo>
                  <a:cubicBezTo>
                    <a:pt x="87" y="114"/>
                    <a:pt x="114" y="90"/>
                    <a:pt x="114" y="57"/>
                  </a:cubicBezTo>
                  <a:cubicBezTo>
                    <a:pt x="114" y="25"/>
                    <a:pt x="87" y="0"/>
                    <a:pt x="57" y="0"/>
                  </a:cubicBezTo>
                  <a:cubicBezTo>
                    <a:pt x="25" y="0"/>
                    <a:pt x="0" y="25"/>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2" name="Freeform 284"/>
            <p:cNvSpPr>
              <a:spLocks noChangeArrowheads="1"/>
            </p:cNvSpPr>
            <p:nvPr/>
          </p:nvSpPr>
          <p:spPr bwMode="auto">
            <a:xfrm>
              <a:off x="14598902" y="12128163"/>
              <a:ext cx="110038" cy="110033"/>
            </a:xfrm>
            <a:custGeom>
              <a:avLst/>
              <a:gdLst>
                <a:gd name="T0" fmla="*/ 0 w 117"/>
                <a:gd name="T1" fmla="*/ 59 h 117"/>
                <a:gd name="T2" fmla="*/ 0 w 117"/>
                <a:gd name="T3" fmla="*/ 59 h 117"/>
                <a:gd name="T4" fmla="*/ 59 w 117"/>
                <a:gd name="T5" fmla="*/ 116 h 117"/>
                <a:gd name="T6" fmla="*/ 116 w 117"/>
                <a:gd name="T7" fmla="*/ 59 h 117"/>
                <a:gd name="T8" fmla="*/ 59 w 117"/>
                <a:gd name="T9" fmla="*/ 0 h 117"/>
                <a:gd name="T10" fmla="*/ 0 w 117"/>
                <a:gd name="T11" fmla="*/ 59 h 117"/>
              </a:gdLst>
              <a:ahLst/>
              <a:cxnLst>
                <a:cxn ang="0">
                  <a:pos x="T0" y="T1"/>
                </a:cxn>
                <a:cxn ang="0">
                  <a:pos x="T2" y="T3"/>
                </a:cxn>
                <a:cxn ang="0">
                  <a:pos x="T4" y="T5"/>
                </a:cxn>
                <a:cxn ang="0">
                  <a:pos x="T6" y="T7"/>
                </a:cxn>
                <a:cxn ang="0">
                  <a:pos x="T8" y="T9"/>
                </a:cxn>
                <a:cxn ang="0">
                  <a:pos x="T10" y="T11"/>
                </a:cxn>
              </a:cxnLst>
              <a:rect l="0" t="0" r="r" b="b"/>
              <a:pathLst>
                <a:path w="117" h="117">
                  <a:moveTo>
                    <a:pt x="0" y="59"/>
                  </a:moveTo>
                  <a:lnTo>
                    <a:pt x="0" y="59"/>
                  </a:lnTo>
                  <a:cubicBezTo>
                    <a:pt x="0" y="89"/>
                    <a:pt x="27" y="116"/>
                    <a:pt x="59" y="116"/>
                  </a:cubicBezTo>
                  <a:cubicBezTo>
                    <a:pt x="90" y="116"/>
                    <a:pt x="116" y="89"/>
                    <a:pt x="116" y="59"/>
                  </a:cubicBezTo>
                  <a:cubicBezTo>
                    <a:pt x="116" y="27"/>
                    <a:pt x="90" y="0"/>
                    <a:pt x="59" y="0"/>
                  </a:cubicBezTo>
                  <a:cubicBezTo>
                    <a:pt x="27" y="0"/>
                    <a:pt x="0" y="27"/>
                    <a:pt x="0" y="5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3" name="Freeform 285"/>
            <p:cNvSpPr>
              <a:spLocks noChangeArrowheads="1"/>
            </p:cNvSpPr>
            <p:nvPr/>
          </p:nvSpPr>
          <p:spPr bwMode="auto">
            <a:xfrm>
              <a:off x="14785120" y="11992739"/>
              <a:ext cx="110038" cy="105801"/>
            </a:xfrm>
            <a:custGeom>
              <a:avLst/>
              <a:gdLst>
                <a:gd name="T0" fmla="*/ 0 w 118"/>
                <a:gd name="T1" fmla="*/ 56 h 114"/>
                <a:gd name="T2" fmla="*/ 0 w 118"/>
                <a:gd name="T3" fmla="*/ 56 h 114"/>
                <a:gd name="T4" fmla="*/ 57 w 118"/>
                <a:gd name="T5" fmla="*/ 113 h 114"/>
                <a:gd name="T6" fmla="*/ 117 w 118"/>
                <a:gd name="T7" fmla="*/ 56 h 114"/>
                <a:gd name="T8" fmla="*/ 57 w 118"/>
                <a:gd name="T9" fmla="*/ 0 h 114"/>
                <a:gd name="T10" fmla="*/ 0 w 118"/>
                <a:gd name="T11" fmla="*/ 56 h 114"/>
              </a:gdLst>
              <a:ahLst/>
              <a:cxnLst>
                <a:cxn ang="0">
                  <a:pos x="T0" y="T1"/>
                </a:cxn>
                <a:cxn ang="0">
                  <a:pos x="T2" y="T3"/>
                </a:cxn>
                <a:cxn ang="0">
                  <a:pos x="T4" y="T5"/>
                </a:cxn>
                <a:cxn ang="0">
                  <a:pos x="T6" y="T7"/>
                </a:cxn>
                <a:cxn ang="0">
                  <a:pos x="T8" y="T9"/>
                </a:cxn>
                <a:cxn ang="0">
                  <a:pos x="T10" y="T11"/>
                </a:cxn>
              </a:cxnLst>
              <a:rect l="0" t="0" r="r" b="b"/>
              <a:pathLst>
                <a:path w="118" h="114">
                  <a:moveTo>
                    <a:pt x="0" y="56"/>
                  </a:moveTo>
                  <a:lnTo>
                    <a:pt x="0" y="56"/>
                  </a:lnTo>
                  <a:cubicBezTo>
                    <a:pt x="0" y="89"/>
                    <a:pt x="27" y="113"/>
                    <a:pt x="57" y="113"/>
                  </a:cubicBezTo>
                  <a:cubicBezTo>
                    <a:pt x="89" y="113"/>
                    <a:pt x="117" y="89"/>
                    <a:pt x="117" y="56"/>
                  </a:cubicBezTo>
                  <a:cubicBezTo>
                    <a:pt x="117" y="24"/>
                    <a:pt x="89" y="0"/>
                    <a:pt x="57" y="0"/>
                  </a:cubicBezTo>
                  <a:cubicBezTo>
                    <a:pt x="27"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4" name="Freeform 286"/>
            <p:cNvSpPr>
              <a:spLocks noChangeArrowheads="1"/>
            </p:cNvSpPr>
            <p:nvPr/>
          </p:nvSpPr>
          <p:spPr bwMode="auto">
            <a:xfrm>
              <a:off x="14924784" y="11806529"/>
              <a:ext cx="105806" cy="105801"/>
            </a:xfrm>
            <a:custGeom>
              <a:avLst/>
              <a:gdLst>
                <a:gd name="T0" fmla="*/ 0 w 115"/>
                <a:gd name="T1" fmla="*/ 58 h 115"/>
                <a:gd name="T2" fmla="*/ 0 w 115"/>
                <a:gd name="T3" fmla="*/ 58 h 115"/>
                <a:gd name="T4" fmla="*/ 57 w 115"/>
                <a:gd name="T5" fmla="*/ 114 h 115"/>
                <a:gd name="T6" fmla="*/ 114 w 115"/>
                <a:gd name="T7" fmla="*/ 58 h 115"/>
                <a:gd name="T8" fmla="*/ 57 w 115"/>
                <a:gd name="T9" fmla="*/ 0 h 115"/>
                <a:gd name="T10" fmla="*/ 0 w 115"/>
                <a:gd name="T11" fmla="*/ 58 h 115"/>
              </a:gdLst>
              <a:ahLst/>
              <a:cxnLst>
                <a:cxn ang="0">
                  <a:pos x="T0" y="T1"/>
                </a:cxn>
                <a:cxn ang="0">
                  <a:pos x="T2" y="T3"/>
                </a:cxn>
                <a:cxn ang="0">
                  <a:pos x="T4" y="T5"/>
                </a:cxn>
                <a:cxn ang="0">
                  <a:pos x="T6" y="T7"/>
                </a:cxn>
                <a:cxn ang="0">
                  <a:pos x="T8" y="T9"/>
                </a:cxn>
                <a:cxn ang="0">
                  <a:pos x="T10" y="T11"/>
                </a:cxn>
              </a:cxnLst>
              <a:rect l="0" t="0" r="r" b="b"/>
              <a:pathLst>
                <a:path w="115" h="115">
                  <a:moveTo>
                    <a:pt x="0" y="58"/>
                  </a:moveTo>
                  <a:lnTo>
                    <a:pt x="0" y="58"/>
                  </a:lnTo>
                  <a:cubicBezTo>
                    <a:pt x="0" y="90"/>
                    <a:pt x="25" y="114"/>
                    <a:pt x="57" y="114"/>
                  </a:cubicBezTo>
                  <a:cubicBezTo>
                    <a:pt x="89" y="114"/>
                    <a:pt x="114" y="90"/>
                    <a:pt x="114" y="58"/>
                  </a:cubicBezTo>
                  <a:cubicBezTo>
                    <a:pt x="114" y="25"/>
                    <a:pt x="89" y="0"/>
                    <a:pt x="57" y="0"/>
                  </a:cubicBezTo>
                  <a:cubicBezTo>
                    <a:pt x="25" y="0"/>
                    <a:pt x="0" y="25"/>
                    <a:pt x="0" y="5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5" name="Freeform 287"/>
            <p:cNvSpPr>
              <a:spLocks noChangeArrowheads="1"/>
            </p:cNvSpPr>
            <p:nvPr/>
          </p:nvSpPr>
          <p:spPr bwMode="auto">
            <a:xfrm>
              <a:off x="15005196" y="11582232"/>
              <a:ext cx="110038" cy="110033"/>
            </a:xfrm>
            <a:custGeom>
              <a:avLst/>
              <a:gdLst>
                <a:gd name="T0" fmla="*/ 0 w 117"/>
                <a:gd name="T1" fmla="*/ 57 h 117"/>
                <a:gd name="T2" fmla="*/ 0 w 117"/>
                <a:gd name="T3" fmla="*/ 57 h 117"/>
                <a:gd name="T4" fmla="*/ 57 w 117"/>
                <a:gd name="T5" fmla="*/ 116 h 117"/>
                <a:gd name="T6" fmla="*/ 116 w 117"/>
                <a:gd name="T7" fmla="*/ 57 h 117"/>
                <a:gd name="T8" fmla="*/ 57 w 117"/>
                <a:gd name="T9" fmla="*/ 0 h 117"/>
                <a:gd name="T10" fmla="*/ 0 w 117"/>
                <a:gd name="T11" fmla="*/ 57 h 117"/>
              </a:gdLst>
              <a:ahLst/>
              <a:cxnLst>
                <a:cxn ang="0">
                  <a:pos x="T0" y="T1"/>
                </a:cxn>
                <a:cxn ang="0">
                  <a:pos x="T2" y="T3"/>
                </a:cxn>
                <a:cxn ang="0">
                  <a:pos x="T4" y="T5"/>
                </a:cxn>
                <a:cxn ang="0">
                  <a:pos x="T6" y="T7"/>
                </a:cxn>
                <a:cxn ang="0">
                  <a:pos x="T8" y="T9"/>
                </a:cxn>
                <a:cxn ang="0">
                  <a:pos x="T10" y="T11"/>
                </a:cxn>
              </a:cxnLst>
              <a:rect l="0" t="0" r="r" b="b"/>
              <a:pathLst>
                <a:path w="117" h="117">
                  <a:moveTo>
                    <a:pt x="0" y="57"/>
                  </a:moveTo>
                  <a:lnTo>
                    <a:pt x="0" y="57"/>
                  </a:lnTo>
                  <a:cubicBezTo>
                    <a:pt x="0" y="89"/>
                    <a:pt x="27" y="116"/>
                    <a:pt x="57" y="116"/>
                  </a:cubicBezTo>
                  <a:cubicBezTo>
                    <a:pt x="89" y="116"/>
                    <a:pt x="116" y="89"/>
                    <a:pt x="116" y="57"/>
                  </a:cubicBezTo>
                  <a:cubicBezTo>
                    <a:pt x="116" y="27"/>
                    <a:pt x="89" y="0"/>
                    <a:pt x="57" y="0"/>
                  </a:cubicBezTo>
                  <a:cubicBezTo>
                    <a:pt x="27"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6" name="Freeform 288"/>
            <p:cNvSpPr>
              <a:spLocks noChangeArrowheads="1"/>
            </p:cNvSpPr>
            <p:nvPr/>
          </p:nvSpPr>
          <p:spPr bwMode="auto">
            <a:xfrm>
              <a:off x="15017893" y="11336774"/>
              <a:ext cx="105806" cy="105801"/>
            </a:xfrm>
            <a:custGeom>
              <a:avLst/>
              <a:gdLst>
                <a:gd name="T0" fmla="*/ 0 w 115"/>
                <a:gd name="T1" fmla="*/ 56 h 114"/>
                <a:gd name="T2" fmla="*/ 0 w 115"/>
                <a:gd name="T3" fmla="*/ 56 h 114"/>
                <a:gd name="T4" fmla="*/ 57 w 115"/>
                <a:gd name="T5" fmla="*/ 113 h 114"/>
                <a:gd name="T6" fmla="*/ 114 w 115"/>
                <a:gd name="T7" fmla="*/ 56 h 114"/>
                <a:gd name="T8" fmla="*/ 57 w 115"/>
                <a:gd name="T9" fmla="*/ 0 h 114"/>
                <a:gd name="T10" fmla="*/ 0 w 115"/>
                <a:gd name="T11" fmla="*/ 56 h 114"/>
              </a:gdLst>
              <a:ahLst/>
              <a:cxnLst>
                <a:cxn ang="0">
                  <a:pos x="T0" y="T1"/>
                </a:cxn>
                <a:cxn ang="0">
                  <a:pos x="T2" y="T3"/>
                </a:cxn>
                <a:cxn ang="0">
                  <a:pos x="T4" y="T5"/>
                </a:cxn>
                <a:cxn ang="0">
                  <a:pos x="T6" y="T7"/>
                </a:cxn>
                <a:cxn ang="0">
                  <a:pos x="T8" y="T9"/>
                </a:cxn>
                <a:cxn ang="0">
                  <a:pos x="T10" y="T11"/>
                </a:cxn>
              </a:cxnLst>
              <a:rect l="0" t="0" r="r" b="b"/>
              <a:pathLst>
                <a:path w="115" h="114">
                  <a:moveTo>
                    <a:pt x="0" y="56"/>
                  </a:moveTo>
                  <a:lnTo>
                    <a:pt x="0" y="56"/>
                  </a:lnTo>
                  <a:cubicBezTo>
                    <a:pt x="0" y="86"/>
                    <a:pt x="25" y="113"/>
                    <a:pt x="57" y="113"/>
                  </a:cubicBezTo>
                  <a:cubicBezTo>
                    <a:pt x="90" y="113"/>
                    <a:pt x="114" y="86"/>
                    <a:pt x="114" y="56"/>
                  </a:cubicBezTo>
                  <a:cubicBezTo>
                    <a:pt x="114" y="24"/>
                    <a:pt x="90" y="0"/>
                    <a:pt x="57" y="0"/>
                  </a:cubicBezTo>
                  <a:cubicBezTo>
                    <a:pt x="25"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7" name="Freeform 289"/>
            <p:cNvSpPr>
              <a:spLocks noChangeArrowheads="1"/>
            </p:cNvSpPr>
            <p:nvPr/>
          </p:nvSpPr>
          <p:spPr bwMode="auto">
            <a:xfrm>
              <a:off x="14958641" y="11104013"/>
              <a:ext cx="105806" cy="105801"/>
            </a:xfrm>
            <a:custGeom>
              <a:avLst/>
              <a:gdLst>
                <a:gd name="T0" fmla="*/ 0 w 115"/>
                <a:gd name="T1" fmla="*/ 57 h 115"/>
                <a:gd name="T2" fmla="*/ 0 w 115"/>
                <a:gd name="T3" fmla="*/ 57 h 115"/>
                <a:gd name="T4" fmla="*/ 57 w 115"/>
                <a:gd name="T5" fmla="*/ 114 h 115"/>
                <a:gd name="T6" fmla="*/ 114 w 115"/>
                <a:gd name="T7" fmla="*/ 57 h 115"/>
                <a:gd name="T8" fmla="*/ 57 w 115"/>
                <a:gd name="T9" fmla="*/ 0 h 115"/>
                <a:gd name="T10" fmla="*/ 0 w 115"/>
                <a:gd name="T11" fmla="*/ 57 h 115"/>
              </a:gdLst>
              <a:ahLst/>
              <a:cxnLst>
                <a:cxn ang="0">
                  <a:pos x="T0" y="T1"/>
                </a:cxn>
                <a:cxn ang="0">
                  <a:pos x="T2" y="T3"/>
                </a:cxn>
                <a:cxn ang="0">
                  <a:pos x="T4" y="T5"/>
                </a:cxn>
                <a:cxn ang="0">
                  <a:pos x="T6" y="T7"/>
                </a:cxn>
                <a:cxn ang="0">
                  <a:pos x="T8" y="T9"/>
                </a:cxn>
                <a:cxn ang="0">
                  <a:pos x="T10" y="T11"/>
                </a:cxn>
              </a:cxnLst>
              <a:rect l="0" t="0" r="r" b="b"/>
              <a:pathLst>
                <a:path w="115" h="115">
                  <a:moveTo>
                    <a:pt x="0" y="57"/>
                  </a:moveTo>
                  <a:lnTo>
                    <a:pt x="0" y="57"/>
                  </a:lnTo>
                  <a:cubicBezTo>
                    <a:pt x="0" y="89"/>
                    <a:pt x="25" y="114"/>
                    <a:pt x="57" y="114"/>
                  </a:cubicBezTo>
                  <a:cubicBezTo>
                    <a:pt x="89" y="114"/>
                    <a:pt x="114" y="89"/>
                    <a:pt x="114" y="57"/>
                  </a:cubicBezTo>
                  <a:cubicBezTo>
                    <a:pt x="114" y="27"/>
                    <a:pt x="89" y="0"/>
                    <a:pt x="57" y="0"/>
                  </a:cubicBezTo>
                  <a:cubicBezTo>
                    <a:pt x="25"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8" name="Freeform 290"/>
            <p:cNvSpPr>
              <a:spLocks noChangeArrowheads="1"/>
            </p:cNvSpPr>
            <p:nvPr/>
          </p:nvSpPr>
          <p:spPr bwMode="auto">
            <a:xfrm>
              <a:off x="14835907" y="10905108"/>
              <a:ext cx="110038" cy="105801"/>
            </a:xfrm>
            <a:custGeom>
              <a:avLst/>
              <a:gdLst>
                <a:gd name="T0" fmla="*/ 0 w 118"/>
                <a:gd name="T1" fmla="*/ 57 h 115"/>
                <a:gd name="T2" fmla="*/ 0 w 118"/>
                <a:gd name="T3" fmla="*/ 57 h 115"/>
                <a:gd name="T4" fmla="*/ 57 w 118"/>
                <a:gd name="T5" fmla="*/ 114 h 115"/>
                <a:gd name="T6" fmla="*/ 117 w 118"/>
                <a:gd name="T7" fmla="*/ 57 h 115"/>
                <a:gd name="T8" fmla="*/ 57 w 118"/>
                <a:gd name="T9" fmla="*/ 0 h 115"/>
                <a:gd name="T10" fmla="*/ 0 w 118"/>
                <a:gd name="T11" fmla="*/ 57 h 115"/>
              </a:gdLst>
              <a:ahLst/>
              <a:cxnLst>
                <a:cxn ang="0">
                  <a:pos x="T0" y="T1"/>
                </a:cxn>
                <a:cxn ang="0">
                  <a:pos x="T2" y="T3"/>
                </a:cxn>
                <a:cxn ang="0">
                  <a:pos x="T4" y="T5"/>
                </a:cxn>
                <a:cxn ang="0">
                  <a:pos x="T6" y="T7"/>
                </a:cxn>
                <a:cxn ang="0">
                  <a:pos x="T8" y="T9"/>
                </a:cxn>
                <a:cxn ang="0">
                  <a:pos x="T10" y="T11"/>
                </a:cxn>
              </a:cxnLst>
              <a:rect l="0" t="0" r="r" b="b"/>
              <a:pathLst>
                <a:path w="118" h="115">
                  <a:moveTo>
                    <a:pt x="0" y="57"/>
                  </a:moveTo>
                  <a:lnTo>
                    <a:pt x="0" y="57"/>
                  </a:lnTo>
                  <a:cubicBezTo>
                    <a:pt x="0" y="90"/>
                    <a:pt x="27" y="114"/>
                    <a:pt x="57" y="114"/>
                  </a:cubicBezTo>
                  <a:cubicBezTo>
                    <a:pt x="90" y="114"/>
                    <a:pt x="117" y="90"/>
                    <a:pt x="117" y="57"/>
                  </a:cubicBezTo>
                  <a:cubicBezTo>
                    <a:pt x="117" y="27"/>
                    <a:pt x="90" y="0"/>
                    <a:pt x="57" y="0"/>
                  </a:cubicBezTo>
                  <a:cubicBezTo>
                    <a:pt x="27" y="0"/>
                    <a:pt x="0" y="27"/>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19" name="Freeform 291"/>
            <p:cNvSpPr>
              <a:spLocks noChangeArrowheads="1"/>
            </p:cNvSpPr>
            <p:nvPr/>
          </p:nvSpPr>
          <p:spPr bwMode="auto">
            <a:xfrm>
              <a:off x="14666617" y="10748523"/>
              <a:ext cx="105806" cy="105801"/>
            </a:xfrm>
            <a:custGeom>
              <a:avLst/>
              <a:gdLst>
                <a:gd name="T0" fmla="*/ 0 w 114"/>
                <a:gd name="T1" fmla="*/ 57 h 115"/>
                <a:gd name="T2" fmla="*/ 0 w 114"/>
                <a:gd name="T3" fmla="*/ 57 h 115"/>
                <a:gd name="T4" fmla="*/ 56 w 114"/>
                <a:gd name="T5" fmla="*/ 114 h 115"/>
                <a:gd name="T6" fmla="*/ 113 w 114"/>
                <a:gd name="T7" fmla="*/ 57 h 115"/>
                <a:gd name="T8" fmla="*/ 56 w 114"/>
                <a:gd name="T9" fmla="*/ 0 h 115"/>
                <a:gd name="T10" fmla="*/ 0 w 114"/>
                <a:gd name="T11" fmla="*/ 57 h 115"/>
              </a:gdLst>
              <a:ahLst/>
              <a:cxnLst>
                <a:cxn ang="0">
                  <a:pos x="T0" y="T1"/>
                </a:cxn>
                <a:cxn ang="0">
                  <a:pos x="T2" y="T3"/>
                </a:cxn>
                <a:cxn ang="0">
                  <a:pos x="T4" y="T5"/>
                </a:cxn>
                <a:cxn ang="0">
                  <a:pos x="T6" y="T7"/>
                </a:cxn>
                <a:cxn ang="0">
                  <a:pos x="T8" y="T9"/>
                </a:cxn>
                <a:cxn ang="0">
                  <a:pos x="T10" y="T11"/>
                </a:cxn>
              </a:cxnLst>
              <a:rect l="0" t="0" r="r" b="b"/>
              <a:pathLst>
                <a:path w="114" h="115">
                  <a:moveTo>
                    <a:pt x="0" y="57"/>
                  </a:moveTo>
                  <a:lnTo>
                    <a:pt x="0" y="57"/>
                  </a:lnTo>
                  <a:cubicBezTo>
                    <a:pt x="0" y="89"/>
                    <a:pt x="27" y="114"/>
                    <a:pt x="56" y="114"/>
                  </a:cubicBezTo>
                  <a:cubicBezTo>
                    <a:pt x="89" y="114"/>
                    <a:pt x="113" y="89"/>
                    <a:pt x="113" y="57"/>
                  </a:cubicBezTo>
                  <a:cubicBezTo>
                    <a:pt x="113" y="24"/>
                    <a:pt x="89" y="0"/>
                    <a:pt x="56" y="0"/>
                  </a:cubicBezTo>
                  <a:cubicBezTo>
                    <a:pt x="27" y="0"/>
                    <a:pt x="0" y="24"/>
                    <a:pt x="0" y="5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0" name="Freeform 292"/>
            <p:cNvSpPr>
              <a:spLocks noChangeArrowheads="1"/>
            </p:cNvSpPr>
            <p:nvPr/>
          </p:nvSpPr>
          <p:spPr bwMode="auto">
            <a:xfrm>
              <a:off x="14450774" y="10646954"/>
              <a:ext cx="110038" cy="105801"/>
            </a:xfrm>
            <a:custGeom>
              <a:avLst/>
              <a:gdLst>
                <a:gd name="T0" fmla="*/ 0 w 117"/>
                <a:gd name="T1" fmla="*/ 58 h 115"/>
                <a:gd name="T2" fmla="*/ 0 w 117"/>
                <a:gd name="T3" fmla="*/ 58 h 115"/>
                <a:gd name="T4" fmla="*/ 59 w 117"/>
                <a:gd name="T5" fmla="*/ 114 h 115"/>
                <a:gd name="T6" fmla="*/ 116 w 117"/>
                <a:gd name="T7" fmla="*/ 58 h 115"/>
                <a:gd name="T8" fmla="*/ 59 w 117"/>
                <a:gd name="T9" fmla="*/ 0 h 115"/>
                <a:gd name="T10" fmla="*/ 0 w 117"/>
                <a:gd name="T11" fmla="*/ 58 h 115"/>
              </a:gdLst>
              <a:ahLst/>
              <a:cxnLst>
                <a:cxn ang="0">
                  <a:pos x="T0" y="T1"/>
                </a:cxn>
                <a:cxn ang="0">
                  <a:pos x="T2" y="T3"/>
                </a:cxn>
                <a:cxn ang="0">
                  <a:pos x="T4" y="T5"/>
                </a:cxn>
                <a:cxn ang="0">
                  <a:pos x="T6" y="T7"/>
                </a:cxn>
                <a:cxn ang="0">
                  <a:pos x="T8" y="T9"/>
                </a:cxn>
                <a:cxn ang="0">
                  <a:pos x="T10" y="T11"/>
                </a:cxn>
              </a:cxnLst>
              <a:rect l="0" t="0" r="r" b="b"/>
              <a:pathLst>
                <a:path w="117" h="115">
                  <a:moveTo>
                    <a:pt x="0" y="58"/>
                  </a:moveTo>
                  <a:lnTo>
                    <a:pt x="0" y="58"/>
                  </a:lnTo>
                  <a:cubicBezTo>
                    <a:pt x="0" y="90"/>
                    <a:pt x="27" y="114"/>
                    <a:pt x="59" y="114"/>
                  </a:cubicBezTo>
                  <a:cubicBezTo>
                    <a:pt x="89" y="114"/>
                    <a:pt x="116" y="90"/>
                    <a:pt x="116" y="58"/>
                  </a:cubicBezTo>
                  <a:cubicBezTo>
                    <a:pt x="116" y="25"/>
                    <a:pt x="89" y="0"/>
                    <a:pt x="59" y="0"/>
                  </a:cubicBezTo>
                  <a:cubicBezTo>
                    <a:pt x="27" y="0"/>
                    <a:pt x="0" y="25"/>
                    <a:pt x="0" y="5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1" name="Freeform 293"/>
            <p:cNvSpPr>
              <a:spLocks noChangeArrowheads="1"/>
            </p:cNvSpPr>
            <p:nvPr/>
          </p:nvSpPr>
          <p:spPr bwMode="auto">
            <a:xfrm>
              <a:off x="14213769" y="10608866"/>
              <a:ext cx="105806" cy="105801"/>
            </a:xfrm>
            <a:custGeom>
              <a:avLst/>
              <a:gdLst>
                <a:gd name="T0" fmla="*/ 0 w 114"/>
                <a:gd name="T1" fmla="*/ 56 h 114"/>
                <a:gd name="T2" fmla="*/ 0 w 114"/>
                <a:gd name="T3" fmla="*/ 56 h 114"/>
                <a:gd name="T4" fmla="*/ 57 w 114"/>
                <a:gd name="T5" fmla="*/ 113 h 114"/>
                <a:gd name="T6" fmla="*/ 113 w 114"/>
                <a:gd name="T7" fmla="*/ 56 h 114"/>
                <a:gd name="T8" fmla="*/ 57 w 114"/>
                <a:gd name="T9" fmla="*/ 0 h 114"/>
                <a:gd name="T10" fmla="*/ 0 w 114"/>
                <a:gd name="T11" fmla="*/ 56 h 114"/>
              </a:gdLst>
              <a:ahLst/>
              <a:cxnLst>
                <a:cxn ang="0">
                  <a:pos x="T0" y="T1"/>
                </a:cxn>
                <a:cxn ang="0">
                  <a:pos x="T2" y="T3"/>
                </a:cxn>
                <a:cxn ang="0">
                  <a:pos x="T4" y="T5"/>
                </a:cxn>
                <a:cxn ang="0">
                  <a:pos x="T6" y="T7"/>
                </a:cxn>
                <a:cxn ang="0">
                  <a:pos x="T8" y="T9"/>
                </a:cxn>
                <a:cxn ang="0">
                  <a:pos x="T10" y="T11"/>
                </a:cxn>
              </a:cxnLst>
              <a:rect l="0" t="0" r="r" b="b"/>
              <a:pathLst>
                <a:path w="114" h="114">
                  <a:moveTo>
                    <a:pt x="0" y="56"/>
                  </a:moveTo>
                  <a:lnTo>
                    <a:pt x="0" y="56"/>
                  </a:lnTo>
                  <a:cubicBezTo>
                    <a:pt x="0" y="89"/>
                    <a:pt x="24" y="113"/>
                    <a:pt x="57" y="113"/>
                  </a:cubicBezTo>
                  <a:cubicBezTo>
                    <a:pt x="89" y="113"/>
                    <a:pt x="113" y="89"/>
                    <a:pt x="113" y="56"/>
                  </a:cubicBezTo>
                  <a:cubicBezTo>
                    <a:pt x="113" y="24"/>
                    <a:pt x="89" y="0"/>
                    <a:pt x="57" y="0"/>
                  </a:cubicBezTo>
                  <a:cubicBezTo>
                    <a:pt x="24" y="0"/>
                    <a:pt x="0" y="24"/>
                    <a:pt x="0" y="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2" name="Freeform 294"/>
            <p:cNvSpPr>
              <a:spLocks noChangeArrowheads="1"/>
            </p:cNvSpPr>
            <p:nvPr/>
          </p:nvSpPr>
          <p:spPr bwMode="auto">
            <a:xfrm>
              <a:off x="13413877" y="11154797"/>
              <a:ext cx="122735" cy="122729"/>
            </a:xfrm>
            <a:custGeom>
              <a:avLst/>
              <a:gdLst>
                <a:gd name="T0" fmla="*/ 86 w 131"/>
                <a:gd name="T1" fmla="*/ 117 h 131"/>
                <a:gd name="T2" fmla="*/ 86 w 131"/>
                <a:gd name="T3" fmla="*/ 117 h 131"/>
                <a:gd name="T4" fmla="*/ 11 w 131"/>
                <a:gd name="T5" fmla="*/ 84 h 131"/>
                <a:gd name="T6" fmla="*/ 46 w 131"/>
                <a:gd name="T7" fmla="*/ 11 h 131"/>
                <a:gd name="T8" fmla="*/ 119 w 131"/>
                <a:gd name="T9" fmla="*/ 43 h 131"/>
                <a:gd name="T10" fmla="*/ 86 w 131"/>
                <a:gd name="T11" fmla="*/ 117 h 131"/>
              </a:gdLst>
              <a:ahLst/>
              <a:cxnLst>
                <a:cxn ang="0">
                  <a:pos x="T0" y="T1"/>
                </a:cxn>
                <a:cxn ang="0">
                  <a:pos x="T2" y="T3"/>
                </a:cxn>
                <a:cxn ang="0">
                  <a:pos x="T4" y="T5"/>
                </a:cxn>
                <a:cxn ang="0">
                  <a:pos x="T6" y="T7"/>
                </a:cxn>
                <a:cxn ang="0">
                  <a:pos x="T8" y="T9"/>
                </a:cxn>
                <a:cxn ang="0">
                  <a:pos x="T10" y="T11"/>
                </a:cxn>
              </a:cxnLst>
              <a:rect l="0" t="0" r="r" b="b"/>
              <a:pathLst>
                <a:path w="131" h="131">
                  <a:moveTo>
                    <a:pt x="86" y="117"/>
                  </a:moveTo>
                  <a:lnTo>
                    <a:pt x="86" y="117"/>
                  </a:lnTo>
                  <a:cubicBezTo>
                    <a:pt x="56" y="130"/>
                    <a:pt x="21" y="114"/>
                    <a:pt x="11" y="84"/>
                  </a:cubicBezTo>
                  <a:cubicBezTo>
                    <a:pt x="0" y="55"/>
                    <a:pt x="16" y="22"/>
                    <a:pt x="46" y="11"/>
                  </a:cubicBezTo>
                  <a:cubicBezTo>
                    <a:pt x="75" y="0"/>
                    <a:pt x="108" y="14"/>
                    <a:pt x="119" y="43"/>
                  </a:cubicBezTo>
                  <a:cubicBezTo>
                    <a:pt x="130" y="73"/>
                    <a:pt x="116" y="106"/>
                    <a:pt x="86" y="11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3" name="Freeform 295"/>
            <p:cNvSpPr>
              <a:spLocks noChangeArrowheads="1"/>
            </p:cNvSpPr>
            <p:nvPr/>
          </p:nvSpPr>
          <p:spPr bwMode="auto">
            <a:xfrm>
              <a:off x="13532379" y="10926268"/>
              <a:ext cx="118502" cy="122729"/>
            </a:xfrm>
            <a:custGeom>
              <a:avLst/>
              <a:gdLst>
                <a:gd name="T0" fmla="*/ 86 w 130"/>
                <a:gd name="T1" fmla="*/ 119 h 131"/>
                <a:gd name="T2" fmla="*/ 86 w 130"/>
                <a:gd name="T3" fmla="*/ 119 h 131"/>
                <a:gd name="T4" fmla="*/ 13 w 130"/>
                <a:gd name="T5" fmla="*/ 84 h 131"/>
                <a:gd name="T6" fmla="*/ 45 w 130"/>
                <a:gd name="T7" fmla="*/ 10 h 131"/>
                <a:gd name="T8" fmla="*/ 119 w 130"/>
                <a:gd name="T9" fmla="*/ 43 h 131"/>
                <a:gd name="T10" fmla="*/ 86 w 130"/>
                <a:gd name="T11" fmla="*/ 119 h 131"/>
              </a:gdLst>
              <a:ahLst/>
              <a:cxnLst>
                <a:cxn ang="0">
                  <a:pos x="T0" y="T1"/>
                </a:cxn>
                <a:cxn ang="0">
                  <a:pos x="T2" y="T3"/>
                </a:cxn>
                <a:cxn ang="0">
                  <a:pos x="T4" y="T5"/>
                </a:cxn>
                <a:cxn ang="0">
                  <a:pos x="T6" y="T7"/>
                </a:cxn>
                <a:cxn ang="0">
                  <a:pos x="T8" y="T9"/>
                </a:cxn>
                <a:cxn ang="0">
                  <a:pos x="T10" y="T11"/>
                </a:cxn>
              </a:cxnLst>
              <a:rect l="0" t="0" r="r" b="b"/>
              <a:pathLst>
                <a:path w="130" h="131">
                  <a:moveTo>
                    <a:pt x="86" y="119"/>
                  </a:moveTo>
                  <a:lnTo>
                    <a:pt x="86" y="119"/>
                  </a:lnTo>
                  <a:cubicBezTo>
                    <a:pt x="56" y="130"/>
                    <a:pt x="24" y="113"/>
                    <a:pt x="13" y="84"/>
                  </a:cubicBezTo>
                  <a:cubicBezTo>
                    <a:pt x="0" y="54"/>
                    <a:pt x="16" y="22"/>
                    <a:pt x="45" y="10"/>
                  </a:cubicBezTo>
                  <a:cubicBezTo>
                    <a:pt x="76" y="0"/>
                    <a:pt x="108" y="14"/>
                    <a:pt x="119" y="43"/>
                  </a:cubicBezTo>
                  <a:cubicBezTo>
                    <a:pt x="129" y="73"/>
                    <a:pt x="116" y="108"/>
                    <a:pt x="86"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4" name="Freeform 296"/>
            <p:cNvSpPr>
              <a:spLocks noChangeArrowheads="1"/>
            </p:cNvSpPr>
            <p:nvPr/>
          </p:nvSpPr>
          <p:spPr bwMode="auto">
            <a:xfrm>
              <a:off x="13722830" y="10761219"/>
              <a:ext cx="122735" cy="122729"/>
            </a:xfrm>
            <a:custGeom>
              <a:avLst/>
              <a:gdLst>
                <a:gd name="T0" fmla="*/ 84 w 131"/>
                <a:gd name="T1" fmla="*/ 119 h 131"/>
                <a:gd name="T2" fmla="*/ 84 w 131"/>
                <a:gd name="T3" fmla="*/ 119 h 131"/>
                <a:gd name="T4" fmla="*/ 11 w 131"/>
                <a:gd name="T5" fmla="*/ 87 h 131"/>
                <a:gd name="T6" fmla="*/ 46 w 131"/>
                <a:gd name="T7" fmla="*/ 11 h 131"/>
                <a:gd name="T8" fmla="*/ 119 w 131"/>
                <a:gd name="T9" fmla="*/ 47 h 131"/>
                <a:gd name="T10" fmla="*/ 84 w 131"/>
                <a:gd name="T11" fmla="*/ 119 h 131"/>
              </a:gdLst>
              <a:ahLst/>
              <a:cxnLst>
                <a:cxn ang="0">
                  <a:pos x="T0" y="T1"/>
                </a:cxn>
                <a:cxn ang="0">
                  <a:pos x="T2" y="T3"/>
                </a:cxn>
                <a:cxn ang="0">
                  <a:pos x="T4" y="T5"/>
                </a:cxn>
                <a:cxn ang="0">
                  <a:pos x="T6" y="T7"/>
                </a:cxn>
                <a:cxn ang="0">
                  <a:pos x="T8" y="T9"/>
                </a:cxn>
                <a:cxn ang="0">
                  <a:pos x="T10" y="T11"/>
                </a:cxn>
              </a:cxnLst>
              <a:rect l="0" t="0" r="r" b="b"/>
              <a:pathLst>
                <a:path w="131" h="131">
                  <a:moveTo>
                    <a:pt x="84" y="119"/>
                  </a:moveTo>
                  <a:lnTo>
                    <a:pt x="84" y="119"/>
                  </a:lnTo>
                  <a:cubicBezTo>
                    <a:pt x="54" y="130"/>
                    <a:pt x="22" y="117"/>
                    <a:pt x="11" y="87"/>
                  </a:cubicBezTo>
                  <a:cubicBezTo>
                    <a:pt x="0" y="57"/>
                    <a:pt x="17" y="22"/>
                    <a:pt x="46" y="11"/>
                  </a:cubicBezTo>
                  <a:cubicBezTo>
                    <a:pt x="76" y="0"/>
                    <a:pt x="108" y="16"/>
                    <a:pt x="119" y="47"/>
                  </a:cubicBezTo>
                  <a:cubicBezTo>
                    <a:pt x="130" y="76"/>
                    <a:pt x="114" y="109"/>
                    <a:pt x="84"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sp>
          <p:nvSpPr>
            <p:cNvPr id="525" name="Freeform 297"/>
            <p:cNvSpPr>
              <a:spLocks noChangeArrowheads="1"/>
            </p:cNvSpPr>
            <p:nvPr/>
          </p:nvSpPr>
          <p:spPr bwMode="auto">
            <a:xfrm>
              <a:off x="13947138" y="10646954"/>
              <a:ext cx="118502" cy="122729"/>
            </a:xfrm>
            <a:custGeom>
              <a:avLst/>
              <a:gdLst>
                <a:gd name="T0" fmla="*/ 86 w 130"/>
                <a:gd name="T1" fmla="*/ 119 h 131"/>
                <a:gd name="T2" fmla="*/ 86 w 130"/>
                <a:gd name="T3" fmla="*/ 119 h 131"/>
                <a:gd name="T4" fmla="*/ 10 w 130"/>
                <a:gd name="T5" fmla="*/ 87 h 131"/>
                <a:gd name="T6" fmla="*/ 45 w 130"/>
                <a:gd name="T7" fmla="*/ 11 h 131"/>
                <a:gd name="T8" fmla="*/ 119 w 130"/>
                <a:gd name="T9" fmla="*/ 46 h 131"/>
                <a:gd name="T10" fmla="*/ 86 w 130"/>
                <a:gd name="T11" fmla="*/ 119 h 131"/>
              </a:gdLst>
              <a:ahLst/>
              <a:cxnLst>
                <a:cxn ang="0">
                  <a:pos x="T0" y="T1"/>
                </a:cxn>
                <a:cxn ang="0">
                  <a:pos x="T2" y="T3"/>
                </a:cxn>
                <a:cxn ang="0">
                  <a:pos x="T4" y="T5"/>
                </a:cxn>
                <a:cxn ang="0">
                  <a:pos x="T6" y="T7"/>
                </a:cxn>
                <a:cxn ang="0">
                  <a:pos x="T8" y="T9"/>
                </a:cxn>
                <a:cxn ang="0">
                  <a:pos x="T10" y="T11"/>
                </a:cxn>
              </a:cxnLst>
              <a:rect l="0" t="0" r="r" b="b"/>
              <a:pathLst>
                <a:path w="130" h="131">
                  <a:moveTo>
                    <a:pt x="86" y="119"/>
                  </a:moveTo>
                  <a:lnTo>
                    <a:pt x="86" y="119"/>
                  </a:lnTo>
                  <a:cubicBezTo>
                    <a:pt x="57" y="130"/>
                    <a:pt x="21" y="117"/>
                    <a:pt x="10" y="87"/>
                  </a:cubicBezTo>
                  <a:cubicBezTo>
                    <a:pt x="0" y="57"/>
                    <a:pt x="16" y="22"/>
                    <a:pt x="45" y="11"/>
                  </a:cubicBezTo>
                  <a:cubicBezTo>
                    <a:pt x="75" y="0"/>
                    <a:pt x="108" y="16"/>
                    <a:pt x="119" y="46"/>
                  </a:cubicBezTo>
                  <a:cubicBezTo>
                    <a:pt x="129" y="76"/>
                    <a:pt x="116" y="109"/>
                    <a:pt x="86" y="1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anose="020B0503020204020204" pitchFamily="34" charset="-122"/>
              </a:endParaRPr>
            </a:p>
          </p:txBody>
        </p:sp>
      </p:grpSp>
      <p:sp>
        <p:nvSpPr>
          <p:cNvPr id="526" name="TextBox 525"/>
          <p:cNvSpPr txBox="1"/>
          <p:nvPr/>
        </p:nvSpPr>
        <p:spPr>
          <a:xfrm>
            <a:off x="18937198" y="4679812"/>
            <a:ext cx="1293944" cy="707886"/>
          </a:xfrm>
          <a:prstGeom prst="rect">
            <a:avLst/>
          </a:prstGeom>
          <a:noFill/>
        </p:spPr>
        <p:txBody>
          <a:bodyPr wrap="none" rtlCol="0">
            <a:spAutoFit/>
          </a:bodyPr>
          <a:lstStyle/>
          <a:p>
            <a:r>
              <a:rPr lang="id-ID" sz="4000" b="1" dirty="0" smtClean="0">
                <a:solidFill>
                  <a:schemeClr val="bg1"/>
                </a:solidFill>
                <a:latin typeface="微软雅黑" panose="020B0503020204020204" pitchFamily="34" charset="-122"/>
                <a:cs typeface="Aparajita" panose="020B0604020202020204" pitchFamily="34" charset="0"/>
              </a:rPr>
              <a:t>47%</a:t>
            </a:r>
            <a:endParaRPr lang="id-ID" sz="4000" b="1" dirty="0">
              <a:solidFill>
                <a:schemeClr val="bg1"/>
              </a:solidFill>
              <a:latin typeface="微软雅黑" panose="020B0503020204020204" pitchFamily="34" charset="-122"/>
              <a:cs typeface="Aparajita" panose="020B0604020202020204" pitchFamily="34" charset="0"/>
            </a:endParaRPr>
          </a:p>
        </p:txBody>
      </p:sp>
      <p:sp>
        <p:nvSpPr>
          <p:cNvPr id="543" name="TextBox 542"/>
          <p:cNvSpPr txBox="1"/>
          <p:nvPr/>
        </p:nvSpPr>
        <p:spPr>
          <a:xfrm>
            <a:off x="1836157" y="7424632"/>
            <a:ext cx="10474325" cy="1446532"/>
          </a:xfrm>
          <a:prstGeom prst="rect">
            <a:avLst/>
          </a:prstGeom>
          <a:noFill/>
        </p:spPr>
        <p:txBody>
          <a:bodyPr wrap="square" lIns="91422" tIns="45711" rIns="91422" bIns="45711" rtlCol="0">
            <a:spAutoFit/>
          </a:bodyPr>
          <a:lstStyle/>
          <a:p>
            <a:r>
              <a:rPr lang="id-ID" sz="8800" b="1" dirty="0" smtClean="0">
                <a:solidFill>
                  <a:schemeClr val="bg1"/>
                </a:solidFill>
                <a:latin typeface="微软雅黑" panose="020B0503020204020204" pitchFamily="34" charset="-122"/>
                <a:cs typeface="Aparajita" panose="020B0604020202020204" pitchFamily="34" charset="0"/>
              </a:rPr>
              <a:t>Candidate Votes</a:t>
            </a:r>
          </a:p>
        </p:txBody>
      </p:sp>
      <p:sp>
        <p:nvSpPr>
          <p:cNvPr id="544" name="TextBox 543"/>
          <p:cNvSpPr txBox="1"/>
          <p:nvPr/>
        </p:nvSpPr>
        <p:spPr>
          <a:xfrm>
            <a:off x="4694338" y="10195559"/>
            <a:ext cx="18057071" cy="931922"/>
          </a:xfrm>
          <a:prstGeom prst="rect">
            <a:avLst/>
          </a:prstGeom>
          <a:noFill/>
        </p:spPr>
        <p:txBody>
          <a:bodyPr wrap="square" rtlCol="0">
            <a:spAutoFit/>
          </a:bodyPr>
          <a:lstStyle/>
          <a:p>
            <a:pPr>
              <a:lnSpc>
                <a:spcPct val="130000"/>
              </a:lnSpc>
            </a:pPr>
            <a:r>
              <a:rPr lang="pt-BR" sz="2200" dirty="0">
                <a:solidFill>
                  <a:schemeClr val="bg1"/>
                </a:solidFill>
                <a:latin typeface="微软雅黑" panose="020B0503020204020204" pitchFamily="34" charset="-122"/>
                <a:cs typeface="Aparajita" panose="020B0604020202020204" pitchFamily="34" charset="0"/>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2200" dirty="0">
              <a:solidFill>
                <a:schemeClr val="bg1"/>
              </a:solidFill>
              <a:latin typeface="微软雅黑" panose="020B0503020204020204" pitchFamily="34" charset="-122"/>
              <a:cs typeface="Aparajita" panose="020B0604020202020204" pitchFamily="34" charset="0"/>
            </a:endParaRPr>
          </a:p>
        </p:txBody>
      </p:sp>
      <p:sp>
        <p:nvSpPr>
          <p:cNvPr id="545" name="TextBox 544"/>
          <p:cNvSpPr txBox="1"/>
          <p:nvPr/>
        </p:nvSpPr>
        <p:spPr>
          <a:xfrm>
            <a:off x="4730516" y="8843529"/>
            <a:ext cx="18176853" cy="1412694"/>
          </a:xfrm>
          <a:prstGeom prst="rect">
            <a:avLst/>
          </a:prstGeom>
          <a:noFill/>
        </p:spPr>
        <p:txBody>
          <a:bodyPr wrap="square" rtlCol="0">
            <a:spAutoFit/>
          </a:bodyPr>
          <a:lstStyle/>
          <a:p>
            <a:pPr>
              <a:lnSpc>
                <a:spcPct val="130000"/>
              </a:lnSpc>
            </a:pPr>
            <a:r>
              <a:rPr lang="pt-BR" sz="2200" b="1" dirty="0">
                <a:solidFill>
                  <a:schemeClr val="accent3"/>
                </a:solidFill>
                <a:latin typeface="微软雅黑" panose="020B0503020204020204" pitchFamily="34" charset="-122"/>
                <a:cs typeface="Aparajita" panose="020B0604020202020204" pitchFamily="34" charset="0"/>
              </a:rPr>
              <a:t>Lorem ipsum dolor </a:t>
            </a:r>
            <a:r>
              <a:rPr lang="pt-BR" sz="2200" b="1" dirty="0">
                <a:solidFill>
                  <a:schemeClr val="bg1"/>
                </a:solidFill>
                <a:latin typeface="微软雅黑" panose="020B0503020204020204" pitchFamily="34" charset="-122"/>
                <a:cs typeface="Aparajita" panose="020B0604020202020204" pitchFamily="34" charset="0"/>
              </a:rPr>
              <a:t>sit amet, consectetur adipiscing elit. Aliquam tincidunt ante nec sem congue convallis. Pellentesque vel mauris quis nisl ornare rutrum in id risus. Proin vehicula ut sem et tempus. Interdum et malesuada fames ac ante ipsum primis in faucibus.</a:t>
            </a:r>
            <a:endParaRPr lang="en-US" sz="2200" b="1" dirty="0">
              <a:solidFill>
                <a:schemeClr val="bg1"/>
              </a:solidFill>
              <a:latin typeface="微软雅黑" panose="020B0503020204020204" pitchFamily="34" charset="-122"/>
              <a:cs typeface="Aparajita" panose="020B0604020202020204" pitchFamily="34" charset="0"/>
            </a:endParaRPr>
          </a:p>
        </p:txBody>
      </p:sp>
      <p:sp>
        <p:nvSpPr>
          <p:cNvPr id="546" name="TextBox 545"/>
          <p:cNvSpPr txBox="1"/>
          <p:nvPr/>
        </p:nvSpPr>
        <p:spPr>
          <a:xfrm>
            <a:off x="1841488" y="8683164"/>
            <a:ext cx="3238387" cy="1785104"/>
          </a:xfrm>
          <a:prstGeom prst="rect">
            <a:avLst/>
          </a:prstGeom>
          <a:noFill/>
        </p:spPr>
        <p:txBody>
          <a:bodyPr wrap="none" rtlCol="0">
            <a:spAutoFit/>
          </a:bodyPr>
          <a:lstStyle/>
          <a:p>
            <a:r>
              <a:rPr lang="id-ID" sz="11000" b="1" dirty="0">
                <a:solidFill>
                  <a:schemeClr val="accent1"/>
                </a:solidFill>
                <a:latin typeface="微软雅黑" panose="020B0503020204020204" pitchFamily="34" charset="-122"/>
                <a:cs typeface="Aparajita" panose="020B0604020202020204" pitchFamily="34" charset="0"/>
              </a:rPr>
              <a:t>74%</a:t>
            </a:r>
          </a:p>
        </p:txBody>
      </p:sp>
      <p:sp>
        <p:nvSpPr>
          <p:cNvPr id="547" name="Rounded Rectangle 546"/>
          <p:cNvSpPr/>
          <p:nvPr/>
        </p:nvSpPr>
        <p:spPr>
          <a:xfrm>
            <a:off x="4790442" y="10065873"/>
            <a:ext cx="9434993" cy="182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548" name="TextBox 547"/>
          <p:cNvSpPr txBox="1"/>
          <p:nvPr/>
        </p:nvSpPr>
        <p:spPr>
          <a:xfrm>
            <a:off x="19460709" y="6428861"/>
            <a:ext cx="4368862" cy="461647"/>
          </a:xfrm>
          <a:prstGeom prst="rect">
            <a:avLst/>
          </a:prstGeom>
          <a:noFill/>
        </p:spPr>
        <p:txBody>
          <a:bodyPr wrap="square" lIns="91422" tIns="45711" rIns="91422" bIns="45711" rtlCol="0">
            <a:spAutoFit/>
          </a:bodyPr>
          <a:lstStyle/>
          <a:p>
            <a:pPr algn="ctr"/>
            <a:r>
              <a:rPr lang="id-ID" sz="2400" b="1" dirty="0" smtClean="0">
                <a:solidFill>
                  <a:schemeClr val="bg1"/>
                </a:solidFill>
                <a:latin typeface="微软雅黑" panose="020B0503020204020204" pitchFamily="34" charset="-122"/>
                <a:cs typeface="Aparajita" panose="020B0604020202020204" pitchFamily="34" charset="0"/>
              </a:rPr>
              <a:t>George Cage</a:t>
            </a:r>
          </a:p>
        </p:txBody>
      </p:sp>
      <p:sp>
        <p:nvSpPr>
          <p:cNvPr id="549" name="TextBox 548"/>
          <p:cNvSpPr txBox="1"/>
          <p:nvPr/>
        </p:nvSpPr>
        <p:spPr>
          <a:xfrm>
            <a:off x="765891" y="6406581"/>
            <a:ext cx="4368862" cy="461647"/>
          </a:xfrm>
          <a:prstGeom prst="rect">
            <a:avLst/>
          </a:prstGeom>
          <a:noFill/>
        </p:spPr>
        <p:txBody>
          <a:bodyPr wrap="square" lIns="91422" tIns="45711" rIns="91422" bIns="45711" rtlCol="0">
            <a:spAutoFit/>
          </a:bodyPr>
          <a:lstStyle/>
          <a:p>
            <a:pPr algn="ctr"/>
            <a:r>
              <a:rPr lang="id-ID" sz="2400" b="1" dirty="0" smtClean="0">
                <a:solidFill>
                  <a:schemeClr val="bg1"/>
                </a:solidFill>
                <a:latin typeface="微软雅黑" panose="020B0503020204020204" pitchFamily="34" charset="-122"/>
                <a:cs typeface="Aparajita" panose="020B0604020202020204" pitchFamily="34" charset="0"/>
              </a:rPr>
              <a:t>Tom Banderas</a:t>
            </a:r>
          </a:p>
        </p:txBody>
      </p:sp>
      <p:grpSp>
        <p:nvGrpSpPr>
          <p:cNvPr id="2" name="Group 1"/>
          <p:cNvGrpSpPr/>
          <p:nvPr/>
        </p:nvGrpSpPr>
        <p:grpSpPr>
          <a:xfrm>
            <a:off x="6312507" y="3763120"/>
            <a:ext cx="12321587" cy="3082828"/>
            <a:chOff x="6312507" y="3763120"/>
            <a:chExt cx="12321587" cy="3082828"/>
          </a:xfrm>
        </p:grpSpPr>
        <p:sp>
          <p:nvSpPr>
            <p:cNvPr id="168" name="Freeform 301"/>
            <p:cNvSpPr>
              <a:spLocks noChangeArrowheads="1"/>
            </p:cNvSpPr>
            <p:nvPr/>
          </p:nvSpPr>
          <p:spPr bwMode="auto">
            <a:xfrm>
              <a:off x="6312507" y="3763120"/>
              <a:ext cx="608369" cy="2632815"/>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solidFill>
              <a:schemeClr val="accent1">
                <a:lumMod val="75000"/>
              </a:schemeClr>
            </a:solidFill>
            <a:ln>
              <a:noFill/>
            </a:ln>
            <a:effectLst/>
          </p:spPr>
          <p:txBody>
            <a:bodyPr wrap="none" anchor="ctr"/>
            <a:lstStyle/>
            <a:p>
              <a:endParaRPr lang="en-US" dirty="0">
                <a:latin typeface="微软雅黑" panose="020B0503020204020204" pitchFamily="34" charset="-122"/>
              </a:endParaRPr>
            </a:p>
          </p:txBody>
        </p:sp>
        <p:sp>
          <p:nvSpPr>
            <p:cNvPr id="169" name="Freeform 302"/>
            <p:cNvSpPr>
              <a:spLocks noChangeArrowheads="1"/>
            </p:cNvSpPr>
            <p:nvPr/>
          </p:nvSpPr>
          <p:spPr bwMode="auto">
            <a:xfrm>
              <a:off x="6915176" y="3763120"/>
              <a:ext cx="608369" cy="2632815"/>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solidFill>
            <a:ln>
              <a:noFill/>
            </a:ln>
            <a:effectLst/>
          </p:spPr>
          <p:txBody>
            <a:bodyPr wrap="none" anchor="ctr"/>
            <a:lstStyle/>
            <a:p>
              <a:endParaRPr lang="en-US" dirty="0">
                <a:latin typeface="微软雅黑" panose="020B0503020204020204" pitchFamily="34" charset="-122"/>
              </a:endParaRPr>
            </a:p>
          </p:txBody>
        </p:sp>
        <p:sp>
          <p:nvSpPr>
            <p:cNvPr id="170" name="Freeform 303"/>
            <p:cNvSpPr>
              <a:spLocks noChangeArrowheads="1"/>
            </p:cNvSpPr>
            <p:nvPr/>
          </p:nvSpPr>
          <p:spPr bwMode="auto">
            <a:xfrm>
              <a:off x="8281515" y="4880072"/>
              <a:ext cx="608369" cy="151586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solidFill>
            <a:ln>
              <a:noFill/>
            </a:ln>
            <a:effectLst/>
          </p:spPr>
          <p:txBody>
            <a:bodyPr wrap="none" anchor="ctr"/>
            <a:lstStyle/>
            <a:p>
              <a:endParaRPr lang="en-US" dirty="0">
                <a:latin typeface="微软雅黑" panose="020B0503020204020204" pitchFamily="34" charset="-122"/>
              </a:endParaRPr>
            </a:p>
          </p:txBody>
        </p:sp>
        <p:sp>
          <p:nvSpPr>
            <p:cNvPr id="171" name="Freeform 304"/>
            <p:cNvSpPr>
              <a:spLocks noChangeArrowheads="1"/>
            </p:cNvSpPr>
            <p:nvPr/>
          </p:nvSpPr>
          <p:spPr bwMode="auto">
            <a:xfrm>
              <a:off x="7678845" y="4880072"/>
              <a:ext cx="608369" cy="151586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solidFill>
              <a:schemeClr val="accent2">
                <a:lumMod val="75000"/>
              </a:schemeClr>
            </a:solidFill>
            <a:ln>
              <a:noFill/>
            </a:ln>
            <a:effectLst/>
          </p:spPr>
          <p:txBody>
            <a:bodyPr wrap="none" anchor="ctr"/>
            <a:lstStyle/>
            <a:p>
              <a:endParaRPr lang="en-US" dirty="0">
                <a:latin typeface="微软雅黑" panose="020B0503020204020204" pitchFamily="34" charset="-122"/>
              </a:endParaRPr>
            </a:p>
          </p:txBody>
        </p:sp>
        <p:sp>
          <p:nvSpPr>
            <p:cNvPr id="172" name="Freeform 305"/>
            <p:cNvSpPr>
              <a:spLocks noChangeArrowheads="1"/>
            </p:cNvSpPr>
            <p:nvPr/>
          </p:nvSpPr>
          <p:spPr bwMode="auto">
            <a:xfrm>
              <a:off x="9657825" y="4152059"/>
              <a:ext cx="608369" cy="2253848"/>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solidFill>
            <a:ln>
              <a:noFill/>
            </a:ln>
            <a:effectLst/>
          </p:spPr>
          <p:txBody>
            <a:bodyPr wrap="none" anchor="ctr"/>
            <a:lstStyle/>
            <a:p>
              <a:endParaRPr lang="en-US" dirty="0">
                <a:latin typeface="微软雅黑" panose="020B0503020204020204" pitchFamily="34" charset="-122"/>
              </a:endParaRPr>
            </a:p>
          </p:txBody>
        </p:sp>
        <p:sp>
          <p:nvSpPr>
            <p:cNvPr id="173" name="Freeform 306"/>
            <p:cNvSpPr>
              <a:spLocks noChangeArrowheads="1"/>
            </p:cNvSpPr>
            <p:nvPr/>
          </p:nvSpPr>
          <p:spPr bwMode="auto">
            <a:xfrm>
              <a:off x="9055156" y="4152059"/>
              <a:ext cx="608369" cy="2253848"/>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solidFill>
              <a:schemeClr val="accent3">
                <a:lumMod val="75000"/>
              </a:schemeClr>
            </a:solidFill>
            <a:ln>
              <a:noFill/>
            </a:ln>
            <a:effectLst/>
          </p:spPr>
          <p:txBody>
            <a:bodyPr wrap="none" anchor="ctr"/>
            <a:lstStyle/>
            <a:p>
              <a:endParaRPr lang="en-US" dirty="0">
                <a:latin typeface="微软雅黑" panose="020B0503020204020204" pitchFamily="34" charset="-122"/>
              </a:endParaRPr>
            </a:p>
          </p:txBody>
        </p:sp>
        <p:sp>
          <p:nvSpPr>
            <p:cNvPr id="174" name="Freeform 307"/>
            <p:cNvSpPr>
              <a:spLocks noChangeArrowheads="1"/>
            </p:cNvSpPr>
            <p:nvPr/>
          </p:nvSpPr>
          <p:spPr bwMode="auto">
            <a:xfrm>
              <a:off x="10431467" y="5338819"/>
              <a:ext cx="608369" cy="1057115"/>
            </a:xfrm>
            <a:custGeom>
              <a:avLst/>
              <a:gdLst>
                <a:gd name="T0" fmla="*/ 0 w 275"/>
                <a:gd name="T1" fmla="*/ 471 h 472"/>
                <a:gd name="T2" fmla="*/ 274 w 275"/>
                <a:gd name="T3" fmla="*/ 471 h 472"/>
                <a:gd name="T4" fmla="*/ 274 w 275"/>
                <a:gd name="T5" fmla="*/ 0 h 472"/>
                <a:gd name="T6" fmla="*/ 0 w 275"/>
                <a:gd name="T7" fmla="*/ 471 h 472"/>
              </a:gdLst>
              <a:ahLst/>
              <a:cxnLst>
                <a:cxn ang="0">
                  <a:pos x="T0" y="T1"/>
                </a:cxn>
                <a:cxn ang="0">
                  <a:pos x="T2" y="T3"/>
                </a:cxn>
                <a:cxn ang="0">
                  <a:pos x="T4" y="T5"/>
                </a:cxn>
                <a:cxn ang="0">
                  <a:pos x="T6" y="T7"/>
                </a:cxn>
              </a:cxnLst>
              <a:rect l="0" t="0" r="r" b="b"/>
              <a:pathLst>
                <a:path w="275" h="472">
                  <a:moveTo>
                    <a:pt x="0" y="471"/>
                  </a:moveTo>
                  <a:lnTo>
                    <a:pt x="274" y="471"/>
                  </a:lnTo>
                  <a:lnTo>
                    <a:pt x="274" y="0"/>
                  </a:lnTo>
                  <a:lnTo>
                    <a:pt x="0" y="471"/>
                  </a:lnTo>
                </a:path>
              </a:pathLst>
            </a:custGeom>
            <a:solidFill>
              <a:schemeClr val="accent4">
                <a:lumMod val="75000"/>
              </a:schemeClr>
            </a:solidFill>
            <a:ln>
              <a:noFill/>
            </a:ln>
            <a:effectLst/>
          </p:spPr>
          <p:txBody>
            <a:bodyPr wrap="none" anchor="ctr"/>
            <a:lstStyle/>
            <a:p>
              <a:endParaRPr lang="en-US" dirty="0">
                <a:latin typeface="微软雅黑" panose="020B0503020204020204" pitchFamily="34" charset="-122"/>
              </a:endParaRPr>
            </a:p>
          </p:txBody>
        </p:sp>
        <p:sp>
          <p:nvSpPr>
            <p:cNvPr id="175" name="Freeform 308"/>
            <p:cNvSpPr>
              <a:spLocks noChangeArrowheads="1"/>
            </p:cNvSpPr>
            <p:nvPr/>
          </p:nvSpPr>
          <p:spPr bwMode="auto">
            <a:xfrm>
              <a:off x="11034137" y="5338819"/>
              <a:ext cx="608369" cy="1057115"/>
            </a:xfrm>
            <a:custGeom>
              <a:avLst/>
              <a:gdLst>
                <a:gd name="T0" fmla="*/ 0 w 274"/>
                <a:gd name="T1" fmla="*/ 0 h 472"/>
                <a:gd name="T2" fmla="*/ 0 w 274"/>
                <a:gd name="T3" fmla="*/ 0 h 472"/>
                <a:gd name="T4" fmla="*/ 0 w 274"/>
                <a:gd name="T5" fmla="*/ 471 h 472"/>
                <a:gd name="T6" fmla="*/ 273 w 274"/>
                <a:gd name="T7" fmla="*/ 471 h 472"/>
                <a:gd name="T8" fmla="*/ 0 w 274"/>
                <a:gd name="T9" fmla="*/ 0 h 472"/>
              </a:gdLst>
              <a:ahLst/>
              <a:cxnLst>
                <a:cxn ang="0">
                  <a:pos x="T0" y="T1"/>
                </a:cxn>
                <a:cxn ang="0">
                  <a:pos x="T2" y="T3"/>
                </a:cxn>
                <a:cxn ang="0">
                  <a:pos x="T4" y="T5"/>
                </a:cxn>
                <a:cxn ang="0">
                  <a:pos x="T6" y="T7"/>
                </a:cxn>
                <a:cxn ang="0">
                  <a:pos x="T8" y="T9"/>
                </a:cxn>
              </a:cxnLst>
              <a:rect l="0" t="0" r="r" b="b"/>
              <a:pathLst>
                <a:path w="274" h="472">
                  <a:moveTo>
                    <a:pt x="0" y="0"/>
                  </a:moveTo>
                  <a:lnTo>
                    <a:pt x="0" y="0"/>
                  </a:lnTo>
                  <a:lnTo>
                    <a:pt x="0" y="471"/>
                  </a:lnTo>
                  <a:lnTo>
                    <a:pt x="273" y="471"/>
                  </a:lnTo>
                  <a:lnTo>
                    <a:pt x="0" y="0"/>
                  </a:lnTo>
                </a:path>
              </a:pathLst>
            </a:custGeom>
            <a:solidFill>
              <a:schemeClr val="accent4"/>
            </a:solidFill>
            <a:ln>
              <a:noFill/>
            </a:ln>
            <a:effectLst/>
          </p:spPr>
          <p:txBody>
            <a:bodyPr wrap="none" anchor="ctr"/>
            <a:lstStyle/>
            <a:p>
              <a:endParaRPr lang="en-US" dirty="0">
                <a:latin typeface="微软雅黑" panose="020B0503020204020204" pitchFamily="34" charset="-122"/>
              </a:endParaRPr>
            </a:p>
          </p:txBody>
        </p:sp>
        <p:sp>
          <p:nvSpPr>
            <p:cNvPr id="176" name="Freeform 309"/>
            <p:cNvSpPr>
              <a:spLocks noChangeArrowheads="1"/>
            </p:cNvSpPr>
            <p:nvPr/>
          </p:nvSpPr>
          <p:spPr bwMode="auto">
            <a:xfrm>
              <a:off x="11807778" y="4690585"/>
              <a:ext cx="608369" cy="1715319"/>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solidFill>
              <a:schemeClr val="accent1">
                <a:lumMod val="75000"/>
              </a:schemeClr>
            </a:solidFill>
            <a:ln>
              <a:noFill/>
            </a:ln>
            <a:effectLst/>
          </p:spPr>
          <p:txBody>
            <a:bodyPr wrap="none" anchor="ctr"/>
            <a:lstStyle/>
            <a:p>
              <a:endParaRPr lang="en-US" dirty="0">
                <a:latin typeface="微软雅黑" panose="020B0503020204020204" pitchFamily="34" charset="-122"/>
              </a:endParaRPr>
            </a:p>
          </p:txBody>
        </p:sp>
        <p:sp>
          <p:nvSpPr>
            <p:cNvPr id="177" name="Freeform 310"/>
            <p:cNvSpPr>
              <a:spLocks noChangeArrowheads="1"/>
            </p:cNvSpPr>
            <p:nvPr/>
          </p:nvSpPr>
          <p:spPr bwMode="auto">
            <a:xfrm>
              <a:off x="12410447" y="4690588"/>
              <a:ext cx="608369" cy="1715319"/>
            </a:xfrm>
            <a:custGeom>
              <a:avLst/>
              <a:gdLst>
                <a:gd name="T0" fmla="*/ 0 w 274"/>
                <a:gd name="T1" fmla="*/ 0 h 762"/>
                <a:gd name="T2" fmla="*/ 0 w 274"/>
                <a:gd name="T3" fmla="*/ 0 h 762"/>
                <a:gd name="T4" fmla="*/ 0 w 274"/>
                <a:gd name="T5" fmla="*/ 761 h 762"/>
                <a:gd name="T6" fmla="*/ 273 w 274"/>
                <a:gd name="T7" fmla="*/ 761 h 762"/>
                <a:gd name="T8" fmla="*/ 0 w 274"/>
                <a:gd name="T9" fmla="*/ 0 h 762"/>
              </a:gdLst>
              <a:ahLst/>
              <a:cxnLst>
                <a:cxn ang="0">
                  <a:pos x="T0" y="T1"/>
                </a:cxn>
                <a:cxn ang="0">
                  <a:pos x="T2" y="T3"/>
                </a:cxn>
                <a:cxn ang="0">
                  <a:pos x="T4" y="T5"/>
                </a:cxn>
                <a:cxn ang="0">
                  <a:pos x="T6" y="T7"/>
                </a:cxn>
                <a:cxn ang="0">
                  <a:pos x="T8" y="T9"/>
                </a:cxn>
              </a:cxnLst>
              <a:rect l="0" t="0" r="r" b="b"/>
              <a:pathLst>
                <a:path w="274" h="762">
                  <a:moveTo>
                    <a:pt x="0" y="0"/>
                  </a:moveTo>
                  <a:lnTo>
                    <a:pt x="0" y="0"/>
                  </a:lnTo>
                  <a:lnTo>
                    <a:pt x="0" y="761"/>
                  </a:lnTo>
                  <a:lnTo>
                    <a:pt x="273" y="761"/>
                  </a:lnTo>
                  <a:lnTo>
                    <a:pt x="0" y="0"/>
                  </a:lnTo>
                </a:path>
              </a:pathLst>
            </a:custGeom>
            <a:solidFill>
              <a:schemeClr val="accent1"/>
            </a:solidFill>
            <a:ln>
              <a:noFill/>
            </a:ln>
            <a:effectLst/>
          </p:spPr>
          <p:txBody>
            <a:bodyPr wrap="none" anchor="ctr"/>
            <a:lstStyle/>
            <a:p>
              <a:endParaRPr lang="en-US" dirty="0">
                <a:latin typeface="微软雅黑" panose="020B0503020204020204" pitchFamily="34" charset="-122"/>
              </a:endParaRPr>
            </a:p>
          </p:txBody>
        </p:sp>
        <p:sp>
          <p:nvSpPr>
            <p:cNvPr id="178" name="Freeform 311"/>
            <p:cNvSpPr>
              <a:spLocks noChangeArrowheads="1"/>
            </p:cNvSpPr>
            <p:nvPr/>
          </p:nvSpPr>
          <p:spPr bwMode="auto">
            <a:xfrm>
              <a:off x="13184089" y="4271731"/>
              <a:ext cx="608369" cy="2134176"/>
            </a:xfrm>
            <a:custGeom>
              <a:avLst/>
              <a:gdLst>
                <a:gd name="T0" fmla="*/ 0 w 274"/>
                <a:gd name="T1" fmla="*/ 945 h 946"/>
                <a:gd name="T2" fmla="*/ 273 w 274"/>
                <a:gd name="T3" fmla="*/ 945 h 946"/>
                <a:gd name="T4" fmla="*/ 273 w 274"/>
                <a:gd name="T5" fmla="*/ 0 h 946"/>
                <a:gd name="T6" fmla="*/ 0 w 274"/>
                <a:gd name="T7" fmla="*/ 945 h 946"/>
              </a:gdLst>
              <a:ahLst/>
              <a:cxnLst>
                <a:cxn ang="0">
                  <a:pos x="T0" y="T1"/>
                </a:cxn>
                <a:cxn ang="0">
                  <a:pos x="T2" y="T3"/>
                </a:cxn>
                <a:cxn ang="0">
                  <a:pos x="T4" y="T5"/>
                </a:cxn>
                <a:cxn ang="0">
                  <a:pos x="T6" y="T7"/>
                </a:cxn>
              </a:cxnLst>
              <a:rect l="0" t="0" r="r" b="b"/>
              <a:pathLst>
                <a:path w="274" h="946">
                  <a:moveTo>
                    <a:pt x="0" y="945"/>
                  </a:moveTo>
                  <a:lnTo>
                    <a:pt x="273" y="945"/>
                  </a:lnTo>
                  <a:lnTo>
                    <a:pt x="273" y="0"/>
                  </a:lnTo>
                  <a:lnTo>
                    <a:pt x="0" y="945"/>
                  </a:lnTo>
                </a:path>
              </a:pathLst>
            </a:custGeom>
            <a:solidFill>
              <a:schemeClr val="accent2">
                <a:lumMod val="75000"/>
              </a:schemeClr>
            </a:solidFill>
            <a:ln>
              <a:noFill/>
            </a:ln>
            <a:effectLst/>
          </p:spPr>
          <p:txBody>
            <a:bodyPr wrap="none" anchor="ctr"/>
            <a:lstStyle/>
            <a:p>
              <a:endParaRPr lang="en-US" dirty="0">
                <a:latin typeface="微软雅黑" panose="020B0503020204020204" pitchFamily="34" charset="-122"/>
              </a:endParaRPr>
            </a:p>
          </p:txBody>
        </p:sp>
        <p:sp>
          <p:nvSpPr>
            <p:cNvPr id="179" name="Freeform 312"/>
            <p:cNvSpPr>
              <a:spLocks noChangeArrowheads="1"/>
            </p:cNvSpPr>
            <p:nvPr/>
          </p:nvSpPr>
          <p:spPr bwMode="auto">
            <a:xfrm>
              <a:off x="13786758" y="4271731"/>
              <a:ext cx="608369" cy="2134176"/>
            </a:xfrm>
            <a:custGeom>
              <a:avLst/>
              <a:gdLst>
                <a:gd name="T0" fmla="*/ 0 w 274"/>
                <a:gd name="T1" fmla="*/ 0 h 946"/>
                <a:gd name="T2" fmla="*/ 0 w 274"/>
                <a:gd name="T3" fmla="*/ 0 h 946"/>
                <a:gd name="T4" fmla="*/ 0 w 274"/>
                <a:gd name="T5" fmla="*/ 945 h 946"/>
                <a:gd name="T6" fmla="*/ 273 w 274"/>
                <a:gd name="T7" fmla="*/ 945 h 946"/>
                <a:gd name="T8" fmla="*/ 0 w 274"/>
                <a:gd name="T9" fmla="*/ 0 h 946"/>
              </a:gdLst>
              <a:ahLst/>
              <a:cxnLst>
                <a:cxn ang="0">
                  <a:pos x="T0" y="T1"/>
                </a:cxn>
                <a:cxn ang="0">
                  <a:pos x="T2" y="T3"/>
                </a:cxn>
                <a:cxn ang="0">
                  <a:pos x="T4" y="T5"/>
                </a:cxn>
                <a:cxn ang="0">
                  <a:pos x="T6" y="T7"/>
                </a:cxn>
                <a:cxn ang="0">
                  <a:pos x="T8" y="T9"/>
                </a:cxn>
              </a:cxnLst>
              <a:rect l="0" t="0" r="r" b="b"/>
              <a:pathLst>
                <a:path w="274" h="946">
                  <a:moveTo>
                    <a:pt x="0" y="0"/>
                  </a:moveTo>
                  <a:lnTo>
                    <a:pt x="0" y="0"/>
                  </a:lnTo>
                  <a:lnTo>
                    <a:pt x="0" y="945"/>
                  </a:lnTo>
                  <a:lnTo>
                    <a:pt x="273" y="945"/>
                  </a:lnTo>
                  <a:lnTo>
                    <a:pt x="0" y="0"/>
                  </a:lnTo>
                </a:path>
              </a:pathLst>
            </a:custGeom>
            <a:solidFill>
              <a:schemeClr val="accent2"/>
            </a:solidFill>
            <a:ln>
              <a:noFill/>
            </a:ln>
            <a:effectLst/>
          </p:spPr>
          <p:txBody>
            <a:bodyPr wrap="none" anchor="ctr"/>
            <a:lstStyle/>
            <a:p>
              <a:endParaRPr lang="en-US" dirty="0">
                <a:latin typeface="微软雅黑" panose="020B0503020204020204" pitchFamily="34" charset="-122"/>
              </a:endParaRPr>
            </a:p>
          </p:txBody>
        </p:sp>
        <p:sp>
          <p:nvSpPr>
            <p:cNvPr id="180" name="Freeform 313"/>
            <p:cNvSpPr>
              <a:spLocks noChangeArrowheads="1"/>
            </p:cNvSpPr>
            <p:nvPr/>
          </p:nvSpPr>
          <p:spPr bwMode="auto">
            <a:xfrm>
              <a:off x="14550425" y="5239092"/>
              <a:ext cx="608369" cy="1156842"/>
            </a:xfrm>
            <a:custGeom>
              <a:avLst/>
              <a:gdLst>
                <a:gd name="T0" fmla="*/ 0 w 274"/>
                <a:gd name="T1" fmla="*/ 517 h 518"/>
                <a:gd name="T2" fmla="*/ 273 w 274"/>
                <a:gd name="T3" fmla="*/ 517 h 518"/>
                <a:gd name="T4" fmla="*/ 273 w 274"/>
                <a:gd name="T5" fmla="*/ 0 h 518"/>
                <a:gd name="T6" fmla="*/ 0 w 274"/>
                <a:gd name="T7" fmla="*/ 517 h 518"/>
              </a:gdLst>
              <a:ahLst/>
              <a:cxnLst>
                <a:cxn ang="0">
                  <a:pos x="T0" y="T1"/>
                </a:cxn>
                <a:cxn ang="0">
                  <a:pos x="T2" y="T3"/>
                </a:cxn>
                <a:cxn ang="0">
                  <a:pos x="T4" y="T5"/>
                </a:cxn>
                <a:cxn ang="0">
                  <a:pos x="T6" y="T7"/>
                </a:cxn>
              </a:cxnLst>
              <a:rect l="0" t="0" r="r" b="b"/>
              <a:pathLst>
                <a:path w="274" h="518">
                  <a:moveTo>
                    <a:pt x="0" y="517"/>
                  </a:moveTo>
                  <a:lnTo>
                    <a:pt x="273" y="517"/>
                  </a:lnTo>
                  <a:lnTo>
                    <a:pt x="273" y="0"/>
                  </a:lnTo>
                  <a:lnTo>
                    <a:pt x="0" y="517"/>
                  </a:lnTo>
                </a:path>
              </a:pathLst>
            </a:custGeom>
            <a:solidFill>
              <a:schemeClr val="accent3">
                <a:lumMod val="75000"/>
              </a:schemeClr>
            </a:solidFill>
            <a:ln>
              <a:noFill/>
            </a:ln>
            <a:effectLst/>
          </p:spPr>
          <p:txBody>
            <a:bodyPr wrap="none" anchor="ctr"/>
            <a:lstStyle/>
            <a:p>
              <a:endParaRPr lang="en-US" dirty="0">
                <a:latin typeface="微软雅黑" panose="020B0503020204020204" pitchFamily="34" charset="-122"/>
              </a:endParaRPr>
            </a:p>
          </p:txBody>
        </p:sp>
        <p:sp>
          <p:nvSpPr>
            <p:cNvPr id="181" name="Freeform 314"/>
            <p:cNvSpPr>
              <a:spLocks noChangeArrowheads="1"/>
            </p:cNvSpPr>
            <p:nvPr/>
          </p:nvSpPr>
          <p:spPr bwMode="auto">
            <a:xfrm>
              <a:off x="15153097" y="5239092"/>
              <a:ext cx="608369" cy="1156842"/>
            </a:xfrm>
            <a:custGeom>
              <a:avLst/>
              <a:gdLst>
                <a:gd name="T0" fmla="*/ 0 w 275"/>
                <a:gd name="T1" fmla="*/ 0 h 518"/>
                <a:gd name="T2" fmla="*/ 0 w 275"/>
                <a:gd name="T3" fmla="*/ 0 h 518"/>
                <a:gd name="T4" fmla="*/ 0 w 275"/>
                <a:gd name="T5" fmla="*/ 517 h 518"/>
                <a:gd name="T6" fmla="*/ 274 w 275"/>
                <a:gd name="T7" fmla="*/ 517 h 518"/>
                <a:gd name="T8" fmla="*/ 0 w 275"/>
                <a:gd name="T9" fmla="*/ 0 h 518"/>
              </a:gdLst>
              <a:ahLst/>
              <a:cxnLst>
                <a:cxn ang="0">
                  <a:pos x="T0" y="T1"/>
                </a:cxn>
                <a:cxn ang="0">
                  <a:pos x="T2" y="T3"/>
                </a:cxn>
                <a:cxn ang="0">
                  <a:pos x="T4" y="T5"/>
                </a:cxn>
                <a:cxn ang="0">
                  <a:pos x="T6" y="T7"/>
                </a:cxn>
                <a:cxn ang="0">
                  <a:pos x="T8" y="T9"/>
                </a:cxn>
              </a:cxnLst>
              <a:rect l="0" t="0" r="r" b="b"/>
              <a:pathLst>
                <a:path w="275" h="518">
                  <a:moveTo>
                    <a:pt x="0" y="0"/>
                  </a:moveTo>
                  <a:lnTo>
                    <a:pt x="0" y="0"/>
                  </a:lnTo>
                  <a:lnTo>
                    <a:pt x="0" y="517"/>
                  </a:lnTo>
                  <a:lnTo>
                    <a:pt x="274" y="517"/>
                  </a:lnTo>
                  <a:lnTo>
                    <a:pt x="0" y="0"/>
                  </a:lnTo>
                </a:path>
              </a:pathLst>
            </a:custGeom>
            <a:solidFill>
              <a:schemeClr val="accent3"/>
            </a:solidFill>
            <a:ln>
              <a:noFill/>
            </a:ln>
            <a:effectLst/>
          </p:spPr>
          <p:txBody>
            <a:bodyPr wrap="none" anchor="ctr"/>
            <a:lstStyle/>
            <a:p>
              <a:endParaRPr lang="en-US" dirty="0">
                <a:latin typeface="微软雅黑" panose="020B0503020204020204" pitchFamily="34" charset="-122"/>
              </a:endParaRPr>
            </a:p>
          </p:txBody>
        </p:sp>
        <p:sp>
          <p:nvSpPr>
            <p:cNvPr id="182" name="Freeform 315"/>
            <p:cNvSpPr>
              <a:spLocks noChangeArrowheads="1"/>
            </p:cNvSpPr>
            <p:nvPr/>
          </p:nvSpPr>
          <p:spPr bwMode="auto">
            <a:xfrm>
              <a:off x="15936709" y="4331567"/>
              <a:ext cx="608369" cy="2074340"/>
            </a:xfrm>
            <a:custGeom>
              <a:avLst/>
              <a:gdLst>
                <a:gd name="T0" fmla="*/ 0 w 274"/>
                <a:gd name="T1" fmla="*/ 920 h 921"/>
                <a:gd name="T2" fmla="*/ 273 w 274"/>
                <a:gd name="T3" fmla="*/ 920 h 921"/>
                <a:gd name="T4" fmla="*/ 273 w 274"/>
                <a:gd name="T5" fmla="*/ 0 h 921"/>
                <a:gd name="T6" fmla="*/ 0 w 274"/>
                <a:gd name="T7" fmla="*/ 920 h 921"/>
              </a:gdLst>
              <a:ahLst/>
              <a:cxnLst>
                <a:cxn ang="0">
                  <a:pos x="T0" y="T1"/>
                </a:cxn>
                <a:cxn ang="0">
                  <a:pos x="T2" y="T3"/>
                </a:cxn>
                <a:cxn ang="0">
                  <a:pos x="T4" y="T5"/>
                </a:cxn>
                <a:cxn ang="0">
                  <a:pos x="T6" y="T7"/>
                </a:cxn>
              </a:cxnLst>
              <a:rect l="0" t="0" r="r" b="b"/>
              <a:pathLst>
                <a:path w="274" h="921">
                  <a:moveTo>
                    <a:pt x="0" y="920"/>
                  </a:moveTo>
                  <a:lnTo>
                    <a:pt x="273" y="920"/>
                  </a:lnTo>
                  <a:lnTo>
                    <a:pt x="273" y="0"/>
                  </a:lnTo>
                  <a:lnTo>
                    <a:pt x="0" y="920"/>
                  </a:lnTo>
                </a:path>
              </a:pathLst>
            </a:custGeom>
            <a:solidFill>
              <a:schemeClr val="accent4">
                <a:lumMod val="75000"/>
              </a:schemeClr>
            </a:solidFill>
            <a:ln>
              <a:noFill/>
            </a:ln>
            <a:effectLst/>
          </p:spPr>
          <p:txBody>
            <a:bodyPr wrap="none" anchor="ctr"/>
            <a:lstStyle/>
            <a:p>
              <a:endParaRPr lang="en-US" dirty="0">
                <a:latin typeface="微软雅黑" panose="020B0503020204020204" pitchFamily="34" charset="-122"/>
              </a:endParaRPr>
            </a:p>
          </p:txBody>
        </p:sp>
        <p:sp>
          <p:nvSpPr>
            <p:cNvPr id="183" name="Freeform 316"/>
            <p:cNvSpPr>
              <a:spLocks noChangeArrowheads="1"/>
            </p:cNvSpPr>
            <p:nvPr/>
          </p:nvSpPr>
          <p:spPr bwMode="auto">
            <a:xfrm>
              <a:off x="16529407" y="4331567"/>
              <a:ext cx="608369" cy="2074340"/>
            </a:xfrm>
            <a:custGeom>
              <a:avLst/>
              <a:gdLst>
                <a:gd name="T0" fmla="*/ 0 w 274"/>
                <a:gd name="T1" fmla="*/ 0 h 921"/>
                <a:gd name="T2" fmla="*/ 0 w 274"/>
                <a:gd name="T3" fmla="*/ 0 h 921"/>
                <a:gd name="T4" fmla="*/ 0 w 274"/>
                <a:gd name="T5" fmla="*/ 920 h 921"/>
                <a:gd name="T6" fmla="*/ 273 w 274"/>
                <a:gd name="T7" fmla="*/ 920 h 921"/>
                <a:gd name="T8" fmla="*/ 0 w 274"/>
                <a:gd name="T9" fmla="*/ 0 h 921"/>
              </a:gdLst>
              <a:ahLst/>
              <a:cxnLst>
                <a:cxn ang="0">
                  <a:pos x="T0" y="T1"/>
                </a:cxn>
                <a:cxn ang="0">
                  <a:pos x="T2" y="T3"/>
                </a:cxn>
                <a:cxn ang="0">
                  <a:pos x="T4" y="T5"/>
                </a:cxn>
                <a:cxn ang="0">
                  <a:pos x="T6" y="T7"/>
                </a:cxn>
                <a:cxn ang="0">
                  <a:pos x="T8" y="T9"/>
                </a:cxn>
              </a:cxnLst>
              <a:rect l="0" t="0" r="r" b="b"/>
              <a:pathLst>
                <a:path w="274" h="921">
                  <a:moveTo>
                    <a:pt x="0" y="0"/>
                  </a:moveTo>
                  <a:lnTo>
                    <a:pt x="0" y="0"/>
                  </a:lnTo>
                  <a:lnTo>
                    <a:pt x="0" y="920"/>
                  </a:lnTo>
                  <a:lnTo>
                    <a:pt x="273" y="920"/>
                  </a:lnTo>
                  <a:lnTo>
                    <a:pt x="0" y="0"/>
                  </a:lnTo>
                </a:path>
              </a:pathLst>
            </a:custGeom>
            <a:solidFill>
              <a:schemeClr val="accent4"/>
            </a:solidFill>
            <a:ln>
              <a:noFill/>
            </a:ln>
            <a:effectLst/>
          </p:spPr>
          <p:txBody>
            <a:bodyPr wrap="none" anchor="ctr"/>
            <a:lstStyle/>
            <a:p>
              <a:endParaRPr lang="en-US" dirty="0">
                <a:latin typeface="微软雅黑" panose="020B0503020204020204" pitchFamily="34" charset="-122"/>
              </a:endParaRPr>
            </a:p>
          </p:txBody>
        </p:sp>
        <p:sp>
          <p:nvSpPr>
            <p:cNvPr id="184" name="Freeform 317"/>
            <p:cNvSpPr>
              <a:spLocks noChangeArrowheads="1"/>
            </p:cNvSpPr>
            <p:nvPr/>
          </p:nvSpPr>
          <p:spPr bwMode="auto">
            <a:xfrm>
              <a:off x="17303047" y="4690588"/>
              <a:ext cx="608369" cy="1715319"/>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solidFill>
              <a:schemeClr val="accent1">
                <a:lumMod val="75000"/>
              </a:schemeClr>
            </a:solidFill>
            <a:ln>
              <a:noFill/>
            </a:ln>
            <a:effectLst/>
          </p:spPr>
          <p:txBody>
            <a:bodyPr wrap="none" anchor="ctr"/>
            <a:lstStyle/>
            <a:p>
              <a:endParaRPr lang="en-US" dirty="0">
                <a:latin typeface="微软雅黑" panose="020B0503020204020204" pitchFamily="34" charset="-122"/>
              </a:endParaRPr>
            </a:p>
          </p:txBody>
        </p:sp>
        <p:sp>
          <p:nvSpPr>
            <p:cNvPr id="185" name="Freeform 318"/>
            <p:cNvSpPr>
              <a:spLocks noChangeArrowheads="1"/>
            </p:cNvSpPr>
            <p:nvPr/>
          </p:nvSpPr>
          <p:spPr bwMode="auto">
            <a:xfrm>
              <a:off x="17915691" y="4680615"/>
              <a:ext cx="608369" cy="1715319"/>
            </a:xfrm>
            <a:custGeom>
              <a:avLst/>
              <a:gdLst>
                <a:gd name="T0" fmla="*/ 0 w 274"/>
                <a:gd name="T1" fmla="*/ 0 h 764"/>
                <a:gd name="T2" fmla="*/ 0 w 274"/>
                <a:gd name="T3" fmla="*/ 2 h 764"/>
                <a:gd name="T4" fmla="*/ 0 w 274"/>
                <a:gd name="T5" fmla="*/ 763 h 764"/>
                <a:gd name="T6" fmla="*/ 273 w 274"/>
                <a:gd name="T7" fmla="*/ 763 h 764"/>
                <a:gd name="T8" fmla="*/ 0 w 274"/>
                <a:gd name="T9" fmla="*/ 0 h 764"/>
              </a:gdLst>
              <a:ahLst/>
              <a:cxnLst>
                <a:cxn ang="0">
                  <a:pos x="T0" y="T1"/>
                </a:cxn>
                <a:cxn ang="0">
                  <a:pos x="T2" y="T3"/>
                </a:cxn>
                <a:cxn ang="0">
                  <a:pos x="T4" y="T5"/>
                </a:cxn>
                <a:cxn ang="0">
                  <a:pos x="T6" y="T7"/>
                </a:cxn>
                <a:cxn ang="0">
                  <a:pos x="T8" y="T9"/>
                </a:cxn>
              </a:cxnLst>
              <a:rect l="0" t="0" r="r" b="b"/>
              <a:pathLst>
                <a:path w="274" h="764">
                  <a:moveTo>
                    <a:pt x="0" y="0"/>
                  </a:moveTo>
                  <a:lnTo>
                    <a:pt x="0" y="2"/>
                  </a:lnTo>
                  <a:lnTo>
                    <a:pt x="0" y="763"/>
                  </a:lnTo>
                  <a:lnTo>
                    <a:pt x="273" y="763"/>
                  </a:lnTo>
                  <a:lnTo>
                    <a:pt x="0" y="0"/>
                  </a:lnTo>
                </a:path>
              </a:pathLst>
            </a:custGeom>
            <a:solidFill>
              <a:schemeClr val="accent1"/>
            </a:solidFill>
            <a:ln>
              <a:noFill/>
            </a:ln>
            <a:effectLst/>
          </p:spPr>
          <p:txBody>
            <a:bodyPr wrap="none" anchor="ctr"/>
            <a:lstStyle/>
            <a:p>
              <a:endParaRPr lang="en-US" dirty="0">
                <a:latin typeface="微软雅黑" panose="020B0503020204020204" pitchFamily="34" charset="-122"/>
              </a:endParaRPr>
            </a:p>
          </p:txBody>
        </p:sp>
        <p:sp>
          <p:nvSpPr>
            <p:cNvPr id="550" name="TextBox 549"/>
            <p:cNvSpPr txBox="1"/>
            <p:nvPr/>
          </p:nvSpPr>
          <p:spPr>
            <a:xfrm>
              <a:off x="6318041" y="6431996"/>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1" name="TextBox 550"/>
            <p:cNvSpPr txBox="1"/>
            <p:nvPr/>
          </p:nvSpPr>
          <p:spPr>
            <a:xfrm>
              <a:off x="7687702" y="6431996"/>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2" name="TextBox 551"/>
            <p:cNvSpPr txBox="1"/>
            <p:nvPr/>
          </p:nvSpPr>
          <p:spPr>
            <a:xfrm>
              <a:off x="9078585" y="6431996"/>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3" name="TextBox 552"/>
            <p:cNvSpPr txBox="1"/>
            <p:nvPr/>
          </p:nvSpPr>
          <p:spPr>
            <a:xfrm>
              <a:off x="10448246" y="6431996"/>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4" name="TextBox 553"/>
            <p:cNvSpPr txBox="1"/>
            <p:nvPr/>
          </p:nvSpPr>
          <p:spPr>
            <a:xfrm>
              <a:off x="11847422" y="6445838"/>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5" name="TextBox 554"/>
            <p:cNvSpPr txBox="1"/>
            <p:nvPr/>
          </p:nvSpPr>
          <p:spPr>
            <a:xfrm>
              <a:off x="13217083" y="6445838"/>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6" name="TextBox 555"/>
            <p:cNvSpPr txBox="1"/>
            <p:nvPr/>
          </p:nvSpPr>
          <p:spPr>
            <a:xfrm>
              <a:off x="14607966" y="6445838"/>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7" name="TextBox 556"/>
            <p:cNvSpPr txBox="1"/>
            <p:nvPr/>
          </p:nvSpPr>
          <p:spPr>
            <a:xfrm>
              <a:off x="15977627" y="6445838"/>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sp>
          <p:nvSpPr>
            <p:cNvPr id="558" name="TextBox 557"/>
            <p:cNvSpPr txBox="1"/>
            <p:nvPr/>
          </p:nvSpPr>
          <p:spPr>
            <a:xfrm>
              <a:off x="17341561" y="6442247"/>
              <a:ext cx="1292533" cy="400110"/>
            </a:xfrm>
            <a:prstGeom prst="rect">
              <a:avLst/>
            </a:prstGeom>
            <a:noFill/>
          </p:spPr>
          <p:txBody>
            <a:bodyPr wrap="none" rtlCol="0">
              <a:spAutoFit/>
            </a:bodyPr>
            <a:lstStyle/>
            <a:p>
              <a:r>
                <a:rPr lang="id-ID" sz="2000" b="1" dirty="0" smtClean="0">
                  <a:solidFill>
                    <a:schemeClr val="bg1"/>
                  </a:solidFill>
                  <a:latin typeface="微软雅黑" panose="020B0503020204020204" pitchFamily="34" charset="-122"/>
                  <a:cs typeface="Aparajita" panose="020B0604020202020204" pitchFamily="34" charset="0"/>
                </a:rPr>
                <a:t>40 Votes</a:t>
              </a:r>
              <a:endParaRPr lang="id-ID" sz="2000" b="1" dirty="0">
                <a:solidFill>
                  <a:schemeClr val="bg1"/>
                </a:solidFill>
                <a:latin typeface="微软雅黑" panose="020B0503020204020204" pitchFamily="34" charset="-122"/>
                <a:cs typeface="Aparajita" panose="020B0604020202020204" pitchFamily="34" charset="0"/>
              </a:endParaRPr>
            </a:p>
          </p:txBody>
        </p:sp>
      </p:grpSp>
      <p:cxnSp>
        <p:nvCxnSpPr>
          <p:cNvPr id="563" name="Straight Connector 562"/>
          <p:cNvCxnSpPr/>
          <p:nvPr/>
        </p:nvCxnSpPr>
        <p:spPr>
          <a:xfrm flipH="1">
            <a:off x="3064630" y="0"/>
            <a:ext cx="1" cy="3291918"/>
          </a:xfrm>
          <a:prstGeom prst="line">
            <a:avLst/>
          </a:prstGeom>
          <a:ln w="95250"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564" name="Straight Connector 563"/>
          <p:cNvCxnSpPr/>
          <p:nvPr/>
        </p:nvCxnSpPr>
        <p:spPr>
          <a:xfrm flipH="1">
            <a:off x="21746052" y="0"/>
            <a:ext cx="2" cy="3291918"/>
          </a:xfrm>
          <a:prstGeom prst="line">
            <a:avLst/>
          </a:prstGeom>
          <a:ln w="95250" cmpd="sng">
            <a:solidFill>
              <a:schemeClr val="bg1"/>
            </a:solidFill>
            <a:prstDash val="dot"/>
            <a:head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54773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63"/>
                                        </p:tgtEl>
                                        <p:attrNameLst>
                                          <p:attrName>style.visibility</p:attrName>
                                        </p:attrNameLst>
                                      </p:cBhvr>
                                      <p:to>
                                        <p:strVal val="visible"/>
                                      </p:to>
                                    </p:set>
                                    <p:animEffect transition="in" filter="wipe(up)">
                                      <p:cBhvr>
                                        <p:cTn id="7" dur="500"/>
                                        <p:tgtEl>
                                          <p:spTgt spid="563"/>
                                        </p:tgtEl>
                                      </p:cBhvr>
                                    </p:animEffect>
                                  </p:childTnLst>
                                </p:cTn>
                              </p:par>
                              <p:par>
                                <p:cTn id="8" presetID="22" presetClass="entr" presetSubtype="1" fill="hold" nodeType="withEffect">
                                  <p:stCondLst>
                                    <p:cond delay="0"/>
                                  </p:stCondLst>
                                  <p:childTnLst>
                                    <p:set>
                                      <p:cBhvr>
                                        <p:cTn id="9" dur="1" fill="hold">
                                          <p:stCondLst>
                                            <p:cond delay="0"/>
                                          </p:stCondLst>
                                        </p:cTn>
                                        <p:tgtEl>
                                          <p:spTgt spid="564"/>
                                        </p:tgtEl>
                                        <p:attrNameLst>
                                          <p:attrName>style.visibility</p:attrName>
                                        </p:attrNameLst>
                                      </p:cBhvr>
                                      <p:to>
                                        <p:strVal val="visible"/>
                                      </p:to>
                                    </p:set>
                                    <p:animEffect transition="in" filter="wipe(up)">
                                      <p:cBhvr>
                                        <p:cTn id="10" dur="500"/>
                                        <p:tgtEl>
                                          <p:spTgt spid="56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45"/>
                                        </p:tgtEl>
                                        <p:attrNameLst>
                                          <p:attrName>style.visibility</p:attrName>
                                        </p:attrNameLst>
                                      </p:cBhvr>
                                      <p:to>
                                        <p:strVal val="visible"/>
                                      </p:to>
                                    </p:set>
                                    <p:animEffect transition="in" filter="fade">
                                      <p:cBhvr>
                                        <p:cTn id="14" dur="500"/>
                                        <p:tgtEl>
                                          <p:spTgt spid="44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49"/>
                                        </p:tgtEl>
                                        <p:attrNameLst>
                                          <p:attrName>style.visibility</p:attrName>
                                        </p:attrNameLst>
                                      </p:cBhvr>
                                      <p:to>
                                        <p:strVal val="visible"/>
                                      </p:to>
                                    </p:set>
                                    <p:animEffect transition="in" filter="fade">
                                      <p:cBhvr>
                                        <p:cTn id="17" dur="500"/>
                                        <p:tgtEl>
                                          <p:spTgt spid="549"/>
                                        </p:tgtEl>
                                      </p:cBhvr>
                                    </p:animEffect>
                                  </p:childTnLst>
                                </p:cTn>
                              </p:par>
                              <p:par>
                                <p:cTn id="18" presetID="10" presetClass="entr" presetSubtype="0" fill="hold" nodeType="withEffect">
                                  <p:stCondLst>
                                    <p:cond delay="0"/>
                                  </p:stCondLst>
                                  <p:childTnLst>
                                    <p:set>
                                      <p:cBhvr>
                                        <p:cTn id="19" dur="1" fill="hold">
                                          <p:stCondLst>
                                            <p:cond delay="0"/>
                                          </p:stCondLst>
                                        </p:cTn>
                                        <p:tgtEl>
                                          <p:spTgt spid="486"/>
                                        </p:tgtEl>
                                        <p:attrNameLst>
                                          <p:attrName>style.visibility</p:attrName>
                                        </p:attrNameLst>
                                      </p:cBhvr>
                                      <p:to>
                                        <p:strVal val="visible"/>
                                      </p:to>
                                    </p:set>
                                    <p:animEffect transition="in" filter="fade">
                                      <p:cBhvr>
                                        <p:cTn id="20" dur="500"/>
                                        <p:tgtEl>
                                          <p:spTgt spid="48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48"/>
                                        </p:tgtEl>
                                        <p:attrNameLst>
                                          <p:attrName>style.visibility</p:attrName>
                                        </p:attrNameLst>
                                      </p:cBhvr>
                                      <p:to>
                                        <p:strVal val="visible"/>
                                      </p:to>
                                    </p:set>
                                    <p:animEffect transition="in" filter="fade">
                                      <p:cBhvr>
                                        <p:cTn id="23" dur="500"/>
                                        <p:tgtEl>
                                          <p:spTgt spid="548"/>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463"/>
                                        </p:tgtEl>
                                        <p:attrNameLst>
                                          <p:attrName>style.visibility</p:attrName>
                                        </p:attrNameLst>
                                      </p:cBhvr>
                                      <p:to>
                                        <p:strVal val="visible"/>
                                      </p:to>
                                    </p:set>
                                    <p:anim calcmode="lin" valueType="num">
                                      <p:cBhvr>
                                        <p:cTn id="31" dur="500" fill="hold"/>
                                        <p:tgtEl>
                                          <p:spTgt spid="463"/>
                                        </p:tgtEl>
                                        <p:attrNameLst>
                                          <p:attrName>ppt_w</p:attrName>
                                        </p:attrNameLst>
                                      </p:cBhvr>
                                      <p:tavLst>
                                        <p:tav tm="0">
                                          <p:val>
                                            <p:fltVal val="0"/>
                                          </p:val>
                                        </p:tav>
                                        <p:tav tm="100000">
                                          <p:val>
                                            <p:strVal val="#ppt_w"/>
                                          </p:val>
                                        </p:tav>
                                      </p:tavLst>
                                    </p:anim>
                                    <p:anim calcmode="lin" valueType="num">
                                      <p:cBhvr>
                                        <p:cTn id="32" dur="500" fill="hold"/>
                                        <p:tgtEl>
                                          <p:spTgt spid="463"/>
                                        </p:tgtEl>
                                        <p:attrNameLst>
                                          <p:attrName>ppt_h</p:attrName>
                                        </p:attrNameLst>
                                      </p:cBhvr>
                                      <p:tavLst>
                                        <p:tav tm="0">
                                          <p:val>
                                            <p:fltVal val="0"/>
                                          </p:val>
                                        </p:tav>
                                        <p:tav tm="100000">
                                          <p:val>
                                            <p:strVal val="#ppt_h"/>
                                          </p:val>
                                        </p:tav>
                                      </p:tavLst>
                                    </p:anim>
                                    <p:animEffect transition="in" filter="fade">
                                      <p:cBhvr>
                                        <p:cTn id="33" dur="500"/>
                                        <p:tgtEl>
                                          <p:spTgt spid="46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85"/>
                                        </p:tgtEl>
                                        <p:attrNameLst>
                                          <p:attrName>style.visibility</p:attrName>
                                        </p:attrNameLst>
                                      </p:cBhvr>
                                      <p:to>
                                        <p:strVal val="visible"/>
                                      </p:to>
                                    </p:set>
                                    <p:anim calcmode="lin" valueType="num">
                                      <p:cBhvr>
                                        <p:cTn id="36" dur="500" fill="hold"/>
                                        <p:tgtEl>
                                          <p:spTgt spid="485"/>
                                        </p:tgtEl>
                                        <p:attrNameLst>
                                          <p:attrName>ppt_w</p:attrName>
                                        </p:attrNameLst>
                                      </p:cBhvr>
                                      <p:tavLst>
                                        <p:tav tm="0">
                                          <p:val>
                                            <p:fltVal val="0"/>
                                          </p:val>
                                        </p:tav>
                                        <p:tav tm="100000">
                                          <p:val>
                                            <p:strVal val="#ppt_w"/>
                                          </p:val>
                                        </p:tav>
                                      </p:tavLst>
                                    </p:anim>
                                    <p:anim calcmode="lin" valueType="num">
                                      <p:cBhvr>
                                        <p:cTn id="37" dur="500" fill="hold"/>
                                        <p:tgtEl>
                                          <p:spTgt spid="485"/>
                                        </p:tgtEl>
                                        <p:attrNameLst>
                                          <p:attrName>ppt_h</p:attrName>
                                        </p:attrNameLst>
                                      </p:cBhvr>
                                      <p:tavLst>
                                        <p:tav tm="0">
                                          <p:val>
                                            <p:fltVal val="0"/>
                                          </p:val>
                                        </p:tav>
                                        <p:tav tm="100000">
                                          <p:val>
                                            <p:strVal val="#ppt_h"/>
                                          </p:val>
                                        </p:tav>
                                      </p:tavLst>
                                    </p:anim>
                                    <p:animEffect transition="in" filter="fade">
                                      <p:cBhvr>
                                        <p:cTn id="38" dur="500"/>
                                        <p:tgtEl>
                                          <p:spTgt spid="485"/>
                                        </p:tgtEl>
                                      </p:cBhvr>
                                    </p:animEffect>
                                  </p:childTnLst>
                                </p:cTn>
                              </p:par>
                              <p:par>
                                <p:cTn id="39" presetID="53" presetClass="entr" presetSubtype="16" fill="hold" nodeType="withEffect">
                                  <p:stCondLst>
                                    <p:cond delay="0"/>
                                  </p:stCondLst>
                                  <p:childTnLst>
                                    <p:set>
                                      <p:cBhvr>
                                        <p:cTn id="40" dur="1" fill="hold">
                                          <p:stCondLst>
                                            <p:cond delay="0"/>
                                          </p:stCondLst>
                                        </p:cTn>
                                        <p:tgtEl>
                                          <p:spTgt spid="504"/>
                                        </p:tgtEl>
                                        <p:attrNameLst>
                                          <p:attrName>style.visibility</p:attrName>
                                        </p:attrNameLst>
                                      </p:cBhvr>
                                      <p:to>
                                        <p:strVal val="visible"/>
                                      </p:to>
                                    </p:set>
                                    <p:anim calcmode="lin" valueType="num">
                                      <p:cBhvr>
                                        <p:cTn id="41" dur="500" fill="hold"/>
                                        <p:tgtEl>
                                          <p:spTgt spid="504"/>
                                        </p:tgtEl>
                                        <p:attrNameLst>
                                          <p:attrName>ppt_w</p:attrName>
                                        </p:attrNameLst>
                                      </p:cBhvr>
                                      <p:tavLst>
                                        <p:tav tm="0">
                                          <p:val>
                                            <p:fltVal val="0"/>
                                          </p:val>
                                        </p:tav>
                                        <p:tav tm="100000">
                                          <p:val>
                                            <p:strVal val="#ppt_w"/>
                                          </p:val>
                                        </p:tav>
                                      </p:tavLst>
                                    </p:anim>
                                    <p:anim calcmode="lin" valueType="num">
                                      <p:cBhvr>
                                        <p:cTn id="42" dur="500" fill="hold"/>
                                        <p:tgtEl>
                                          <p:spTgt spid="504"/>
                                        </p:tgtEl>
                                        <p:attrNameLst>
                                          <p:attrName>ppt_h</p:attrName>
                                        </p:attrNameLst>
                                      </p:cBhvr>
                                      <p:tavLst>
                                        <p:tav tm="0">
                                          <p:val>
                                            <p:fltVal val="0"/>
                                          </p:val>
                                        </p:tav>
                                        <p:tav tm="100000">
                                          <p:val>
                                            <p:strVal val="#ppt_h"/>
                                          </p:val>
                                        </p:tav>
                                      </p:tavLst>
                                    </p:anim>
                                    <p:animEffect transition="in" filter="fade">
                                      <p:cBhvr>
                                        <p:cTn id="43" dur="500"/>
                                        <p:tgtEl>
                                          <p:spTgt spid="50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26"/>
                                        </p:tgtEl>
                                        <p:attrNameLst>
                                          <p:attrName>style.visibility</p:attrName>
                                        </p:attrNameLst>
                                      </p:cBhvr>
                                      <p:to>
                                        <p:strVal val="visible"/>
                                      </p:to>
                                    </p:set>
                                    <p:anim calcmode="lin" valueType="num">
                                      <p:cBhvr>
                                        <p:cTn id="46" dur="500" fill="hold"/>
                                        <p:tgtEl>
                                          <p:spTgt spid="526"/>
                                        </p:tgtEl>
                                        <p:attrNameLst>
                                          <p:attrName>ppt_w</p:attrName>
                                        </p:attrNameLst>
                                      </p:cBhvr>
                                      <p:tavLst>
                                        <p:tav tm="0">
                                          <p:val>
                                            <p:fltVal val="0"/>
                                          </p:val>
                                        </p:tav>
                                        <p:tav tm="100000">
                                          <p:val>
                                            <p:strVal val="#ppt_w"/>
                                          </p:val>
                                        </p:tav>
                                      </p:tavLst>
                                    </p:anim>
                                    <p:anim calcmode="lin" valueType="num">
                                      <p:cBhvr>
                                        <p:cTn id="47" dur="500" fill="hold"/>
                                        <p:tgtEl>
                                          <p:spTgt spid="526"/>
                                        </p:tgtEl>
                                        <p:attrNameLst>
                                          <p:attrName>ppt_h</p:attrName>
                                        </p:attrNameLst>
                                      </p:cBhvr>
                                      <p:tavLst>
                                        <p:tav tm="0">
                                          <p:val>
                                            <p:fltVal val="0"/>
                                          </p:val>
                                        </p:tav>
                                        <p:tav tm="100000">
                                          <p:val>
                                            <p:strVal val="#ppt_h"/>
                                          </p:val>
                                        </p:tav>
                                      </p:tavLst>
                                    </p:anim>
                                    <p:animEffect transition="in" filter="fade">
                                      <p:cBhvr>
                                        <p:cTn id="48" dur="500"/>
                                        <p:tgtEl>
                                          <p:spTgt spid="526"/>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543"/>
                                        </p:tgtEl>
                                        <p:attrNameLst>
                                          <p:attrName>style.visibility</p:attrName>
                                        </p:attrNameLst>
                                      </p:cBhvr>
                                      <p:to>
                                        <p:strVal val="visible"/>
                                      </p:to>
                                    </p:set>
                                    <p:animEffect transition="in" filter="fade">
                                      <p:cBhvr>
                                        <p:cTn id="52" dur="500"/>
                                        <p:tgtEl>
                                          <p:spTgt spid="54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6"/>
                                        </p:tgtEl>
                                        <p:attrNameLst>
                                          <p:attrName>style.visibility</p:attrName>
                                        </p:attrNameLst>
                                      </p:cBhvr>
                                      <p:to>
                                        <p:strVal val="visible"/>
                                      </p:to>
                                    </p:set>
                                    <p:animEffect transition="in" filter="fade">
                                      <p:cBhvr>
                                        <p:cTn id="55" dur="500"/>
                                        <p:tgtEl>
                                          <p:spTgt spid="54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45"/>
                                        </p:tgtEl>
                                        <p:attrNameLst>
                                          <p:attrName>style.visibility</p:attrName>
                                        </p:attrNameLst>
                                      </p:cBhvr>
                                      <p:to>
                                        <p:strVal val="visible"/>
                                      </p:to>
                                    </p:set>
                                    <p:animEffect transition="in" filter="fade">
                                      <p:cBhvr>
                                        <p:cTn id="58" dur="500"/>
                                        <p:tgtEl>
                                          <p:spTgt spid="545"/>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547"/>
                                        </p:tgtEl>
                                        <p:attrNameLst>
                                          <p:attrName>style.visibility</p:attrName>
                                        </p:attrNameLst>
                                      </p:cBhvr>
                                      <p:to>
                                        <p:strVal val="visible"/>
                                      </p:to>
                                    </p:set>
                                    <p:animEffect transition="in" filter="wipe(left)">
                                      <p:cBhvr>
                                        <p:cTn id="62" dur="500"/>
                                        <p:tgtEl>
                                          <p:spTgt spid="547"/>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544"/>
                                        </p:tgtEl>
                                        <p:attrNameLst>
                                          <p:attrName>style.visibility</p:attrName>
                                        </p:attrNameLst>
                                      </p:cBhvr>
                                      <p:to>
                                        <p:strVal val="visible"/>
                                      </p:to>
                                    </p:set>
                                    <p:animEffect transition="in" filter="fade">
                                      <p:cBhvr>
                                        <p:cTn id="66" dur="500"/>
                                        <p:tgtEl>
                                          <p:spTgt spid="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 grpId="0"/>
      <p:bldP spid="526" grpId="0"/>
      <p:bldP spid="543" grpId="0"/>
      <p:bldP spid="544" grpId="0"/>
      <p:bldP spid="545" grpId="0"/>
      <p:bldP spid="546" grpId="0"/>
      <p:bldP spid="547" grpId="0" animBg="1"/>
      <p:bldP spid="548" grpId="0"/>
      <p:bldP spid="5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Freeform 2"/>
          <p:cNvSpPr>
            <a:spLocks noChangeArrowheads="1"/>
          </p:cNvSpPr>
          <p:nvPr/>
        </p:nvSpPr>
        <p:spPr bwMode="auto">
          <a:xfrm>
            <a:off x="8599" y="-33406"/>
            <a:ext cx="24369051" cy="13804932"/>
          </a:xfrm>
          <a:custGeom>
            <a:avLst/>
            <a:gdLst>
              <a:gd name="T0" fmla="*/ 19583 w 19584"/>
              <a:gd name="T1" fmla="*/ 19583 h 19584"/>
              <a:gd name="T2" fmla="*/ 0 w 19584"/>
              <a:gd name="T3" fmla="*/ 19583 h 19584"/>
              <a:gd name="T4" fmla="*/ 0 w 19584"/>
              <a:gd name="T5" fmla="*/ 0 h 19584"/>
              <a:gd name="T6" fmla="*/ 19583 w 19584"/>
              <a:gd name="T7" fmla="*/ 0 h 19584"/>
              <a:gd name="T8" fmla="*/ 19583 w 19584"/>
              <a:gd name="T9" fmla="*/ 19583 h 19584"/>
            </a:gdLst>
            <a:ahLst/>
            <a:cxnLst>
              <a:cxn ang="0">
                <a:pos x="T0" y="T1"/>
              </a:cxn>
              <a:cxn ang="0">
                <a:pos x="T2" y="T3"/>
              </a:cxn>
              <a:cxn ang="0">
                <a:pos x="T4" y="T5"/>
              </a:cxn>
              <a:cxn ang="0">
                <a:pos x="T6" y="T7"/>
              </a:cxn>
              <a:cxn ang="0">
                <a:pos x="T8" y="T9"/>
              </a:cxn>
            </a:cxnLst>
            <a:rect l="0" t="0" r="r" b="b"/>
            <a:pathLst>
              <a:path w="19584" h="19584">
                <a:moveTo>
                  <a:pt x="19583" y="19583"/>
                </a:moveTo>
                <a:lnTo>
                  <a:pt x="0" y="19583"/>
                </a:lnTo>
                <a:lnTo>
                  <a:pt x="0" y="0"/>
                </a:lnTo>
                <a:lnTo>
                  <a:pt x="19583" y="0"/>
                </a:lnTo>
                <a:lnTo>
                  <a:pt x="19583" y="19583"/>
                </a:lnTo>
              </a:path>
            </a:pathLst>
          </a:custGeom>
          <a:solidFill>
            <a:srgbClr val="A8DCD9"/>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02" name="Freeform 2"/>
          <p:cNvSpPr>
            <a:spLocks noChangeArrowheads="1"/>
          </p:cNvSpPr>
          <p:nvPr/>
        </p:nvSpPr>
        <p:spPr bwMode="auto">
          <a:xfrm>
            <a:off x="10951329" y="7581114"/>
            <a:ext cx="5908418" cy="5706435"/>
          </a:xfrm>
          <a:custGeom>
            <a:avLst/>
            <a:gdLst>
              <a:gd name="T0" fmla="*/ 4113 w 6660"/>
              <a:gd name="T1" fmla="*/ 0 h 6431"/>
              <a:gd name="T2" fmla="*/ 4113 w 6660"/>
              <a:gd name="T3" fmla="*/ 0 h 6431"/>
              <a:gd name="T4" fmla="*/ 3345 w 6660"/>
              <a:gd name="T5" fmla="*/ 603 h 6431"/>
              <a:gd name="T6" fmla="*/ 3453 w 6660"/>
              <a:gd name="T7" fmla="*/ 907 h 6431"/>
              <a:gd name="T8" fmla="*/ 2825 w 6660"/>
              <a:gd name="T9" fmla="*/ 1497 h 6431"/>
              <a:gd name="T10" fmla="*/ 2844 w 6660"/>
              <a:gd name="T11" fmla="*/ 1612 h 6431"/>
              <a:gd name="T12" fmla="*/ 2806 w 6660"/>
              <a:gd name="T13" fmla="*/ 1612 h 6431"/>
              <a:gd name="T14" fmla="*/ 2037 w 6660"/>
              <a:gd name="T15" fmla="*/ 2196 h 6431"/>
              <a:gd name="T16" fmla="*/ 1473 w 6660"/>
              <a:gd name="T17" fmla="*/ 1999 h 6431"/>
              <a:gd name="T18" fmla="*/ 704 w 6660"/>
              <a:gd name="T19" fmla="*/ 2602 h 6431"/>
              <a:gd name="T20" fmla="*/ 704 w 6660"/>
              <a:gd name="T21" fmla="*/ 2653 h 6431"/>
              <a:gd name="T22" fmla="*/ 704 w 6660"/>
              <a:gd name="T23" fmla="*/ 2653 h 6431"/>
              <a:gd name="T24" fmla="*/ 0 w 6660"/>
              <a:gd name="T25" fmla="*/ 3008 h 6431"/>
              <a:gd name="T26" fmla="*/ 5484 w 6660"/>
              <a:gd name="T27" fmla="*/ 6430 h 6431"/>
              <a:gd name="T28" fmla="*/ 6456 w 6660"/>
              <a:gd name="T29" fmla="*/ 6430 h 6431"/>
              <a:gd name="T30" fmla="*/ 6659 w 6660"/>
              <a:gd name="T31" fmla="*/ 6024 h 6431"/>
              <a:gd name="T32" fmla="*/ 6195 w 6660"/>
              <a:gd name="T33" fmla="*/ 5471 h 6431"/>
              <a:gd name="T34" fmla="*/ 6532 w 6660"/>
              <a:gd name="T35" fmla="*/ 4976 h 6431"/>
              <a:gd name="T36" fmla="*/ 6449 w 6660"/>
              <a:gd name="T37" fmla="*/ 4710 h 6431"/>
              <a:gd name="T38" fmla="*/ 6456 w 6660"/>
              <a:gd name="T39" fmla="*/ 4710 h 6431"/>
              <a:gd name="T40" fmla="*/ 6646 w 6660"/>
              <a:gd name="T41" fmla="*/ 4316 h 6431"/>
              <a:gd name="T42" fmla="*/ 6170 w 6660"/>
              <a:gd name="T43" fmla="*/ 3757 h 6431"/>
              <a:gd name="T44" fmla="*/ 6227 w 6660"/>
              <a:gd name="T45" fmla="*/ 3522 h 6431"/>
              <a:gd name="T46" fmla="*/ 5459 w 6660"/>
              <a:gd name="T47" fmla="*/ 2919 h 6431"/>
              <a:gd name="T48" fmla="*/ 5434 w 6660"/>
              <a:gd name="T49" fmla="*/ 2919 h 6431"/>
              <a:gd name="T50" fmla="*/ 5580 w 6660"/>
              <a:gd name="T51" fmla="*/ 2564 h 6431"/>
              <a:gd name="T52" fmla="*/ 4862 w 6660"/>
              <a:gd name="T53" fmla="*/ 1961 h 6431"/>
              <a:gd name="T54" fmla="*/ 5135 w 6660"/>
              <a:gd name="T55" fmla="*/ 1504 h 6431"/>
              <a:gd name="T56" fmla="*/ 4723 w 6660"/>
              <a:gd name="T57" fmla="*/ 971 h 6431"/>
              <a:gd name="T58" fmla="*/ 4881 w 6660"/>
              <a:gd name="T59" fmla="*/ 603 h 6431"/>
              <a:gd name="T60" fmla="*/ 4113 w 6660"/>
              <a:gd name="T61" fmla="*/ 0 h 6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60" h="6431">
                <a:moveTo>
                  <a:pt x="4113" y="0"/>
                </a:moveTo>
                <a:lnTo>
                  <a:pt x="4113" y="0"/>
                </a:lnTo>
                <a:cubicBezTo>
                  <a:pt x="3688" y="0"/>
                  <a:pt x="3345" y="273"/>
                  <a:pt x="3345" y="603"/>
                </a:cubicBezTo>
                <a:cubicBezTo>
                  <a:pt x="3345" y="717"/>
                  <a:pt x="3383" y="818"/>
                  <a:pt x="3453" y="907"/>
                </a:cubicBezTo>
                <a:cubicBezTo>
                  <a:pt x="3098" y="964"/>
                  <a:pt x="2825" y="1205"/>
                  <a:pt x="2825" y="1497"/>
                </a:cubicBezTo>
                <a:cubicBezTo>
                  <a:pt x="2825" y="1542"/>
                  <a:pt x="2831" y="1574"/>
                  <a:pt x="2844" y="1612"/>
                </a:cubicBezTo>
                <a:cubicBezTo>
                  <a:pt x="2831" y="1612"/>
                  <a:pt x="2818" y="1612"/>
                  <a:pt x="2806" y="1612"/>
                </a:cubicBezTo>
                <a:cubicBezTo>
                  <a:pt x="2387" y="1612"/>
                  <a:pt x="2050" y="1872"/>
                  <a:pt x="2037" y="2196"/>
                </a:cubicBezTo>
                <a:cubicBezTo>
                  <a:pt x="1898" y="2075"/>
                  <a:pt x="1695" y="1999"/>
                  <a:pt x="1473" y="1999"/>
                </a:cubicBezTo>
                <a:cubicBezTo>
                  <a:pt x="1047" y="1999"/>
                  <a:pt x="704" y="2272"/>
                  <a:pt x="704" y="2602"/>
                </a:cubicBezTo>
                <a:cubicBezTo>
                  <a:pt x="704" y="2621"/>
                  <a:pt x="704" y="2634"/>
                  <a:pt x="704" y="2653"/>
                </a:cubicBezTo>
                <a:lnTo>
                  <a:pt x="704" y="2653"/>
                </a:lnTo>
                <a:cubicBezTo>
                  <a:pt x="387" y="2653"/>
                  <a:pt x="120" y="2799"/>
                  <a:pt x="0" y="3008"/>
                </a:cubicBezTo>
                <a:cubicBezTo>
                  <a:pt x="2983" y="3624"/>
                  <a:pt x="5186" y="6081"/>
                  <a:pt x="5484" y="6430"/>
                </a:cubicBezTo>
                <a:cubicBezTo>
                  <a:pt x="6456" y="6430"/>
                  <a:pt x="6456" y="6430"/>
                  <a:pt x="6456" y="6430"/>
                </a:cubicBezTo>
                <a:cubicBezTo>
                  <a:pt x="6583" y="6322"/>
                  <a:pt x="6659" y="6182"/>
                  <a:pt x="6659" y="6024"/>
                </a:cubicBezTo>
                <a:cubicBezTo>
                  <a:pt x="6659" y="5776"/>
                  <a:pt x="6468" y="5566"/>
                  <a:pt x="6195" y="5471"/>
                </a:cubicBezTo>
                <a:cubicBezTo>
                  <a:pt x="6399" y="5363"/>
                  <a:pt x="6532" y="5179"/>
                  <a:pt x="6532" y="4976"/>
                </a:cubicBezTo>
                <a:cubicBezTo>
                  <a:pt x="6532" y="4881"/>
                  <a:pt x="6500" y="4786"/>
                  <a:pt x="6449" y="4710"/>
                </a:cubicBezTo>
                <a:cubicBezTo>
                  <a:pt x="6456" y="4710"/>
                  <a:pt x="6456" y="4710"/>
                  <a:pt x="6456" y="4710"/>
                </a:cubicBezTo>
                <a:cubicBezTo>
                  <a:pt x="6570" y="4602"/>
                  <a:pt x="6646" y="4462"/>
                  <a:pt x="6646" y="4316"/>
                </a:cubicBezTo>
                <a:cubicBezTo>
                  <a:pt x="6646" y="4062"/>
                  <a:pt x="6449" y="3846"/>
                  <a:pt x="6170" y="3757"/>
                </a:cubicBezTo>
                <a:cubicBezTo>
                  <a:pt x="6208" y="3688"/>
                  <a:pt x="6227" y="3605"/>
                  <a:pt x="6227" y="3522"/>
                </a:cubicBezTo>
                <a:cubicBezTo>
                  <a:pt x="6227" y="3192"/>
                  <a:pt x="5884" y="2919"/>
                  <a:pt x="5459" y="2919"/>
                </a:cubicBezTo>
                <a:cubicBezTo>
                  <a:pt x="5453" y="2919"/>
                  <a:pt x="5440" y="2919"/>
                  <a:pt x="5434" y="2919"/>
                </a:cubicBezTo>
                <a:cubicBezTo>
                  <a:pt x="5529" y="2824"/>
                  <a:pt x="5580" y="2697"/>
                  <a:pt x="5580" y="2564"/>
                </a:cubicBezTo>
                <a:cubicBezTo>
                  <a:pt x="5580" y="2240"/>
                  <a:pt x="5262" y="1980"/>
                  <a:pt x="4862" y="1961"/>
                </a:cubicBezTo>
                <a:cubicBezTo>
                  <a:pt x="5027" y="1853"/>
                  <a:pt x="5135" y="1688"/>
                  <a:pt x="5135" y="1504"/>
                </a:cubicBezTo>
                <a:cubicBezTo>
                  <a:pt x="5135" y="1269"/>
                  <a:pt x="4964" y="1072"/>
                  <a:pt x="4723" y="971"/>
                </a:cubicBezTo>
                <a:cubicBezTo>
                  <a:pt x="4818" y="869"/>
                  <a:pt x="4881" y="742"/>
                  <a:pt x="4881" y="603"/>
                </a:cubicBezTo>
                <a:cubicBezTo>
                  <a:pt x="4881" y="273"/>
                  <a:pt x="4539" y="0"/>
                  <a:pt x="4113" y="0"/>
                </a:cubicBezTo>
              </a:path>
            </a:pathLst>
          </a:custGeom>
          <a:solidFill>
            <a:srgbClr val="F4F6F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6" name="Group 5"/>
          <p:cNvGrpSpPr/>
          <p:nvPr/>
        </p:nvGrpSpPr>
        <p:grpSpPr>
          <a:xfrm>
            <a:off x="14852106" y="2286327"/>
            <a:ext cx="13983856" cy="15819945"/>
            <a:chOff x="16840855" y="2549425"/>
            <a:chExt cx="8631768" cy="9765125"/>
          </a:xfrm>
        </p:grpSpPr>
        <p:sp>
          <p:nvSpPr>
            <p:cNvPr id="674" name="Freeform 8"/>
            <p:cNvSpPr>
              <a:spLocks noChangeArrowheads="1"/>
            </p:cNvSpPr>
            <p:nvPr/>
          </p:nvSpPr>
          <p:spPr bwMode="auto">
            <a:xfrm>
              <a:off x="16840855" y="6510269"/>
              <a:ext cx="4335449" cy="5804281"/>
            </a:xfrm>
            <a:custGeom>
              <a:avLst/>
              <a:gdLst>
                <a:gd name="T0" fmla="*/ 2895 w 4888"/>
                <a:gd name="T1" fmla="*/ 0 h 6538"/>
                <a:gd name="T2" fmla="*/ 0 w 4888"/>
                <a:gd name="T3" fmla="*/ 6537 h 6538"/>
                <a:gd name="T4" fmla="*/ 4887 w 4888"/>
                <a:gd name="T5" fmla="*/ 6537 h 6538"/>
                <a:gd name="T6" fmla="*/ 4887 w 4888"/>
                <a:gd name="T7" fmla="*/ 0 h 6538"/>
                <a:gd name="T8" fmla="*/ 2895 w 4888"/>
                <a:gd name="T9" fmla="*/ 0 h 6538"/>
              </a:gdLst>
              <a:ahLst/>
              <a:cxnLst>
                <a:cxn ang="0">
                  <a:pos x="T0" y="T1"/>
                </a:cxn>
                <a:cxn ang="0">
                  <a:pos x="T2" y="T3"/>
                </a:cxn>
                <a:cxn ang="0">
                  <a:pos x="T4" y="T5"/>
                </a:cxn>
                <a:cxn ang="0">
                  <a:pos x="T6" y="T7"/>
                </a:cxn>
                <a:cxn ang="0">
                  <a:pos x="T8" y="T9"/>
                </a:cxn>
              </a:cxnLst>
              <a:rect l="0" t="0" r="r" b="b"/>
              <a:pathLst>
                <a:path w="4888" h="6538">
                  <a:moveTo>
                    <a:pt x="2895" y="0"/>
                  </a:moveTo>
                  <a:lnTo>
                    <a:pt x="0" y="6537"/>
                  </a:lnTo>
                  <a:lnTo>
                    <a:pt x="4887" y="6537"/>
                  </a:lnTo>
                  <a:lnTo>
                    <a:pt x="4887" y="0"/>
                  </a:lnTo>
                  <a:lnTo>
                    <a:pt x="2895" y="0"/>
                  </a:lnTo>
                </a:path>
              </a:pathLst>
            </a:custGeom>
            <a:solidFill>
              <a:srgbClr val="37454A"/>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5" name="Freeform 9"/>
            <p:cNvSpPr>
              <a:spLocks noChangeArrowheads="1"/>
            </p:cNvSpPr>
            <p:nvPr/>
          </p:nvSpPr>
          <p:spPr bwMode="auto">
            <a:xfrm>
              <a:off x="21156741" y="6510269"/>
              <a:ext cx="4315882" cy="5804281"/>
            </a:xfrm>
            <a:custGeom>
              <a:avLst/>
              <a:gdLst>
                <a:gd name="T0" fmla="*/ 1967 w 4863"/>
                <a:gd name="T1" fmla="*/ 0 h 6538"/>
                <a:gd name="T2" fmla="*/ 0 w 4863"/>
                <a:gd name="T3" fmla="*/ 0 h 6538"/>
                <a:gd name="T4" fmla="*/ 0 w 4863"/>
                <a:gd name="T5" fmla="*/ 6537 h 6538"/>
                <a:gd name="T6" fmla="*/ 4862 w 4863"/>
                <a:gd name="T7" fmla="*/ 6537 h 6538"/>
                <a:gd name="T8" fmla="*/ 1967 w 4863"/>
                <a:gd name="T9" fmla="*/ 0 h 6538"/>
              </a:gdLst>
              <a:ahLst/>
              <a:cxnLst>
                <a:cxn ang="0">
                  <a:pos x="T0" y="T1"/>
                </a:cxn>
                <a:cxn ang="0">
                  <a:pos x="T2" y="T3"/>
                </a:cxn>
                <a:cxn ang="0">
                  <a:pos x="T4" y="T5"/>
                </a:cxn>
                <a:cxn ang="0">
                  <a:pos x="T6" y="T7"/>
                </a:cxn>
                <a:cxn ang="0">
                  <a:pos x="T8" y="T9"/>
                </a:cxn>
              </a:cxnLst>
              <a:rect l="0" t="0" r="r" b="b"/>
              <a:pathLst>
                <a:path w="4863" h="6538">
                  <a:moveTo>
                    <a:pt x="1967" y="0"/>
                  </a:moveTo>
                  <a:lnTo>
                    <a:pt x="0" y="0"/>
                  </a:lnTo>
                  <a:lnTo>
                    <a:pt x="0" y="6537"/>
                  </a:lnTo>
                  <a:lnTo>
                    <a:pt x="4862" y="6537"/>
                  </a:lnTo>
                  <a:lnTo>
                    <a:pt x="1967" y="0"/>
                  </a:lnTo>
                </a:path>
              </a:pathLst>
            </a:custGeom>
            <a:solidFill>
              <a:srgbClr val="303E4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6" name="Freeform 10"/>
            <p:cNvSpPr>
              <a:spLocks noChangeArrowheads="1"/>
            </p:cNvSpPr>
            <p:nvPr/>
          </p:nvSpPr>
          <p:spPr bwMode="auto">
            <a:xfrm>
              <a:off x="19176834" y="2557255"/>
              <a:ext cx="1999470" cy="4669255"/>
            </a:xfrm>
            <a:custGeom>
              <a:avLst/>
              <a:gdLst>
                <a:gd name="T0" fmla="*/ 0 w 2254"/>
                <a:gd name="T1" fmla="*/ 5053 h 5263"/>
                <a:gd name="T2" fmla="*/ 0 w 2254"/>
                <a:gd name="T3" fmla="*/ 5053 h 5263"/>
                <a:gd name="T4" fmla="*/ 1397 w 2254"/>
                <a:gd name="T5" fmla="*/ 4539 h 5263"/>
                <a:gd name="T6" fmla="*/ 2253 w 2254"/>
                <a:gd name="T7" fmla="*/ 5078 h 5263"/>
                <a:gd name="T8" fmla="*/ 2228 w 2254"/>
                <a:gd name="T9" fmla="*/ 0 h 5263"/>
                <a:gd name="T10" fmla="*/ 0 w 2254"/>
                <a:gd name="T11" fmla="*/ 5053 h 5263"/>
              </a:gdLst>
              <a:ahLst/>
              <a:cxnLst>
                <a:cxn ang="0">
                  <a:pos x="T0" y="T1"/>
                </a:cxn>
                <a:cxn ang="0">
                  <a:pos x="T2" y="T3"/>
                </a:cxn>
                <a:cxn ang="0">
                  <a:pos x="T4" y="T5"/>
                </a:cxn>
                <a:cxn ang="0">
                  <a:pos x="T6" y="T7"/>
                </a:cxn>
                <a:cxn ang="0">
                  <a:pos x="T8" y="T9"/>
                </a:cxn>
                <a:cxn ang="0">
                  <a:pos x="T10" y="T11"/>
                </a:cxn>
              </a:cxnLst>
              <a:rect l="0" t="0" r="r" b="b"/>
              <a:pathLst>
                <a:path w="2254" h="5263">
                  <a:moveTo>
                    <a:pt x="0" y="5053"/>
                  </a:moveTo>
                  <a:lnTo>
                    <a:pt x="0" y="5053"/>
                  </a:lnTo>
                  <a:cubicBezTo>
                    <a:pt x="864" y="5262"/>
                    <a:pt x="1397" y="4539"/>
                    <a:pt x="1397" y="4539"/>
                  </a:cubicBezTo>
                  <a:cubicBezTo>
                    <a:pt x="1397" y="4539"/>
                    <a:pt x="1568" y="5053"/>
                    <a:pt x="2253" y="5078"/>
                  </a:cubicBezTo>
                  <a:cubicBezTo>
                    <a:pt x="2228" y="0"/>
                    <a:pt x="2228" y="0"/>
                    <a:pt x="2228" y="0"/>
                  </a:cubicBezTo>
                  <a:lnTo>
                    <a:pt x="0" y="5053"/>
                  </a:lnTo>
                </a:path>
              </a:pathLst>
            </a:custGeom>
            <a:solidFill>
              <a:srgbClr val="F1F0F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7" name="Freeform 11"/>
            <p:cNvSpPr>
              <a:spLocks noChangeArrowheads="1"/>
            </p:cNvSpPr>
            <p:nvPr/>
          </p:nvSpPr>
          <p:spPr bwMode="auto">
            <a:xfrm>
              <a:off x="21156741" y="2549425"/>
              <a:ext cx="1972082" cy="4665343"/>
            </a:xfrm>
            <a:custGeom>
              <a:avLst/>
              <a:gdLst>
                <a:gd name="T0" fmla="*/ 0 w 2222"/>
                <a:gd name="T1" fmla="*/ 0 h 5257"/>
                <a:gd name="T2" fmla="*/ 0 w 2222"/>
                <a:gd name="T3" fmla="*/ 0 h 5257"/>
                <a:gd name="T4" fmla="*/ 0 w 2222"/>
                <a:gd name="T5" fmla="*/ 6 h 5257"/>
                <a:gd name="T6" fmla="*/ 0 w 2222"/>
                <a:gd name="T7" fmla="*/ 5084 h 5257"/>
                <a:gd name="T8" fmla="*/ 44 w 2222"/>
                <a:gd name="T9" fmla="*/ 5084 h 5257"/>
                <a:gd name="T10" fmla="*/ 914 w 2222"/>
                <a:gd name="T11" fmla="*/ 4589 h 5257"/>
                <a:gd name="T12" fmla="*/ 2221 w 2222"/>
                <a:gd name="T13" fmla="*/ 5033 h 5257"/>
                <a:gd name="T14" fmla="*/ 0 w 2222"/>
                <a:gd name="T15" fmla="*/ 0 h 5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2" h="5257">
                  <a:moveTo>
                    <a:pt x="0" y="0"/>
                  </a:moveTo>
                  <a:lnTo>
                    <a:pt x="0" y="0"/>
                  </a:lnTo>
                  <a:cubicBezTo>
                    <a:pt x="0" y="6"/>
                    <a:pt x="0" y="6"/>
                    <a:pt x="0" y="6"/>
                  </a:cubicBezTo>
                  <a:cubicBezTo>
                    <a:pt x="0" y="5084"/>
                    <a:pt x="0" y="5084"/>
                    <a:pt x="0" y="5084"/>
                  </a:cubicBezTo>
                  <a:cubicBezTo>
                    <a:pt x="12" y="5084"/>
                    <a:pt x="25" y="5084"/>
                    <a:pt x="44" y="5084"/>
                  </a:cubicBezTo>
                  <a:cubicBezTo>
                    <a:pt x="761" y="5084"/>
                    <a:pt x="914" y="4589"/>
                    <a:pt x="914" y="4589"/>
                  </a:cubicBezTo>
                  <a:cubicBezTo>
                    <a:pt x="914" y="4589"/>
                    <a:pt x="1288" y="5256"/>
                    <a:pt x="2221" y="5033"/>
                  </a:cubicBezTo>
                  <a:lnTo>
                    <a:pt x="0" y="0"/>
                  </a:lnTo>
                </a:path>
              </a:pathLst>
            </a:custGeom>
            <a:solidFill>
              <a:srgbClr val="E6E6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3" name="Group 2"/>
          <p:cNvGrpSpPr/>
          <p:nvPr/>
        </p:nvGrpSpPr>
        <p:grpSpPr>
          <a:xfrm>
            <a:off x="12888714" y="4357124"/>
            <a:ext cx="7883798" cy="8930425"/>
            <a:chOff x="15037793" y="5257988"/>
            <a:chExt cx="6882719" cy="7796446"/>
          </a:xfrm>
        </p:grpSpPr>
        <p:sp>
          <p:nvSpPr>
            <p:cNvPr id="661" name="Freeform 12"/>
            <p:cNvSpPr>
              <a:spLocks noChangeArrowheads="1"/>
            </p:cNvSpPr>
            <p:nvPr/>
          </p:nvSpPr>
          <p:spPr bwMode="auto">
            <a:xfrm>
              <a:off x="15037793" y="8416489"/>
              <a:ext cx="3466794" cy="4637945"/>
            </a:xfrm>
            <a:custGeom>
              <a:avLst/>
              <a:gdLst>
                <a:gd name="T0" fmla="*/ 2311 w 3905"/>
                <a:gd name="T1" fmla="*/ 0 h 5226"/>
                <a:gd name="T2" fmla="*/ 0 w 3905"/>
                <a:gd name="T3" fmla="*/ 5225 h 5226"/>
                <a:gd name="T4" fmla="*/ 3879 w 3905"/>
                <a:gd name="T5" fmla="*/ 5225 h 5226"/>
                <a:gd name="T6" fmla="*/ 3904 w 3905"/>
                <a:gd name="T7" fmla="*/ 0 h 5226"/>
                <a:gd name="T8" fmla="*/ 2311 w 3905"/>
                <a:gd name="T9" fmla="*/ 0 h 5226"/>
              </a:gdLst>
              <a:ahLst/>
              <a:cxnLst>
                <a:cxn ang="0">
                  <a:pos x="T0" y="T1"/>
                </a:cxn>
                <a:cxn ang="0">
                  <a:pos x="T2" y="T3"/>
                </a:cxn>
                <a:cxn ang="0">
                  <a:pos x="T4" y="T5"/>
                </a:cxn>
                <a:cxn ang="0">
                  <a:pos x="T6" y="T7"/>
                </a:cxn>
                <a:cxn ang="0">
                  <a:pos x="T8" y="T9"/>
                </a:cxn>
              </a:cxnLst>
              <a:rect l="0" t="0" r="r" b="b"/>
              <a:pathLst>
                <a:path w="3905" h="5226">
                  <a:moveTo>
                    <a:pt x="2311" y="0"/>
                  </a:moveTo>
                  <a:lnTo>
                    <a:pt x="0" y="5225"/>
                  </a:lnTo>
                  <a:lnTo>
                    <a:pt x="3879" y="5225"/>
                  </a:lnTo>
                  <a:lnTo>
                    <a:pt x="3904" y="0"/>
                  </a:lnTo>
                  <a:lnTo>
                    <a:pt x="2311" y="0"/>
                  </a:lnTo>
                </a:path>
              </a:pathLst>
            </a:custGeom>
            <a:solidFill>
              <a:srgbClr val="42515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2" name="Freeform 13"/>
            <p:cNvSpPr>
              <a:spLocks noChangeArrowheads="1"/>
            </p:cNvSpPr>
            <p:nvPr/>
          </p:nvSpPr>
          <p:spPr bwMode="auto">
            <a:xfrm>
              <a:off x="18477195" y="8416489"/>
              <a:ext cx="3443317" cy="4637945"/>
            </a:xfrm>
            <a:custGeom>
              <a:avLst/>
              <a:gdLst>
                <a:gd name="T0" fmla="*/ 1568 w 3879"/>
                <a:gd name="T1" fmla="*/ 0 h 5226"/>
                <a:gd name="T2" fmla="*/ 0 w 3879"/>
                <a:gd name="T3" fmla="*/ 0 h 5226"/>
                <a:gd name="T4" fmla="*/ 0 w 3879"/>
                <a:gd name="T5" fmla="*/ 5225 h 5226"/>
                <a:gd name="T6" fmla="*/ 3878 w 3879"/>
                <a:gd name="T7" fmla="*/ 5225 h 5226"/>
                <a:gd name="T8" fmla="*/ 1568 w 3879"/>
                <a:gd name="T9" fmla="*/ 0 h 5226"/>
              </a:gdLst>
              <a:ahLst/>
              <a:cxnLst>
                <a:cxn ang="0">
                  <a:pos x="T0" y="T1"/>
                </a:cxn>
                <a:cxn ang="0">
                  <a:pos x="T2" y="T3"/>
                </a:cxn>
                <a:cxn ang="0">
                  <a:pos x="T4" y="T5"/>
                </a:cxn>
                <a:cxn ang="0">
                  <a:pos x="T6" y="T7"/>
                </a:cxn>
                <a:cxn ang="0">
                  <a:pos x="T8" y="T9"/>
                </a:cxn>
              </a:cxnLst>
              <a:rect l="0" t="0" r="r" b="b"/>
              <a:pathLst>
                <a:path w="3879" h="5226">
                  <a:moveTo>
                    <a:pt x="1568" y="0"/>
                  </a:moveTo>
                  <a:lnTo>
                    <a:pt x="0" y="0"/>
                  </a:lnTo>
                  <a:lnTo>
                    <a:pt x="0" y="5225"/>
                  </a:lnTo>
                  <a:lnTo>
                    <a:pt x="3878" y="5225"/>
                  </a:lnTo>
                  <a:lnTo>
                    <a:pt x="1568" y="0"/>
                  </a:lnTo>
                </a:path>
              </a:pathLst>
            </a:custGeom>
            <a:solidFill>
              <a:srgbClr val="3C4A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3" name="Freeform 14"/>
            <p:cNvSpPr>
              <a:spLocks noChangeArrowheads="1"/>
            </p:cNvSpPr>
            <p:nvPr/>
          </p:nvSpPr>
          <p:spPr bwMode="auto">
            <a:xfrm>
              <a:off x="16900315" y="5261904"/>
              <a:ext cx="1600358" cy="3729924"/>
            </a:xfrm>
            <a:custGeom>
              <a:avLst/>
              <a:gdLst>
                <a:gd name="T0" fmla="*/ 0 w 1804"/>
                <a:gd name="T1" fmla="*/ 4036 h 4202"/>
                <a:gd name="T2" fmla="*/ 0 w 1804"/>
                <a:gd name="T3" fmla="*/ 4036 h 4202"/>
                <a:gd name="T4" fmla="*/ 1111 w 1804"/>
                <a:gd name="T5" fmla="*/ 3623 h 4202"/>
                <a:gd name="T6" fmla="*/ 1803 w 1804"/>
                <a:gd name="T7" fmla="*/ 4055 h 4202"/>
                <a:gd name="T8" fmla="*/ 1778 w 1804"/>
                <a:gd name="T9" fmla="*/ 0 h 4202"/>
                <a:gd name="T10" fmla="*/ 0 w 1804"/>
                <a:gd name="T11" fmla="*/ 4036 h 4202"/>
              </a:gdLst>
              <a:ahLst/>
              <a:cxnLst>
                <a:cxn ang="0">
                  <a:pos x="T0" y="T1"/>
                </a:cxn>
                <a:cxn ang="0">
                  <a:pos x="T2" y="T3"/>
                </a:cxn>
                <a:cxn ang="0">
                  <a:pos x="T4" y="T5"/>
                </a:cxn>
                <a:cxn ang="0">
                  <a:pos x="T6" y="T7"/>
                </a:cxn>
                <a:cxn ang="0">
                  <a:pos x="T8" y="T9"/>
                </a:cxn>
                <a:cxn ang="0">
                  <a:pos x="T10" y="T11"/>
                </a:cxn>
              </a:cxnLst>
              <a:rect l="0" t="0" r="r" b="b"/>
              <a:pathLst>
                <a:path w="1804" h="4202">
                  <a:moveTo>
                    <a:pt x="0" y="4036"/>
                  </a:moveTo>
                  <a:lnTo>
                    <a:pt x="0" y="4036"/>
                  </a:lnTo>
                  <a:cubicBezTo>
                    <a:pt x="686" y="4201"/>
                    <a:pt x="1111" y="3623"/>
                    <a:pt x="1111" y="3623"/>
                  </a:cubicBezTo>
                  <a:cubicBezTo>
                    <a:pt x="1111" y="3623"/>
                    <a:pt x="1257" y="4036"/>
                    <a:pt x="1803" y="4055"/>
                  </a:cubicBezTo>
                  <a:cubicBezTo>
                    <a:pt x="1778" y="0"/>
                    <a:pt x="1778" y="0"/>
                    <a:pt x="1778" y="0"/>
                  </a:cubicBezTo>
                  <a:lnTo>
                    <a:pt x="0" y="403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4" name="Freeform 15"/>
            <p:cNvSpPr>
              <a:spLocks noChangeArrowheads="1"/>
            </p:cNvSpPr>
            <p:nvPr/>
          </p:nvSpPr>
          <p:spPr bwMode="auto">
            <a:xfrm>
              <a:off x="18477197" y="5257988"/>
              <a:ext cx="1572970" cy="3726012"/>
            </a:xfrm>
            <a:custGeom>
              <a:avLst/>
              <a:gdLst>
                <a:gd name="T0" fmla="*/ 0 w 1772"/>
                <a:gd name="T1" fmla="*/ 0 h 4196"/>
                <a:gd name="T2" fmla="*/ 0 w 1772"/>
                <a:gd name="T3" fmla="*/ 0 h 4196"/>
                <a:gd name="T4" fmla="*/ 0 w 1772"/>
                <a:gd name="T5" fmla="*/ 7 h 4196"/>
                <a:gd name="T6" fmla="*/ 0 w 1772"/>
                <a:gd name="T7" fmla="*/ 4062 h 4196"/>
                <a:gd name="T8" fmla="*/ 32 w 1772"/>
                <a:gd name="T9" fmla="*/ 4062 h 4196"/>
                <a:gd name="T10" fmla="*/ 730 w 1772"/>
                <a:gd name="T11" fmla="*/ 3668 h 4196"/>
                <a:gd name="T12" fmla="*/ 1771 w 1772"/>
                <a:gd name="T13" fmla="*/ 4017 h 4196"/>
                <a:gd name="T14" fmla="*/ 0 w 1772"/>
                <a:gd name="T15" fmla="*/ 0 h 4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2" h="4196">
                  <a:moveTo>
                    <a:pt x="0" y="0"/>
                  </a:moveTo>
                  <a:lnTo>
                    <a:pt x="0" y="0"/>
                  </a:lnTo>
                  <a:cubicBezTo>
                    <a:pt x="0" y="7"/>
                    <a:pt x="0" y="7"/>
                    <a:pt x="0" y="7"/>
                  </a:cubicBezTo>
                  <a:cubicBezTo>
                    <a:pt x="0" y="4062"/>
                    <a:pt x="0" y="4062"/>
                    <a:pt x="0" y="4062"/>
                  </a:cubicBezTo>
                  <a:cubicBezTo>
                    <a:pt x="6" y="4062"/>
                    <a:pt x="19" y="4062"/>
                    <a:pt x="32" y="4062"/>
                  </a:cubicBezTo>
                  <a:cubicBezTo>
                    <a:pt x="609" y="4062"/>
                    <a:pt x="730" y="3668"/>
                    <a:pt x="730" y="3668"/>
                  </a:cubicBezTo>
                  <a:cubicBezTo>
                    <a:pt x="730" y="3668"/>
                    <a:pt x="1028" y="4195"/>
                    <a:pt x="1771" y="4017"/>
                  </a:cubicBezTo>
                  <a:lnTo>
                    <a:pt x="0" y="0"/>
                  </a:lnTo>
                </a:path>
              </a:pathLst>
            </a:custGeom>
            <a:solidFill>
              <a:srgbClr val="F5F6F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401" name="Freeform 1"/>
          <p:cNvSpPr>
            <a:spLocks noChangeArrowheads="1"/>
          </p:cNvSpPr>
          <p:nvPr/>
        </p:nvSpPr>
        <p:spPr bwMode="auto">
          <a:xfrm>
            <a:off x="-523651" y="5885063"/>
            <a:ext cx="5759729" cy="7612492"/>
          </a:xfrm>
          <a:custGeom>
            <a:avLst/>
            <a:gdLst>
              <a:gd name="T0" fmla="*/ 2114 w 6489"/>
              <a:gd name="T1" fmla="*/ 0 h 8575"/>
              <a:gd name="T2" fmla="*/ 2114 w 6489"/>
              <a:gd name="T3" fmla="*/ 0 h 8575"/>
              <a:gd name="T4" fmla="*/ 1289 w 6489"/>
              <a:gd name="T5" fmla="*/ 647 h 8575"/>
              <a:gd name="T6" fmla="*/ 1866 w 6489"/>
              <a:gd name="T7" fmla="*/ 1263 h 8575"/>
              <a:gd name="T8" fmla="*/ 1651 w 6489"/>
              <a:gd name="T9" fmla="*/ 1701 h 8575"/>
              <a:gd name="T10" fmla="*/ 2000 w 6489"/>
              <a:gd name="T11" fmla="*/ 2228 h 8575"/>
              <a:gd name="T12" fmla="*/ 1651 w 6489"/>
              <a:gd name="T13" fmla="*/ 2761 h 8575"/>
              <a:gd name="T14" fmla="*/ 1657 w 6489"/>
              <a:gd name="T15" fmla="*/ 2856 h 8575"/>
              <a:gd name="T16" fmla="*/ 1651 w 6489"/>
              <a:gd name="T17" fmla="*/ 2856 h 8575"/>
              <a:gd name="T18" fmla="*/ 825 w 6489"/>
              <a:gd name="T19" fmla="*/ 3503 h 8575"/>
              <a:gd name="T20" fmla="*/ 921 w 6489"/>
              <a:gd name="T21" fmla="*/ 3801 h 8575"/>
              <a:gd name="T22" fmla="*/ 165 w 6489"/>
              <a:gd name="T23" fmla="*/ 4448 h 8575"/>
              <a:gd name="T24" fmla="*/ 990 w 6489"/>
              <a:gd name="T25" fmla="*/ 5096 h 8575"/>
              <a:gd name="T26" fmla="*/ 1143 w 6489"/>
              <a:gd name="T27" fmla="*/ 5083 h 8575"/>
              <a:gd name="T28" fmla="*/ 990 w 6489"/>
              <a:gd name="T29" fmla="*/ 5451 h 8575"/>
              <a:gd name="T30" fmla="*/ 1073 w 6489"/>
              <a:gd name="T31" fmla="*/ 5737 h 8575"/>
              <a:gd name="T32" fmla="*/ 464 w 6489"/>
              <a:gd name="T33" fmla="*/ 6359 h 8575"/>
              <a:gd name="T34" fmla="*/ 571 w 6489"/>
              <a:gd name="T35" fmla="*/ 6683 h 8575"/>
              <a:gd name="T36" fmla="*/ 0 w 6489"/>
              <a:gd name="T37" fmla="*/ 7299 h 8575"/>
              <a:gd name="T38" fmla="*/ 527 w 6489"/>
              <a:gd name="T39" fmla="*/ 7902 h 8575"/>
              <a:gd name="T40" fmla="*/ 464 w 6489"/>
              <a:gd name="T41" fmla="*/ 8149 h 8575"/>
              <a:gd name="T42" fmla="*/ 667 w 6489"/>
              <a:gd name="T43" fmla="*/ 8574 h 8575"/>
              <a:gd name="T44" fmla="*/ 711 w 6489"/>
              <a:gd name="T45" fmla="*/ 8574 h 8575"/>
              <a:gd name="T46" fmla="*/ 876 w 6489"/>
              <a:gd name="T47" fmla="*/ 8454 h 8575"/>
              <a:gd name="T48" fmla="*/ 3123 w 6489"/>
              <a:gd name="T49" fmla="*/ 3388 h 8575"/>
              <a:gd name="T50" fmla="*/ 4685 w 6489"/>
              <a:gd name="T51" fmla="*/ 3388 h 8575"/>
              <a:gd name="T52" fmla="*/ 6259 w 6489"/>
              <a:gd name="T53" fmla="*/ 3388 h 8575"/>
              <a:gd name="T54" fmla="*/ 6335 w 6489"/>
              <a:gd name="T55" fmla="*/ 3566 h 8575"/>
              <a:gd name="T56" fmla="*/ 6488 w 6489"/>
              <a:gd name="T57" fmla="*/ 3236 h 8575"/>
              <a:gd name="T58" fmla="*/ 6386 w 6489"/>
              <a:gd name="T59" fmla="*/ 3230 h 8575"/>
              <a:gd name="T60" fmla="*/ 6386 w 6489"/>
              <a:gd name="T61" fmla="*/ 3230 h 8575"/>
              <a:gd name="T62" fmla="*/ 5561 w 6489"/>
              <a:gd name="T63" fmla="*/ 2583 h 8575"/>
              <a:gd name="T64" fmla="*/ 5345 w 6489"/>
              <a:gd name="T65" fmla="*/ 2608 h 8575"/>
              <a:gd name="T66" fmla="*/ 4856 w 6489"/>
              <a:gd name="T67" fmla="*/ 2247 h 8575"/>
              <a:gd name="T68" fmla="*/ 4952 w 6489"/>
              <a:gd name="T69" fmla="*/ 1942 h 8575"/>
              <a:gd name="T70" fmla="*/ 4126 w 6489"/>
              <a:gd name="T71" fmla="*/ 1295 h 8575"/>
              <a:gd name="T72" fmla="*/ 4069 w 6489"/>
              <a:gd name="T73" fmla="*/ 1295 h 8575"/>
              <a:gd name="T74" fmla="*/ 4126 w 6489"/>
              <a:gd name="T75" fmla="*/ 1053 h 8575"/>
              <a:gd name="T76" fmla="*/ 3301 w 6489"/>
              <a:gd name="T77" fmla="*/ 406 h 8575"/>
              <a:gd name="T78" fmla="*/ 2914 w 6489"/>
              <a:gd name="T79" fmla="*/ 482 h 8575"/>
              <a:gd name="T80" fmla="*/ 2114 w 6489"/>
              <a:gd name="T81" fmla="*/ 0 h 8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9" h="8575">
                <a:moveTo>
                  <a:pt x="2114" y="0"/>
                </a:moveTo>
                <a:lnTo>
                  <a:pt x="2114" y="0"/>
                </a:lnTo>
                <a:cubicBezTo>
                  <a:pt x="1657" y="0"/>
                  <a:pt x="1289" y="291"/>
                  <a:pt x="1289" y="647"/>
                </a:cubicBezTo>
                <a:cubicBezTo>
                  <a:pt x="1289" y="933"/>
                  <a:pt x="1530" y="1180"/>
                  <a:pt x="1866" y="1263"/>
                </a:cubicBezTo>
                <a:cubicBezTo>
                  <a:pt x="1733" y="1377"/>
                  <a:pt x="1651" y="1529"/>
                  <a:pt x="1651" y="1701"/>
                </a:cubicBezTo>
                <a:cubicBezTo>
                  <a:pt x="1651" y="1917"/>
                  <a:pt x="1790" y="2113"/>
                  <a:pt x="2000" y="2228"/>
                </a:cubicBezTo>
                <a:cubicBezTo>
                  <a:pt x="1790" y="2348"/>
                  <a:pt x="1651" y="2539"/>
                  <a:pt x="1651" y="2761"/>
                </a:cubicBezTo>
                <a:cubicBezTo>
                  <a:pt x="1651" y="2793"/>
                  <a:pt x="1651" y="2824"/>
                  <a:pt x="1657" y="2856"/>
                </a:cubicBezTo>
                <a:lnTo>
                  <a:pt x="1651" y="2856"/>
                </a:lnTo>
                <a:cubicBezTo>
                  <a:pt x="1193" y="2856"/>
                  <a:pt x="825" y="3147"/>
                  <a:pt x="825" y="3503"/>
                </a:cubicBezTo>
                <a:cubicBezTo>
                  <a:pt x="825" y="3610"/>
                  <a:pt x="857" y="3712"/>
                  <a:pt x="921" y="3801"/>
                </a:cubicBezTo>
                <a:cubicBezTo>
                  <a:pt x="495" y="3833"/>
                  <a:pt x="165" y="4112"/>
                  <a:pt x="165" y="4448"/>
                </a:cubicBezTo>
                <a:cubicBezTo>
                  <a:pt x="165" y="4804"/>
                  <a:pt x="540" y="5096"/>
                  <a:pt x="990" y="5096"/>
                </a:cubicBezTo>
                <a:cubicBezTo>
                  <a:pt x="1041" y="5096"/>
                  <a:pt x="1092" y="5089"/>
                  <a:pt x="1143" y="5083"/>
                </a:cubicBezTo>
                <a:cubicBezTo>
                  <a:pt x="1048" y="5191"/>
                  <a:pt x="990" y="5318"/>
                  <a:pt x="990" y="5451"/>
                </a:cubicBezTo>
                <a:cubicBezTo>
                  <a:pt x="990" y="5553"/>
                  <a:pt x="1022" y="5648"/>
                  <a:pt x="1073" y="5737"/>
                </a:cubicBezTo>
                <a:cubicBezTo>
                  <a:pt x="724" y="5807"/>
                  <a:pt x="464" y="6061"/>
                  <a:pt x="464" y="6359"/>
                </a:cubicBezTo>
                <a:cubicBezTo>
                  <a:pt x="464" y="6480"/>
                  <a:pt x="502" y="6588"/>
                  <a:pt x="571" y="6683"/>
                </a:cubicBezTo>
                <a:cubicBezTo>
                  <a:pt x="241" y="6765"/>
                  <a:pt x="0" y="7013"/>
                  <a:pt x="0" y="7299"/>
                </a:cubicBezTo>
                <a:cubicBezTo>
                  <a:pt x="0" y="7572"/>
                  <a:pt x="216" y="7806"/>
                  <a:pt x="527" y="7902"/>
                </a:cubicBezTo>
                <a:cubicBezTo>
                  <a:pt x="483" y="7978"/>
                  <a:pt x="464" y="8060"/>
                  <a:pt x="464" y="8149"/>
                </a:cubicBezTo>
                <a:cubicBezTo>
                  <a:pt x="464" y="8308"/>
                  <a:pt x="540" y="8460"/>
                  <a:pt x="667" y="8574"/>
                </a:cubicBezTo>
                <a:cubicBezTo>
                  <a:pt x="711" y="8574"/>
                  <a:pt x="711" y="8574"/>
                  <a:pt x="711" y="8574"/>
                </a:cubicBezTo>
                <a:cubicBezTo>
                  <a:pt x="762" y="8536"/>
                  <a:pt x="819" y="8498"/>
                  <a:pt x="876" y="8454"/>
                </a:cubicBezTo>
                <a:cubicBezTo>
                  <a:pt x="3123" y="3388"/>
                  <a:pt x="3123" y="3388"/>
                  <a:pt x="3123" y="3388"/>
                </a:cubicBezTo>
                <a:cubicBezTo>
                  <a:pt x="4685" y="3388"/>
                  <a:pt x="4685" y="3388"/>
                  <a:pt x="4685" y="3388"/>
                </a:cubicBezTo>
                <a:cubicBezTo>
                  <a:pt x="6259" y="3388"/>
                  <a:pt x="6259" y="3388"/>
                  <a:pt x="6259" y="3388"/>
                </a:cubicBezTo>
                <a:cubicBezTo>
                  <a:pt x="6335" y="3566"/>
                  <a:pt x="6335" y="3566"/>
                  <a:pt x="6335" y="3566"/>
                </a:cubicBezTo>
                <a:cubicBezTo>
                  <a:pt x="6488" y="3236"/>
                  <a:pt x="6488" y="3236"/>
                  <a:pt x="6488" y="3236"/>
                </a:cubicBezTo>
                <a:cubicBezTo>
                  <a:pt x="6456" y="3230"/>
                  <a:pt x="6424" y="3230"/>
                  <a:pt x="6386" y="3230"/>
                </a:cubicBezTo>
                <a:lnTo>
                  <a:pt x="6386" y="3230"/>
                </a:lnTo>
                <a:cubicBezTo>
                  <a:pt x="6386" y="2875"/>
                  <a:pt x="6018" y="2583"/>
                  <a:pt x="5561" y="2583"/>
                </a:cubicBezTo>
                <a:cubicBezTo>
                  <a:pt x="5485" y="2583"/>
                  <a:pt x="5415" y="2596"/>
                  <a:pt x="5345" y="2608"/>
                </a:cubicBezTo>
                <a:cubicBezTo>
                  <a:pt x="5250" y="2437"/>
                  <a:pt x="5072" y="2310"/>
                  <a:pt x="4856" y="2247"/>
                </a:cubicBezTo>
                <a:cubicBezTo>
                  <a:pt x="4914" y="2158"/>
                  <a:pt x="4952" y="2050"/>
                  <a:pt x="4952" y="1942"/>
                </a:cubicBezTo>
                <a:cubicBezTo>
                  <a:pt x="4952" y="1580"/>
                  <a:pt x="4583" y="1295"/>
                  <a:pt x="4126" y="1295"/>
                </a:cubicBezTo>
                <a:cubicBezTo>
                  <a:pt x="4107" y="1295"/>
                  <a:pt x="4088" y="1295"/>
                  <a:pt x="4069" y="1295"/>
                </a:cubicBezTo>
                <a:cubicBezTo>
                  <a:pt x="4107" y="1218"/>
                  <a:pt x="4126" y="1136"/>
                  <a:pt x="4126" y="1053"/>
                </a:cubicBezTo>
                <a:cubicBezTo>
                  <a:pt x="4126" y="698"/>
                  <a:pt x="3758" y="406"/>
                  <a:pt x="3301" y="406"/>
                </a:cubicBezTo>
                <a:cubicBezTo>
                  <a:pt x="3161" y="406"/>
                  <a:pt x="3028" y="431"/>
                  <a:pt x="2914" y="482"/>
                </a:cubicBezTo>
                <a:cubicBezTo>
                  <a:pt x="2819" y="203"/>
                  <a:pt x="2495" y="0"/>
                  <a:pt x="2114" y="0"/>
                </a:cubicBezTo>
              </a:path>
            </a:pathLst>
          </a:custGeom>
          <a:solidFill>
            <a:srgbClr val="F4F6F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03" name="Freeform 3"/>
          <p:cNvSpPr>
            <a:spLocks noChangeArrowheads="1"/>
          </p:cNvSpPr>
          <p:nvPr/>
        </p:nvSpPr>
        <p:spPr bwMode="auto">
          <a:xfrm>
            <a:off x="11944367" y="3860815"/>
            <a:ext cx="2441624" cy="1279839"/>
          </a:xfrm>
          <a:custGeom>
            <a:avLst/>
            <a:gdLst>
              <a:gd name="T0" fmla="*/ 1390 w 2750"/>
              <a:gd name="T1" fmla="*/ 0 h 1442"/>
              <a:gd name="T2" fmla="*/ 1390 w 2750"/>
              <a:gd name="T3" fmla="*/ 0 h 1442"/>
              <a:gd name="T4" fmla="*/ 984 w 2750"/>
              <a:gd name="T5" fmla="*/ 292 h 1442"/>
              <a:gd name="T6" fmla="*/ 819 w 2750"/>
              <a:gd name="T7" fmla="*/ 266 h 1442"/>
              <a:gd name="T8" fmla="*/ 413 w 2750"/>
              <a:gd name="T9" fmla="*/ 590 h 1442"/>
              <a:gd name="T10" fmla="*/ 0 w 2750"/>
              <a:gd name="T11" fmla="*/ 907 h 1442"/>
              <a:gd name="T12" fmla="*/ 413 w 2750"/>
              <a:gd name="T13" fmla="*/ 1225 h 1442"/>
              <a:gd name="T14" fmla="*/ 647 w 2750"/>
              <a:gd name="T15" fmla="*/ 1168 h 1442"/>
              <a:gd name="T16" fmla="*/ 1054 w 2750"/>
              <a:gd name="T17" fmla="*/ 1441 h 1442"/>
              <a:gd name="T18" fmla="*/ 1454 w 2750"/>
              <a:gd name="T19" fmla="*/ 1200 h 1442"/>
              <a:gd name="T20" fmla="*/ 1797 w 2750"/>
              <a:gd name="T21" fmla="*/ 1352 h 1442"/>
              <a:gd name="T22" fmla="*/ 2152 w 2750"/>
              <a:gd name="T23" fmla="*/ 1193 h 1442"/>
              <a:gd name="T24" fmla="*/ 2342 w 2750"/>
              <a:gd name="T25" fmla="*/ 1225 h 1442"/>
              <a:gd name="T26" fmla="*/ 2749 w 2750"/>
              <a:gd name="T27" fmla="*/ 907 h 1442"/>
              <a:gd name="T28" fmla="*/ 2342 w 2750"/>
              <a:gd name="T29" fmla="*/ 590 h 1442"/>
              <a:gd name="T30" fmla="*/ 1930 w 2750"/>
              <a:gd name="T31" fmla="*/ 266 h 1442"/>
              <a:gd name="T32" fmla="*/ 1797 w 2750"/>
              <a:gd name="T33" fmla="*/ 285 h 1442"/>
              <a:gd name="T34" fmla="*/ 1390 w 2750"/>
              <a:gd name="T35" fmla="*/ 0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0" h="1442">
                <a:moveTo>
                  <a:pt x="1390" y="0"/>
                </a:moveTo>
                <a:lnTo>
                  <a:pt x="1390" y="0"/>
                </a:lnTo>
                <a:cubicBezTo>
                  <a:pt x="1174" y="0"/>
                  <a:pt x="997" y="127"/>
                  <a:pt x="984" y="292"/>
                </a:cubicBezTo>
                <a:cubicBezTo>
                  <a:pt x="933" y="279"/>
                  <a:pt x="876" y="266"/>
                  <a:pt x="819" y="266"/>
                </a:cubicBezTo>
                <a:cubicBezTo>
                  <a:pt x="597" y="266"/>
                  <a:pt x="413" y="412"/>
                  <a:pt x="413" y="590"/>
                </a:cubicBezTo>
                <a:cubicBezTo>
                  <a:pt x="184" y="590"/>
                  <a:pt x="0" y="730"/>
                  <a:pt x="0" y="907"/>
                </a:cubicBezTo>
                <a:cubicBezTo>
                  <a:pt x="0" y="1085"/>
                  <a:pt x="184" y="1225"/>
                  <a:pt x="413" y="1225"/>
                </a:cubicBezTo>
                <a:cubicBezTo>
                  <a:pt x="502" y="1225"/>
                  <a:pt x="584" y="1206"/>
                  <a:pt x="647" y="1168"/>
                </a:cubicBezTo>
                <a:cubicBezTo>
                  <a:pt x="679" y="1320"/>
                  <a:pt x="851" y="1441"/>
                  <a:pt x="1054" y="1441"/>
                </a:cubicBezTo>
                <a:cubicBezTo>
                  <a:pt x="1244" y="1441"/>
                  <a:pt x="1403" y="1339"/>
                  <a:pt x="1454" y="1200"/>
                </a:cubicBezTo>
                <a:cubicBezTo>
                  <a:pt x="1524" y="1295"/>
                  <a:pt x="1650" y="1352"/>
                  <a:pt x="1797" y="1352"/>
                </a:cubicBezTo>
                <a:cubicBezTo>
                  <a:pt x="1949" y="1352"/>
                  <a:pt x="2082" y="1288"/>
                  <a:pt x="2152" y="1193"/>
                </a:cubicBezTo>
                <a:cubicBezTo>
                  <a:pt x="2209" y="1212"/>
                  <a:pt x="2272" y="1225"/>
                  <a:pt x="2342" y="1225"/>
                </a:cubicBezTo>
                <a:cubicBezTo>
                  <a:pt x="2565" y="1225"/>
                  <a:pt x="2749" y="1085"/>
                  <a:pt x="2749" y="907"/>
                </a:cubicBezTo>
                <a:cubicBezTo>
                  <a:pt x="2749" y="730"/>
                  <a:pt x="2565" y="590"/>
                  <a:pt x="2342" y="590"/>
                </a:cubicBezTo>
                <a:cubicBezTo>
                  <a:pt x="2342" y="412"/>
                  <a:pt x="2158" y="266"/>
                  <a:pt x="1930" y="266"/>
                </a:cubicBezTo>
                <a:cubicBezTo>
                  <a:pt x="1885" y="266"/>
                  <a:pt x="1835" y="273"/>
                  <a:pt x="1797" y="285"/>
                </a:cubicBezTo>
                <a:cubicBezTo>
                  <a:pt x="1771" y="127"/>
                  <a:pt x="1600" y="0"/>
                  <a:pt x="1390" y="0"/>
                </a:cubicBezTo>
              </a:path>
            </a:pathLst>
          </a:custGeom>
          <a:solidFill>
            <a:srgbClr val="F4F6F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04" name="Freeform 4"/>
          <p:cNvSpPr>
            <a:spLocks noChangeArrowheads="1"/>
          </p:cNvSpPr>
          <p:nvPr/>
        </p:nvSpPr>
        <p:spPr bwMode="auto">
          <a:xfrm>
            <a:off x="16524711" y="1301223"/>
            <a:ext cx="2617704" cy="1373772"/>
          </a:xfrm>
          <a:custGeom>
            <a:avLst/>
            <a:gdLst>
              <a:gd name="T0" fmla="*/ 1491 w 2952"/>
              <a:gd name="T1" fmla="*/ 0 h 1550"/>
              <a:gd name="T2" fmla="*/ 1491 w 2952"/>
              <a:gd name="T3" fmla="*/ 0 h 1550"/>
              <a:gd name="T4" fmla="*/ 1053 w 2952"/>
              <a:gd name="T5" fmla="*/ 311 h 1550"/>
              <a:gd name="T6" fmla="*/ 882 w 2952"/>
              <a:gd name="T7" fmla="*/ 286 h 1550"/>
              <a:gd name="T8" fmla="*/ 437 w 2952"/>
              <a:gd name="T9" fmla="*/ 628 h 1550"/>
              <a:gd name="T10" fmla="*/ 0 w 2952"/>
              <a:gd name="T11" fmla="*/ 971 h 1550"/>
              <a:gd name="T12" fmla="*/ 437 w 2952"/>
              <a:gd name="T13" fmla="*/ 1320 h 1550"/>
              <a:gd name="T14" fmla="*/ 698 w 2952"/>
              <a:gd name="T15" fmla="*/ 1250 h 1550"/>
              <a:gd name="T16" fmla="*/ 1129 w 2952"/>
              <a:gd name="T17" fmla="*/ 1549 h 1550"/>
              <a:gd name="T18" fmla="*/ 1555 w 2952"/>
              <a:gd name="T19" fmla="*/ 1289 h 1550"/>
              <a:gd name="T20" fmla="*/ 1929 w 2952"/>
              <a:gd name="T21" fmla="*/ 1454 h 1550"/>
              <a:gd name="T22" fmla="*/ 2310 w 2952"/>
              <a:gd name="T23" fmla="*/ 1276 h 1550"/>
              <a:gd name="T24" fmla="*/ 2513 w 2952"/>
              <a:gd name="T25" fmla="*/ 1320 h 1550"/>
              <a:gd name="T26" fmla="*/ 2951 w 2952"/>
              <a:gd name="T27" fmla="*/ 971 h 1550"/>
              <a:gd name="T28" fmla="*/ 2513 w 2952"/>
              <a:gd name="T29" fmla="*/ 628 h 1550"/>
              <a:gd name="T30" fmla="*/ 2075 w 2952"/>
              <a:gd name="T31" fmla="*/ 286 h 1550"/>
              <a:gd name="T32" fmla="*/ 1923 w 2952"/>
              <a:gd name="T33" fmla="*/ 305 h 1550"/>
              <a:gd name="T34" fmla="*/ 1491 w 2952"/>
              <a:gd name="T35"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2" h="1550">
                <a:moveTo>
                  <a:pt x="1491" y="0"/>
                </a:moveTo>
                <a:lnTo>
                  <a:pt x="1491" y="0"/>
                </a:lnTo>
                <a:cubicBezTo>
                  <a:pt x="1256" y="0"/>
                  <a:pt x="1072" y="133"/>
                  <a:pt x="1053" y="311"/>
                </a:cubicBezTo>
                <a:cubicBezTo>
                  <a:pt x="996" y="292"/>
                  <a:pt x="939" y="286"/>
                  <a:pt x="882" y="286"/>
                </a:cubicBezTo>
                <a:cubicBezTo>
                  <a:pt x="634" y="286"/>
                  <a:pt x="437" y="438"/>
                  <a:pt x="437" y="628"/>
                </a:cubicBezTo>
                <a:cubicBezTo>
                  <a:pt x="196" y="628"/>
                  <a:pt x="0" y="781"/>
                  <a:pt x="0" y="971"/>
                </a:cubicBezTo>
                <a:cubicBezTo>
                  <a:pt x="0" y="1162"/>
                  <a:pt x="196" y="1320"/>
                  <a:pt x="437" y="1320"/>
                </a:cubicBezTo>
                <a:cubicBezTo>
                  <a:pt x="533" y="1320"/>
                  <a:pt x="622" y="1295"/>
                  <a:pt x="698" y="1250"/>
                </a:cubicBezTo>
                <a:cubicBezTo>
                  <a:pt x="723" y="1422"/>
                  <a:pt x="907" y="1549"/>
                  <a:pt x="1129" y="1549"/>
                </a:cubicBezTo>
                <a:cubicBezTo>
                  <a:pt x="1339" y="1549"/>
                  <a:pt x="1510" y="1441"/>
                  <a:pt x="1555" y="1289"/>
                </a:cubicBezTo>
                <a:cubicBezTo>
                  <a:pt x="1637" y="1390"/>
                  <a:pt x="1770" y="1454"/>
                  <a:pt x="1929" y="1454"/>
                </a:cubicBezTo>
                <a:cubicBezTo>
                  <a:pt x="2094" y="1454"/>
                  <a:pt x="2234" y="1384"/>
                  <a:pt x="2310" y="1276"/>
                </a:cubicBezTo>
                <a:cubicBezTo>
                  <a:pt x="2374" y="1301"/>
                  <a:pt x="2437" y="1320"/>
                  <a:pt x="2513" y="1320"/>
                </a:cubicBezTo>
                <a:cubicBezTo>
                  <a:pt x="2754" y="1320"/>
                  <a:pt x="2951" y="1162"/>
                  <a:pt x="2951" y="971"/>
                </a:cubicBezTo>
                <a:cubicBezTo>
                  <a:pt x="2951" y="781"/>
                  <a:pt x="2754" y="628"/>
                  <a:pt x="2513" y="628"/>
                </a:cubicBezTo>
                <a:cubicBezTo>
                  <a:pt x="2513" y="438"/>
                  <a:pt x="2316" y="286"/>
                  <a:pt x="2075" y="286"/>
                </a:cubicBezTo>
                <a:cubicBezTo>
                  <a:pt x="2024" y="286"/>
                  <a:pt x="1974" y="292"/>
                  <a:pt x="1923" y="305"/>
                </a:cubicBezTo>
                <a:cubicBezTo>
                  <a:pt x="1904" y="133"/>
                  <a:pt x="1713" y="0"/>
                  <a:pt x="1491" y="0"/>
                </a:cubicBezTo>
              </a:path>
            </a:pathLst>
          </a:custGeom>
          <a:solidFill>
            <a:schemeClr val="bg1">
              <a:lumMod val="95000"/>
            </a:schemeClr>
          </a:solidFill>
          <a:ln>
            <a:noFill/>
          </a:ln>
          <a:effectLst/>
          <a:extLst/>
        </p:spPr>
        <p:txBody>
          <a:bodyPr wrap="none" lIns="152366" tIns="76183" rIns="152366" bIns="76183" anchor="ctr"/>
          <a:lstStyle/>
          <a:p>
            <a:endParaRPr lang="en-US" dirty="0">
              <a:latin typeface="微软雅黑" panose="020B0503020204020204" pitchFamily="34" charset="-122"/>
            </a:endParaRPr>
          </a:p>
        </p:txBody>
      </p:sp>
      <p:grpSp>
        <p:nvGrpSpPr>
          <p:cNvPr id="28" name="Group 27"/>
          <p:cNvGrpSpPr/>
          <p:nvPr/>
        </p:nvGrpSpPr>
        <p:grpSpPr>
          <a:xfrm>
            <a:off x="4003526" y="5618919"/>
            <a:ext cx="1072123" cy="1385513"/>
            <a:chOff x="4003526" y="5618919"/>
            <a:chExt cx="1072123" cy="1385513"/>
          </a:xfrm>
        </p:grpSpPr>
        <p:sp>
          <p:nvSpPr>
            <p:cNvPr id="405" name="Freeform 5"/>
            <p:cNvSpPr>
              <a:spLocks noChangeArrowheads="1"/>
            </p:cNvSpPr>
            <p:nvPr/>
          </p:nvSpPr>
          <p:spPr bwMode="auto">
            <a:xfrm>
              <a:off x="4003526" y="5618919"/>
              <a:ext cx="97822" cy="1385513"/>
            </a:xfrm>
            <a:custGeom>
              <a:avLst/>
              <a:gdLst>
                <a:gd name="T0" fmla="*/ 108 w 109"/>
                <a:gd name="T1" fmla="*/ 1562 h 1563"/>
                <a:gd name="T2" fmla="*/ 0 w 109"/>
                <a:gd name="T3" fmla="*/ 1562 h 1563"/>
                <a:gd name="T4" fmla="*/ 0 w 109"/>
                <a:gd name="T5" fmla="*/ 0 h 1563"/>
                <a:gd name="T6" fmla="*/ 108 w 109"/>
                <a:gd name="T7" fmla="*/ 0 h 1563"/>
                <a:gd name="T8" fmla="*/ 108 w 109"/>
                <a:gd name="T9" fmla="*/ 1562 h 1563"/>
              </a:gdLst>
              <a:ahLst/>
              <a:cxnLst>
                <a:cxn ang="0">
                  <a:pos x="T0" y="T1"/>
                </a:cxn>
                <a:cxn ang="0">
                  <a:pos x="T2" y="T3"/>
                </a:cxn>
                <a:cxn ang="0">
                  <a:pos x="T4" y="T5"/>
                </a:cxn>
                <a:cxn ang="0">
                  <a:pos x="T6" y="T7"/>
                </a:cxn>
                <a:cxn ang="0">
                  <a:pos x="T8" y="T9"/>
                </a:cxn>
              </a:cxnLst>
              <a:rect l="0" t="0" r="r" b="b"/>
              <a:pathLst>
                <a:path w="109" h="1563">
                  <a:moveTo>
                    <a:pt x="108" y="1562"/>
                  </a:moveTo>
                  <a:lnTo>
                    <a:pt x="0" y="1562"/>
                  </a:lnTo>
                  <a:lnTo>
                    <a:pt x="0" y="0"/>
                  </a:lnTo>
                  <a:lnTo>
                    <a:pt x="108" y="0"/>
                  </a:lnTo>
                  <a:lnTo>
                    <a:pt x="108" y="1562"/>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06" name="Freeform 6"/>
            <p:cNvSpPr>
              <a:spLocks noChangeArrowheads="1"/>
            </p:cNvSpPr>
            <p:nvPr/>
          </p:nvSpPr>
          <p:spPr bwMode="auto">
            <a:xfrm>
              <a:off x="4093523" y="5618919"/>
              <a:ext cx="982126" cy="520545"/>
            </a:xfrm>
            <a:custGeom>
              <a:avLst/>
              <a:gdLst>
                <a:gd name="T0" fmla="*/ 1105 w 1106"/>
                <a:gd name="T1" fmla="*/ 584 h 585"/>
                <a:gd name="T2" fmla="*/ 0 w 1106"/>
                <a:gd name="T3" fmla="*/ 584 h 585"/>
                <a:gd name="T4" fmla="*/ 0 w 1106"/>
                <a:gd name="T5" fmla="*/ 0 h 585"/>
                <a:gd name="T6" fmla="*/ 1105 w 1106"/>
                <a:gd name="T7" fmla="*/ 0 h 585"/>
                <a:gd name="T8" fmla="*/ 680 w 1106"/>
                <a:gd name="T9" fmla="*/ 292 h 585"/>
                <a:gd name="T10" fmla="*/ 1105 w 1106"/>
                <a:gd name="T11" fmla="*/ 584 h 585"/>
              </a:gdLst>
              <a:ahLst/>
              <a:cxnLst>
                <a:cxn ang="0">
                  <a:pos x="T0" y="T1"/>
                </a:cxn>
                <a:cxn ang="0">
                  <a:pos x="T2" y="T3"/>
                </a:cxn>
                <a:cxn ang="0">
                  <a:pos x="T4" y="T5"/>
                </a:cxn>
                <a:cxn ang="0">
                  <a:pos x="T6" y="T7"/>
                </a:cxn>
                <a:cxn ang="0">
                  <a:pos x="T8" y="T9"/>
                </a:cxn>
                <a:cxn ang="0">
                  <a:pos x="T10" y="T11"/>
                </a:cxn>
              </a:cxnLst>
              <a:rect l="0" t="0" r="r" b="b"/>
              <a:pathLst>
                <a:path w="1106" h="585">
                  <a:moveTo>
                    <a:pt x="1105" y="584"/>
                  </a:moveTo>
                  <a:lnTo>
                    <a:pt x="0" y="584"/>
                  </a:lnTo>
                  <a:lnTo>
                    <a:pt x="0" y="0"/>
                  </a:lnTo>
                  <a:lnTo>
                    <a:pt x="1105" y="0"/>
                  </a:lnTo>
                  <a:lnTo>
                    <a:pt x="680" y="292"/>
                  </a:lnTo>
                  <a:lnTo>
                    <a:pt x="1105" y="584"/>
                  </a:lnTo>
                </a:path>
              </a:pathLst>
            </a:custGeom>
            <a:solidFill>
              <a:srgbClr val="E4452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1" name="Group 10"/>
          <p:cNvGrpSpPr/>
          <p:nvPr/>
        </p:nvGrpSpPr>
        <p:grpSpPr>
          <a:xfrm>
            <a:off x="3760928" y="2307776"/>
            <a:ext cx="8631768" cy="9765125"/>
            <a:chOff x="3760928" y="2307776"/>
            <a:chExt cx="8631768" cy="9765125"/>
          </a:xfrm>
        </p:grpSpPr>
        <p:sp>
          <p:nvSpPr>
            <p:cNvPr id="407" name="Freeform 7"/>
            <p:cNvSpPr>
              <a:spLocks noChangeArrowheads="1"/>
            </p:cNvSpPr>
            <p:nvPr/>
          </p:nvSpPr>
          <p:spPr bwMode="auto">
            <a:xfrm>
              <a:off x="3760928" y="6268620"/>
              <a:ext cx="4335449" cy="5804281"/>
            </a:xfrm>
            <a:custGeom>
              <a:avLst/>
              <a:gdLst>
                <a:gd name="T0" fmla="*/ 2895 w 4888"/>
                <a:gd name="T1" fmla="*/ 0 h 6538"/>
                <a:gd name="T2" fmla="*/ 0 w 4888"/>
                <a:gd name="T3" fmla="*/ 6537 h 6538"/>
                <a:gd name="T4" fmla="*/ 4887 w 4888"/>
                <a:gd name="T5" fmla="*/ 6537 h 6538"/>
                <a:gd name="T6" fmla="*/ 4887 w 4888"/>
                <a:gd name="T7" fmla="*/ 0 h 6538"/>
                <a:gd name="T8" fmla="*/ 2895 w 4888"/>
                <a:gd name="T9" fmla="*/ 0 h 6538"/>
              </a:gdLst>
              <a:ahLst/>
              <a:cxnLst>
                <a:cxn ang="0">
                  <a:pos x="T0" y="T1"/>
                </a:cxn>
                <a:cxn ang="0">
                  <a:pos x="T2" y="T3"/>
                </a:cxn>
                <a:cxn ang="0">
                  <a:pos x="T4" y="T5"/>
                </a:cxn>
                <a:cxn ang="0">
                  <a:pos x="T6" y="T7"/>
                </a:cxn>
                <a:cxn ang="0">
                  <a:pos x="T8" y="T9"/>
                </a:cxn>
              </a:cxnLst>
              <a:rect l="0" t="0" r="r" b="b"/>
              <a:pathLst>
                <a:path w="4888" h="6538">
                  <a:moveTo>
                    <a:pt x="2895" y="0"/>
                  </a:moveTo>
                  <a:lnTo>
                    <a:pt x="0" y="6537"/>
                  </a:lnTo>
                  <a:lnTo>
                    <a:pt x="4887" y="6537"/>
                  </a:lnTo>
                  <a:lnTo>
                    <a:pt x="4887" y="0"/>
                  </a:lnTo>
                  <a:lnTo>
                    <a:pt x="2895" y="0"/>
                  </a:lnTo>
                </a:path>
              </a:pathLst>
            </a:custGeom>
            <a:solidFill>
              <a:srgbClr val="37454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09" name="Freeform 9"/>
            <p:cNvSpPr>
              <a:spLocks noChangeArrowheads="1"/>
            </p:cNvSpPr>
            <p:nvPr/>
          </p:nvSpPr>
          <p:spPr bwMode="auto">
            <a:xfrm>
              <a:off x="8076814" y="6268620"/>
              <a:ext cx="4315882" cy="5804281"/>
            </a:xfrm>
            <a:custGeom>
              <a:avLst/>
              <a:gdLst>
                <a:gd name="T0" fmla="*/ 1967 w 4863"/>
                <a:gd name="T1" fmla="*/ 0 h 6538"/>
                <a:gd name="T2" fmla="*/ 0 w 4863"/>
                <a:gd name="T3" fmla="*/ 0 h 6538"/>
                <a:gd name="T4" fmla="*/ 0 w 4863"/>
                <a:gd name="T5" fmla="*/ 6537 h 6538"/>
                <a:gd name="T6" fmla="*/ 4862 w 4863"/>
                <a:gd name="T7" fmla="*/ 6537 h 6538"/>
                <a:gd name="T8" fmla="*/ 1967 w 4863"/>
                <a:gd name="T9" fmla="*/ 0 h 6538"/>
              </a:gdLst>
              <a:ahLst/>
              <a:cxnLst>
                <a:cxn ang="0">
                  <a:pos x="T0" y="T1"/>
                </a:cxn>
                <a:cxn ang="0">
                  <a:pos x="T2" y="T3"/>
                </a:cxn>
                <a:cxn ang="0">
                  <a:pos x="T4" y="T5"/>
                </a:cxn>
                <a:cxn ang="0">
                  <a:pos x="T6" y="T7"/>
                </a:cxn>
                <a:cxn ang="0">
                  <a:pos x="T8" y="T9"/>
                </a:cxn>
              </a:cxnLst>
              <a:rect l="0" t="0" r="r" b="b"/>
              <a:pathLst>
                <a:path w="4863" h="6538">
                  <a:moveTo>
                    <a:pt x="1967" y="0"/>
                  </a:moveTo>
                  <a:lnTo>
                    <a:pt x="0" y="0"/>
                  </a:lnTo>
                  <a:lnTo>
                    <a:pt x="0" y="6537"/>
                  </a:lnTo>
                  <a:lnTo>
                    <a:pt x="4862" y="6537"/>
                  </a:lnTo>
                  <a:lnTo>
                    <a:pt x="1967" y="0"/>
                  </a:lnTo>
                </a:path>
              </a:pathLst>
            </a:custGeom>
            <a:solidFill>
              <a:srgbClr val="303E4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0" name="Freeform 10"/>
            <p:cNvSpPr>
              <a:spLocks noChangeArrowheads="1"/>
            </p:cNvSpPr>
            <p:nvPr/>
          </p:nvSpPr>
          <p:spPr bwMode="auto">
            <a:xfrm>
              <a:off x="6096907" y="2315606"/>
              <a:ext cx="1999470" cy="4669255"/>
            </a:xfrm>
            <a:custGeom>
              <a:avLst/>
              <a:gdLst>
                <a:gd name="T0" fmla="*/ 0 w 2254"/>
                <a:gd name="T1" fmla="*/ 5053 h 5263"/>
                <a:gd name="T2" fmla="*/ 0 w 2254"/>
                <a:gd name="T3" fmla="*/ 5053 h 5263"/>
                <a:gd name="T4" fmla="*/ 1397 w 2254"/>
                <a:gd name="T5" fmla="*/ 4539 h 5263"/>
                <a:gd name="T6" fmla="*/ 2253 w 2254"/>
                <a:gd name="T7" fmla="*/ 5078 h 5263"/>
                <a:gd name="T8" fmla="*/ 2228 w 2254"/>
                <a:gd name="T9" fmla="*/ 0 h 5263"/>
                <a:gd name="T10" fmla="*/ 0 w 2254"/>
                <a:gd name="T11" fmla="*/ 5053 h 5263"/>
              </a:gdLst>
              <a:ahLst/>
              <a:cxnLst>
                <a:cxn ang="0">
                  <a:pos x="T0" y="T1"/>
                </a:cxn>
                <a:cxn ang="0">
                  <a:pos x="T2" y="T3"/>
                </a:cxn>
                <a:cxn ang="0">
                  <a:pos x="T4" y="T5"/>
                </a:cxn>
                <a:cxn ang="0">
                  <a:pos x="T6" y="T7"/>
                </a:cxn>
                <a:cxn ang="0">
                  <a:pos x="T8" y="T9"/>
                </a:cxn>
                <a:cxn ang="0">
                  <a:pos x="T10" y="T11"/>
                </a:cxn>
              </a:cxnLst>
              <a:rect l="0" t="0" r="r" b="b"/>
              <a:pathLst>
                <a:path w="2254" h="5263">
                  <a:moveTo>
                    <a:pt x="0" y="5053"/>
                  </a:moveTo>
                  <a:lnTo>
                    <a:pt x="0" y="5053"/>
                  </a:lnTo>
                  <a:cubicBezTo>
                    <a:pt x="864" y="5262"/>
                    <a:pt x="1397" y="4539"/>
                    <a:pt x="1397" y="4539"/>
                  </a:cubicBezTo>
                  <a:cubicBezTo>
                    <a:pt x="1397" y="4539"/>
                    <a:pt x="1568" y="5053"/>
                    <a:pt x="2253" y="5078"/>
                  </a:cubicBezTo>
                  <a:cubicBezTo>
                    <a:pt x="2228" y="0"/>
                    <a:pt x="2228" y="0"/>
                    <a:pt x="2228" y="0"/>
                  </a:cubicBezTo>
                  <a:lnTo>
                    <a:pt x="0" y="5053"/>
                  </a:lnTo>
                </a:path>
              </a:pathLst>
            </a:custGeom>
            <a:solidFill>
              <a:srgbClr val="F1F0F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1" name="Freeform 11"/>
            <p:cNvSpPr>
              <a:spLocks noChangeArrowheads="1"/>
            </p:cNvSpPr>
            <p:nvPr/>
          </p:nvSpPr>
          <p:spPr bwMode="auto">
            <a:xfrm>
              <a:off x="8076814" y="2307776"/>
              <a:ext cx="1972082" cy="4665343"/>
            </a:xfrm>
            <a:custGeom>
              <a:avLst/>
              <a:gdLst>
                <a:gd name="T0" fmla="*/ 0 w 2222"/>
                <a:gd name="T1" fmla="*/ 0 h 5257"/>
                <a:gd name="T2" fmla="*/ 0 w 2222"/>
                <a:gd name="T3" fmla="*/ 0 h 5257"/>
                <a:gd name="T4" fmla="*/ 0 w 2222"/>
                <a:gd name="T5" fmla="*/ 6 h 5257"/>
                <a:gd name="T6" fmla="*/ 0 w 2222"/>
                <a:gd name="T7" fmla="*/ 5084 h 5257"/>
                <a:gd name="T8" fmla="*/ 44 w 2222"/>
                <a:gd name="T9" fmla="*/ 5084 h 5257"/>
                <a:gd name="T10" fmla="*/ 914 w 2222"/>
                <a:gd name="T11" fmla="*/ 4589 h 5257"/>
                <a:gd name="T12" fmla="*/ 2221 w 2222"/>
                <a:gd name="T13" fmla="*/ 5033 h 5257"/>
                <a:gd name="T14" fmla="*/ 0 w 2222"/>
                <a:gd name="T15" fmla="*/ 0 h 5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2" h="5257">
                  <a:moveTo>
                    <a:pt x="0" y="0"/>
                  </a:moveTo>
                  <a:lnTo>
                    <a:pt x="0" y="0"/>
                  </a:lnTo>
                  <a:cubicBezTo>
                    <a:pt x="0" y="6"/>
                    <a:pt x="0" y="6"/>
                    <a:pt x="0" y="6"/>
                  </a:cubicBezTo>
                  <a:cubicBezTo>
                    <a:pt x="0" y="5084"/>
                    <a:pt x="0" y="5084"/>
                    <a:pt x="0" y="5084"/>
                  </a:cubicBezTo>
                  <a:cubicBezTo>
                    <a:pt x="12" y="5084"/>
                    <a:pt x="25" y="5084"/>
                    <a:pt x="44" y="5084"/>
                  </a:cubicBezTo>
                  <a:cubicBezTo>
                    <a:pt x="761" y="5084"/>
                    <a:pt x="914" y="4589"/>
                    <a:pt x="914" y="4589"/>
                  </a:cubicBezTo>
                  <a:cubicBezTo>
                    <a:pt x="914" y="4589"/>
                    <a:pt x="1288" y="5256"/>
                    <a:pt x="2221" y="5033"/>
                  </a:cubicBezTo>
                  <a:lnTo>
                    <a:pt x="0" y="0"/>
                  </a:lnTo>
                </a:path>
              </a:pathLst>
            </a:custGeom>
            <a:solidFill>
              <a:srgbClr val="E6E6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 name="Group 3"/>
          <p:cNvGrpSpPr/>
          <p:nvPr/>
        </p:nvGrpSpPr>
        <p:grpSpPr>
          <a:xfrm>
            <a:off x="8475926" y="5638486"/>
            <a:ext cx="6882719" cy="7796446"/>
            <a:chOff x="8475926" y="5638486"/>
            <a:chExt cx="6882719" cy="7796446"/>
          </a:xfrm>
        </p:grpSpPr>
        <p:sp>
          <p:nvSpPr>
            <p:cNvPr id="412" name="Freeform 12"/>
            <p:cNvSpPr>
              <a:spLocks noChangeArrowheads="1"/>
            </p:cNvSpPr>
            <p:nvPr/>
          </p:nvSpPr>
          <p:spPr bwMode="auto">
            <a:xfrm>
              <a:off x="8475926" y="8796987"/>
              <a:ext cx="3466794" cy="4637945"/>
            </a:xfrm>
            <a:custGeom>
              <a:avLst/>
              <a:gdLst>
                <a:gd name="T0" fmla="*/ 2311 w 3905"/>
                <a:gd name="T1" fmla="*/ 0 h 5226"/>
                <a:gd name="T2" fmla="*/ 0 w 3905"/>
                <a:gd name="T3" fmla="*/ 5225 h 5226"/>
                <a:gd name="T4" fmla="*/ 3879 w 3905"/>
                <a:gd name="T5" fmla="*/ 5225 h 5226"/>
                <a:gd name="T6" fmla="*/ 3904 w 3905"/>
                <a:gd name="T7" fmla="*/ 0 h 5226"/>
                <a:gd name="T8" fmla="*/ 2311 w 3905"/>
                <a:gd name="T9" fmla="*/ 0 h 5226"/>
              </a:gdLst>
              <a:ahLst/>
              <a:cxnLst>
                <a:cxn ang="0">
                  <a:pos x="T0" y="T1"/>
                </a:cxn>
                <a:cxn ang="0">
                  <a:pos x="T2" y="T3"/>
                </a:cxn>
                <a:cxn ang="0">
                  <a:pos x="T4" y="T5"/>
                </a:cxn>
                <a:cxn ang="0">
                  <a:pos x="T6" y="T7"/>
                </a:cxn>
                <a:cxn ang="0">
                  <a:pos x="T8" y="T9"/>
                </a:cxn>
              </a:cxnLst>
              <a:rect l="0" t="0" r="r" b="b"/>
              <a:pathLst>
                <a:path w="3905" h="5226">
                  <a:moveTo>
                    <a:pt x="2311" y="0"/>
                  </a:moveTo>
                  <a:lnTo>
                    <a:pt x="0" y="5225"/>
                  </a:lnTo>
                  <a:lnTo>
                    <a:pt x="3879" y="5225"/>
                  </a:lnTo>
                  <a:lnTo>
                    <a:pt x="3904" y="0"/>
                  </a:lnTo>
                  <a:lnTo>
                    <a:pt x="2311" y="0"/>
                  </a:lnTo>
                </a:path>
              </a:pathLst>
            </a:custGeom>
            <a:solidFill>
              <a:srgbClr val="42515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3" name="Freeform 13"/>
            <p:cNvSpPr>
              <a:spLocks noChangeArrowheads="1"/>
            </p:cNvSpPr>
            <p:nvPr/>
          </p:nvSpPr>
          <p:spPr bwMode="auto">
            <a:xfrm>
              <a:off x="11915328" y="8796987"/>
              <a:ext cx="3443317" cy="4637945"/>
            </a:xfrm>
            <a:custGeom>
              <a:avLst/>
              <a:gdLst>
                <a:gd name="T0" fmla="*/ 1568 w 3879"/>
                <a:gd name="T1" fmla="*/ 0 h 5226"/>
                <a:gd name="T2" fmla="*/ 0 w 3879"/>
                <a:gd name="T3" fmla="*/ 0 h 5226"/>
                <a:gd name="T4" fmla="*/ 0 w 3879"/>
                <a:gd name="T5" fmla="*/ 5225 h 5226"/>
                <a:gd name="T6" fmla="*/ 3878 w 3879"/>
                <a:gd name="T7" fmla="*/ 5225 h 5226"/>
                <a:gd name="T8" fmla="*/ 1568 w 3879"/>
                <a:gd name="T9" fmla="*/ 0 h 5226"/>
              </a:gdLst>
              <a:ahLst/>
              <a:cxnLst>
                <a:cxn ang="0">
                  <a:pos x="T0" y="T1"/>
                </a:cxn>
                <a:cxn ang="0">
                  <a:pos x="T2" y="T3"/>
                </a:cxn>
                <a:cxn ang="0">
                  <a:pos x="T4" y="T5"/>
                </a:cxn>
                <a:cxn ang="0">
                  <a:pos x="T6" y="T7"/>
                </a:cxn>
                <a:cxn ang="0">
                  <a:pos x="T8" y="T9"/>
                </a:cxn>
              </a:cxnLst>
              <a:rect l="0" t="0" r="r" b="b"/>
              <a:pathLst>
                <a:path w="3879" h="5226">
                  <a:moveTo>
                    <a:pt x="1568" y="0"/>
                  </a:moveTo>
                  <a:lnTo>
                    <a:pt x="0" y="0"/>
                  </a:lnTo>
                  <a:lnTo>
                    <a:pt x="0" y="5225"/>
                  </a:lnTo>
                  <a:lnTo>
                    <a:pt x="3878" y="5225"/>
                  </a:lnTo>
                  <a:lnTo>
                    <a:pt x="1568" y="0"/>
                  </a:lnTo>
                </a:path>
              </a:pathLst>
            </a:custGeom>
            <a:solidFill>
              <a:srgbClr val="3C4A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4" name="Freeform 14"/>
            <p:cNvSpPr>
              <a:spLocks noChangeArrowheads="1"/>
            </p:cNvSpPr>
            <p:nvPr/>
          </p:nvSpPr>
          <p:spPr bwMode="auto">
            <a:xfrm>
              <a:off x="10338448" y="5642402"/>
              <a:ext cx="1600358" cy="3729924"/>
            </a:xfrm>
            <a:custGeom>
              <a:avLst/>
              <a:gdLst>
                <a:gd name="T0" fmla="*/ 0 w 1804"/>
                <a:gd name="T1" fmla="*/ 4036 h 4202"/>
                <a:gd name="T2" fmla="*/ 0 w 1804"/>
                <a:gd name="T3" fmla="*/ 4036 h 4202"/>
                <a:gd name="T4" fmla="*/ 1111 w 1804"/>
                <a:gd name="T5" fmla="*/ 3623 h 4202"/>
                <a:gd name="T6" fmla="*/ 1803 w 1804"/>
                <a:gd name="T7" fmla="*/ 4055 h 4202"/>
                <a:gd name="T8" fmla="*/ 1778 w 1804"/>
                <a:gd name="T9" fmla="*/ 0 h 4202"/>
                <a:gd name="T10" fmla="*/ 0 w 1804"/>
                <a:gd name="T11" fmla="*/ 4036 h 4202"/>
              </a:gdLst>
              <a:ahLst/>
              <a:cxnLst>
                <a:cxn ang="0">
                  <a:pos x="T0" y="T1"/>
                </a:cxn>
                <a:cxn ang="0">
                  <a:pos x="T2" y="T3"/>
                </a:cxn>
                <a:cxn ang="0">
                  <a:pos x="T4" y="T5"/>
                </a:cxn>
                <a:cxn ang="0">
                  <a:pos x="T6" y="T7"/>
                </a:cxn>
                <a:cxn ang="0">
                  <a:pos x="T8" y="T9"/>
                </a:cxn>
                <a:cxn ang="0">
                  <a:pos x="T10" y="T11"/>
                </a:cxn>
              </a:cxnLst>
              <a:rect l="0" t="0" r="r" b="b"/>
              <a:pathLst>
                <a:path w="1804" h="4202">
                  <a:moveTo>
                    <a:pt x="0" y="4036"/>
                  </a:moveTo>
                  <a:lnTo>
                    <a:pt x="0" y="4036"/>
                  </a:lnTo>
                  <a:cubicBezTo>
                    <a:pt x="686" y="4201"/>
                    <a:pt x="1111" y="3623"/>
                    <a:pt x="1111" y="3623"/>
                  </a:cubicBezTo>
                  <a:cubicBezTo>
                    <a:pt x="1111" y="3623"/>
                    <a:pt x="1257" y="4036"/>
                    <a:pt x="1803" y="4055"/>
                  </a:cubicBezTo>
                  <a:cubicBezTo>
                    <a:pt x="1778" y="0"/>
                    <a:pt x="1778" y="0"/>
                    <a:pt x="1778" y="0"/>
                  </a:cubicBezTo>
                  <a:lnTo>
                    <a:pt x="0" y="403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5" name="Freeform 15"/>
            <p:cNvSpPr>
              <a:spLocks noChangeArrowheads="1"/>
            </p:cNvSpPr>
            <p:nvPr/>
          </p:nvSpPr>
          <p:spPr bwMode="auto">
            <a:xfrm>
              <a:off x="11915330" y="5638486"/>
              <a:ext cx="1572970" cy="3726012"/>
            </a:xfrm>
            <a:custGeom>
              <a:avLst/>
              <a:gdLst>
                <a:gd name="T0" fmla="*/ 0 w 1772"/>
                <a:gd name="T1" fmla="*/ 0 h 4196"/>
                <a:gd name="T2" fmla="*/ 0 w 1772"/>
                <a:gd name="T3" fmla="*/ 0 h 4196"/>
                <a:gd name="T4" fmla="*/ 0 w 1772"/>
                <a:gd name="T5" fmla="*/ 7 h 4196"/>
                <a:gd name="T6" fmla="*/ 0 w 1772"/>
                <a:gd name="T7" fmla="*/ 4062 h 4196"/>
                <a:gd name="T8" fmla="*/ 32 w 1772"/>
                <a:gd name="T9" fmla="*/ 4062 h 4196"/>
                <a:gd name="T10" fmla="*/ 730 w 1772"/>
                <a:gd name="T11" fmla="*/ 3668 h 4196"/>
                <a:gd name="T12" fmla="*/ 1771 w 1772"/>
                <a:gd name="T13" fmla="*/ 4017 h 4196"/>
                <a:gd name="T14" fmla="*/ 0 w 1772"/>
                <a:gd name="T15" fmla="*/ 0 h 4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2" h="4196">
                  <a:moveTo>
                    <a:pt x="0" y="0"/>
                  </a:moveTo>
                  <a:lnTo>
                    <a:pt x="0" y="0"/>
                  </a:lnTo>
                  <a:cubicBezTo>
                    <a:pt x="0" y="7"/>
                    <a:pt x="0" y="7"/>
                    <a:pt x="0" y="7"/>
                  </a:cubicBezTo>
                  <a:cubicBezTo>
                    <a:pt x="0" y="4062"/>
                    <a:pt x="0" y="4062"/>
                    <a:pt x="0" y="4062"/>
                  </a:cubicBezTo>
                  <a:cubicBezTo>
                    <a:pt x="6" y="4062"/>
                    <a:pt x="19" y="4062"/>
                    <a:pt x="32" y="4062"/>
                  </a:cubicBezTo>
                  <a:cubicBezTo>
                    <a:pt x="609" y="4062"/>
                    <a:pt x="730" y="3668"/>
                    <a:pt x="730" y="3668"/>
                  </a:cubicBezTo>
                  <a:cubicBezTo>
                    <a:pt x="730" y="3668"/>
                    <a:pt x="1028" y="4195"/>
                    <a:pt x="1771" y="4017"/>
                  </a:cubicBezTo>
                  <a:lnTo>
                    <a:pt x="0" y="0"/>
                  </a:lnTo>
                </a:path>
              </a:pathLst>
            </a:custGeom>
            <a:solidFill>
              <a:srgbClr val="F5F6F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2" name="Group 11"/>
          <p:cNvGrpSpPr/>
          <p:nvPr/>
        </p:nvGrpSpPr>
        <p:grpSpPr>
          <a:xfrm>
            <a:off x="188490" y="5732419"/>
            <a:ext cx="6890545" cy="7800361"/>
            <a:chOff x="188490" y="5732419"/>
            <a:chExt cx="6890545" cy="7800361"/>
          </a:xfrm>
        </p:grpSpPr>
        <p:sp>
          <p:nvSpPr>
            <p:cNvPr id="416" name="Freeform 16"/>
            <p:cNvSpPr>
              <a:spLocks noChangeArrowheads="1"/>
            </p:cNvSpPr>
            <p:nvPr/>
          </p:nvSpPr>
          <p:spPr bwMode="auto">
            <a:xfrm>
              <a:off x="188490" y="8894833"/>
              <a:ext cx="3466794" cy="4637947"/>
            </a:xfrm>
            <a:custGeom>
              <a:avLst/>
              <a:gdLst>
                <a:gd name="T0" fmla="*/ 2317 w 3905"/>
                <a:gd name="T1" fmla="*/ 0 h 5226"/>
                <a:gd name="T2" fmla="*/ 0 w 3905"/>
                <a:gd name="T3" fmla="*/ 5225 h 5226"/>
                <a:gd name="T4" fmla="*/ 3904 w 3905"/>
                <a:gd name="T5" fmla="*/ 5225 h 5226"/>
                <a:gd name="T6" fmla="*/ 3904 w 3905"/>
                <a:gd name="T7" fmla="*/ 0 h 5226"/>
                <a:gd name="T8" fmla="*/ 2317 w 3905"/>
                <a:gd name="T9" fmla="*/ 0 h 5226"/>
              </a:gdLst>
              <a:ahLst/>
              <a:cxnLst>
                <a:cxn ang="0">
                  <a:pos x="T0" y="T1"/>
                </a:cxn>
                <a:cxn ang="0">
                  <a:pos x="T2" y="T3"/>
                </a:cxn>
                <a:cxn ang="0">
                  <a:pos x="T4" y="T5"/>
                </a:cxn>
                <a:cxn ang="0">
                  <a:pos x="T6" y="T7"/>
                </a:cxn>
                <a:cxn ang="0">
                  <a:pos x="T8" y="T9"/>
                </a:cxn>
              </a:cxnLst>
              <a:rect l="0" t="0" r="r" b="b"/>
              <a:pathLst>
                <a:path w="3905" h="5226">
                  <a:moveTo>
                    <a:pt x="2317" y="0"/>
                  </a:moveTo>
                  <a:lnTo>
                    <a:pt x="0" y="5225"/>
                  </a:lnTo>
                  <a:lnTo>
                    <a:pt x="3904" y="5225"/>
                  </a:lnTo>
                  <a:lnTo>
                    <a:pt x="3904" y="0"/>
                  </a:lnTo>
                  <a:lnTo>
                    <a:pt x="2317" y="0"/>
                  </a:lnTo>
                </a:path>
              </a:pathLst>
            </a:custGeom>
            <a:solidFill>
              <a:srgbClr val="42515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18" name="Freeform 18"/>
            <p:cNvSpPr>
              <a:spLocks noChangeArrowheads="1"/>
            </p:cNvSpPr>
            <p:nvPr/>
          </p:nvSpPr>
          <p:spPr bwMode="auto">
            <a:xfrm>
              <a:off x="3631807" y="8894833"/>
              <a:ext cx="3447228" cy="4637947"/>
            </a:xfrm>
            <a:custGeom>
              <a:avLst/>
              <a:gdLst>
                <a:gd name="T0" fmla="*/ 1574 w 3886"/>
                <a:gd name="T1" fmla="*/ 0 h 5226"/>
                <a:gd name="T2" fmla="*/ 0 w 3886"/>
                <a:gd name="T3" fmla="*/ 0 h 5226"/>
                <a:gd name="T4" fmla="*/ 0 w 3886"/>
                <a:gd name="T5" fmla="*/ 5225 h 5226"/>
                <a:gd name="T6" fmla="*/ 3885 w 3886"/>
                <a:gd name="T7" fmla="*/ 5225 h 5226"/>
                <a:gd name="T8" fmla="*/ 1574 w 3886"/>
                <a:gd name="T9" fmla="*/ 0 h 5226"/>
              </a:gdLst>
              <a:ahLst/>
              <a:cxnLst>
                <a:cxn ang="0">
                  <a:pos x="T0" y="T1"/>
                </a:cxn>
                <a:cxn ang="0">
                  <a:pos x="T2" y="T3"/>
                </a:cxn>
                <a:cxn ang="0">
                  <a:pos x="T4" y="T5"/>
                </a:cxn>
                <a:cxn ang="0">
                  <a:pos x="T6" y="T7"/>
                </a:cxn>
                <a:cxn ang="0">
                  <a:pos x="T8" y="T9"/>
                </a:cxn>
              </a:cxnLst>
              <a:rect l="0" t="0" r="r" b="b"/>
              <a:pathLst>
                <a:path w="3886" h="5226">
                  <a:moveTo>
                    <a:pt x="1574" y="0"/>
                  </a:moveTo>
                  <a:lnTo>
                    <a:pt x="0" y="0"/>
                  </a:lnTo>
                  <a:lnTo>
                    <a:pt x="0" y="5225"/>
                  </a:lnTo>
                  <a:lnTo>
                    <a:pt x="3885" y="5225"/>
                  </a:lnTo>
                  <a:lnTo>
                    <a:pt x="1574" y="0"/>
                  </a:lnTo>
                </a:path>
              </a:pathLst>
            </a:custGeom>
            <a:solidFill>
              <a:srgbClr val="3C4A5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0" name="Freeform 20"/>
            <p:cNvSpPr>
              <a:spLocks noChangeArrowheads="1"/>
            </p:cNvSpPr>
            <p:nvPr/>
          </p:nvSpPr>
          <p:spPr bwMode="auto">
            <a:xfrm>
              <a:off x="2054922" y="5740246"/>
              <a:ext cx="1600361" cy="3726012"/>
            </a:xfrm>
            <a:custGeom>
              <a:avLst/>
              <a:gdLst>
                <a:gd name="T0" fmla="*/ 0 w 1803"/>
                <a:gd name="T1" fmla="*/ 4030 h 4196"/>
                <a:gd name="T2" fmla="*/ 0 w 1803"/>
                <a:gd name="T3" fmla="*/ 4030 h 4196"/>
                <a:gd name="T4" fmla="*/ 1117 w 1803"/>
                <a:gd name="T5" fmla="*/ 3618 h 4196"/>
                <a:gd name="T6" fmla="*/ 1802 w 1803"/>
                <a:gd name="T7" fmla="*/ 4049 h 4196"/>
                <a:gd name="T8" fmla="*/ 1777 w 1803"/>
                <a:gd name="T9" fmla="*/ 0 h 4196"/>
                <a:gd name="T10" fmla="*/ 0 w 1803"/>
                <a:gd name="T11" fmla="*/ 4030 h 4196"/>
              </a:gdLst>
              <a:ahLst/>
              <a:cxnLst>
                <a:cxn ang="0">
                  <a:pos x="T0" y="T1"/>
                </a:cxn>
                <a:cxn ang="0">
                  <a:pos x="T2" y="T3"/>
                </a:cxn>
                <a:cxn ang="0">
                  <a:pos x="T4" y="T5"/>
                </a:cxn>
                <a:cxn ang="0">
                  <a:pos x="T6" y="T7"/>
                </a:cxn>
                <a:cxn ang="0">
                  <a:pos x="T8" y="T9"/>
                </a:cxn>
                <a:cxn ang="0">
                  <a:pos x="T10" y="T11"/>
                </a:cxn>
              </a:cxnLst>
              <a:rect l="0" t="0" r="r" b="b"/>
              <a:pathLst>
                <a:path w="1803" h="4196">
                  <a:moveTo>
                    <a:pt x="0" y="4030"/>
                  </a:moveTo>
                  <a:lnTo>
                    <a:pt x="0" y="4030"/>
                  </a:lnTo>
                  <a:cubicBezTo>
                    <a:pt x="691" y="4195"/>
                    <a:pt x="1117" y="3618"/>
                    <a:pt x="1117" y="3618"/>
                  </a:cubicBezTo>
                  <a:cubicBezTo>
                    <a:pt x="1117" y="3618"/>
                    <a:pt x="1263" y="4037"/>
                    <a:pt x="1802" y="4049"/>
                  </a:cubicBezTo>
                  <a:cubicBezTo>
                    <a:pt x="1777" y="0"/>
                    <a:pt x="1777" y="0"/>
                    <a:pt x="1777" y="0"/>
                  </a:cubicBezTo>
                  <a:lnTo>
                    <a:pt x="0" y="4030"/>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1" name="Freeform 21"/>
            <p:cNvSpPr>
              <a:spLocks noChangeArrowheads="1"/>
            </p:cNvSpPr>
            <p:nvPr/>
          </p:nvSpPr>
          <p:spPr bwMode="auto">
            <a:xfrm>
              <a:off x="3631805" y="5732419"/>
              <a:ext cx="1576881" cy="3726012"/>
            </a:xfrm>
            <a:custGeom>
              <a:avLst/>
              <a:gdLst>
                <a:gd name="T0" fmla="*/ 6 w 1778"/>
                <a:gd name="T1" fmla="*/ 0 h 4196"/>
                <a:gd name="T2" fmla="*/ 6 w 1778"/>
                <a:gd name="T3" fmla="*/ 0 h 4196"/>
                <a:gd name="T4" fmla="*/ 0 w 1778"/>
                <a:gd name="T5" fmla="*/ 6 h 4196"/>
                <a:gd name="T6" fmla="*/ 0 w 1778"/>
                <a:gd name="T7" fmla="*/ 4055 h 4196"/>
                <a:gd name="T8" fmla="*/ 13 w 1778"/>
                <a:gd name="T9" fmla="*/ 4055 h 4196"/>
                <a:gd name="T10" fmla="*/ 730 w 1778"/>
                <a:gd name="T11" fmla="*/ 3662 h 4196"/>
                <a:gd name="T12" fmla="*/ 1777 w 1778"/>
                <a:gd name="T13" fmla="*/ 4017 h 4196"/>
                <a:gd name="T14" fmla="*/ 6 w 1778"/>
                <a:gd name="T15" fmla="*/ 0 h 4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8" h="4196">
                  <a:moveTo>
                    <a:pt x="6" y="0"/>
                  </a:moveTo>
                  <a:lnTo>
                    <a:pt x="6" y="0"/>
                  </a:lnTo>
                  <a:cubicBezTo>
                    <a:pt x="0" y="6"/>
                    <a:pt x="0" y="6"/>
                    <a:pt x="0" y="6"/>
                  </a:cubicBezTo>
                  <a:cubicBezTo>
                    <a:pt x="0" y="4055"/>
                    <a:pt x="0" y="4055"/>
                    <a:pt x="0" y="4055"/>
                  </a:cubicBezTo>
                  <a:cubicBezTo>
                    <a:pt x="13" y="4055"/>
                    <a:pt x="0" y="4055"/>
                    <a:pt x="13" y="4055"/>
                  </a:cubicBezTo>
                  <a:cubicBezTo>
                    <a:pt x="590" y="4055"/>
                    <a:pt x="730" y="3662"/>
                    <a:pt x="730" y="3662"/>
                  </a:cubicBezTo>
                  <a:cubicBezTo>
                    <a:pt x="730" y="3662"/>
                    <a:pt x="1035" y="4195"/>
                    <a:pt x="1777" y="4017"/>
                  </a:cubicBezTo>
                  <a:lnTo>
                    <a:pt x="6" y="0"/>
                  </a:lnTo>
                </a:path>
              </a:pathLst>
            </a:custGeom>
            <a:solidFill>
              <a:srgbClr val="F5F6F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422" name="Freeform 22"/>
          <p:cNvSpPr>
            <a:spLocks noChangeArrowheads="1"/>
          </p:cNvSpPr>
          <p:nvPr/>
        </p:nvSpPr>
        <p:spPr bwMode="auto">
          <a:xfrm>
            <a:off x="3287473" y="10566061"/>
            <a:ext cx="12474196" cy="3201553"/>
          </a:xfrm>
          <a:custGeom>
            <a:avLst/>
            <a:gdLst>
              <a:gd name="T0" fmla="*/ 14059 w 14060"/>
              <a:gd name="T1" fmla="*/ 3605 h 3606"/>
              <a:gd name="T2" fmla="*/ 14059 w 14060"/>
              <a:gd name="T3" fmla="*/ 3605 h 3606"/>
              <a:gd name="T4" fmla="*/ 0 w 14060"/>
              <a:gd name="T5" fmla="*/ 3605 h 3606"/>
              <a:gd name="T6" fmla="*/ 7210 w 14060"/>
              <a:gd name="T7" fmla="*/ 0 h 3606"/>
              <a:gd name="T8" fmla="*/ 14059 w 14060"/>
              <a:gd name="T9" fmla="*/ 3605 h 3606"/>
            </a:gdLst>
            <a:ahLst/>
            <a:cxnLst>
              <a:cxn ang="0">
                <a:pos x="T0" y="T1"/>
              </a:cxn>
              <a:cxn ang="0">
                <a:pos x="T2" y="T3"/>
              </a:cxn>
              <a:cxn ang="0">
                <a:pos x="T4" y="T5"/>
              </a:cxn>
              <a:cxn ang="0">
                <a:pos x="T6" y="T7"/>
              </a:cxn>
              <a:cxn ang="0">
                <a:pos x="T8" y="T9"/>
              </a:cxn>
            </a:cxnLst>
            <a:rect l="0" t="0" r="r" b="b"/>
            <a:pathLst>
              <a:path w="14060" h="3606">
                <a:moveTo>
                  <a:pt x="14059" y="3605"/>
                </a:moveTo>
                <a:lnTo>
                  <a:pt x="14059" y="3605"/>
                </a:lnTo>
                <a:cubicBezTo>
                  <a:pt x="0" y="3605"/>
                  <a:pt x="0" y="3605"/>
                  <a:pt x="0" y="3605"/>
                </a:cubicBezTo>
                <a:cubicBezTo>
                  <a:pt x="0" y="3605"/>
                  <a:pt x="3326" y="0"/>
                  <a:pt x="7210" y="0"/>
                </a:cubicBezTo>
                <a:cubicBezTo>
                  <a:pt x="11089" y="0"/>
                  <a:pt x="14059" y="3605"/>
                  <a:pt x="14059" y="3605"/>
                </a:cubicBezTo>
              </a:path>
            </a:pathLst>
          </a:custGeom>
          <a:solidFill>
            <a:srgbClr val="B4B9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20" name="Group 19"/>
          <p:cNvGrpSpPr/>
          <p:nvPr/>
        </p:nvGrpSpPr>
        <p:grpSpPr>
          <a:xfrm>
            <a:off x="6104734" y="9337102"/>
            <a:ext cx="978213" cy="2532280"/>
            <a:chOff x="6104734" y="9337102"/>
            <a:chExt cx="978213" cy="2532280"/>
          </a:xfrm>
        </p:grpSpPr>
        <p:sp>
          <p:nvSpPr>
            <p:cNvPr id="423" name="Freeform 23"/>
            <p:cNvSpPr>
              <a:spLocks noChangeArrowheads="1"/>
            </p:cNvSpPr>
            <p:nvPr/>
          </p:nvSpPr>
          <p:spPr bwMode="auto">
            <a:xfrm>
              <a:off x="6104734" y="9337102"/>
              <a:ext cx="489106" cy="2125235"/>
            </a:xfrm>
            <a:custGeom>
              <a:avLst/>
              <a:gdLst>
                <a:gd name="T0" fmla="*/ 552 w 553"/>
                <a:gd name="T1" fmla="*/ 0 h 2394"/>
                <a:gd name="T2" fmla="*/ 0 w 553"/>
                <a:gd name="T3" fmla="*/ 2393 h 2394"/>
                <a:gd name="T4" fmla="*/ 552 w 553"/>
                <a:gd name="T5" fmla="*/ 2393 h 2394"/>
                <a:gd name="T6" fmla="*/ 552 w 553"/>
                <a:gd name="T7" fmla="*/ 0 h 2394"/>
              </a:gdLst>
              <a:ahLst/>
              <a:cxnLst>
                <a:cxn ang="0">
                  <a:pos x="T0" y="T1"/>
                </a:cxn>
                <a:cxn ang="0">
                  <a:pos x="T2" y="T3"/>
                </a:cxn>
                <a:cxn ang="0">
                  <a:pos x="T4" y="T5"/>
                </a:cxn>
                <a:cxn ang="0">
                  <a:pos x="T6" y="T7"/>
                </a:cxn>
              </a:cxnLst>
              <a:rect l="0" t="0" r="r" b="b"/>
              <a:pathLst>
                <a:path w="553" h="2394">
                  <a:moveTo>
                    <a:pt x="552" y="0"/>
                  </a:moveTo>
                  <a:lnTo>
                    <a:pt x="0" y="2393"/>
                  </a:lnTo>
                  <a:lnTo>
                    <a:pt x="552" y="2393"/>
                  </a:lnTo>
                  <a:lnTo>
                    <a:pt x="552"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4" name="Freeform 24"/>
            <p:cNvSpPr>
              <a:spLocks noChangeArrowheads="1"/>
            </p:cNvSpPr>
            <p:nvPr/>
          </p:nvSpPr>
          <p:spPr bwMode="auto">
            <a:xfrm>
              <a:off x="6593838" y="9337102"/>
              <a:ext cx="489109" cy="2125235"/>
            </a:xfrm>
            <a:custGeom>
              <a:avLst/>
              <a:gdLst>
                <a:gd name="T0" fmla="*/ 0 w 553"/>
                <a:gd name="T1" fmla="*/ 0 h 2394"/>
                <a:gd name="T2" fmla="*/ 0 w 553"/>
                <a:gd name="T3" fmla="*/ 2393 h 2394"/>
                <a:gd name="T4" fmla="*/ 552 w 553"/>
                <a:gd name="T5" fmla="*/ 2393 h 2394"/>
                <a:gd name="T6" fmla="*/ 0 w 553"/>
                <a:gd name="T7" fmla="*/ 0 h 2394"/>
              </a:gdLst>
              <a:ahLst/>
              <a:cxnLst>
                <a:cxn ang="0">
                  <a:pos x="T0" y="T1"/>
                </a:cxn>
                <a:cxn ang="0">
                  <a:pos x="T2" y="T3"/>
                </a:cxn>
                <a:cxn ang="0">
                  <a:pos x="T4" y="T5"/>
                </a:cxn>
                <a:cxn ang="0">
                  <a:pos x="T6" y="T7"/>
                </a:cxn>
              </a:cxnLst>
              <a:rect l="0" t="0" r="r" b="b"/>
              <a:pathLst>
                <a:path w="553" h="2394">
                  <a:moveTo>
                    <a:pt x="0" y="0"/>
                  </a:moveTo>
                  <a:lnTo>
                    <a:pt x="0" y="2393"/>
                  </a:lnTo>
                  <a:lnTo>
                    <a:pt x="552" y="2393"/>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5" name="Freeform 25"/>
            <p:cNvSpPr>
              <a:spLocks noChangeArrowheads="1"/>
            </p:cNvSpPr>
            <p:nvPr/>
          </p:nvSpPr>
          <p:spPr bwMode="auto">
            <a:xfrm>
              <a:off x="6276899" y="10061169"/>
              <a:ext cx="316941" cy="1808212"/>
            </a:xfrm>
            <a:custGeom>
              <a:avLst/>
              <a:gdLst>
                <a:gd name="T0" fmla="*/ 356 w 357"/>
                <a:gd name="T1" fmla="*/ 0 h 2039"/>
                <a:gd name="T2" fmla="*/ 337 w 357"/>
                <a:gd name="T3" fmla="*/ 565 h 2039"/>
                <a:gd name="T4" fmla="*/ 166 w 357"/>
                <a:gd name="T5" fmla="*/ 400 h 2039"/>
                <a:gd name="T6" fmla="*/ 337 w 357"/>
                <a:gd name="T7" fmla="*/ 629 h 2039"/>
                <a:gd name="T8" fmla="*/ 331 w 357"/>
                <a:gd name="T9" fmla="*/ 883 h 2039"/>
                <a:gd name="T10" fmla="*/ 64 w 357"/>
                <a:gd name="T11" fmla="*/ 622 h 2039"/>
                <a:gd name="T12" fmla="*/ 324 w 357"/>
                <a:gd name="T13" fmla="*/ 971 h 2039"/>
                <a:gd name="T14" fmla="*/ 318 w 357"/>
                <a:gd name="T15" fmla="*/ 1238 h 2039"/>
                <a:gd name="T16" fmla="*/ 0 w 357"/>
                <a:gd name="T17" fmla="*/ 927 h 2039"/>
                <a:gd name="T18" fmla="*/ 318 w 357"/>
                <a:gd name="T19" fmla="*/ 1327 h 2039"/>
                <a:gd name="T20" fmla="*/ 286 w 357"/>
                <a:gd name="T21" fmla="*/ 2038 h 2039"/>
                <a:gd name="T22" fmla="*/ 356 w 357"/>
                <a:gd name="T23" fmla="*/ 2038 h 2039"/>
                <a:gd name="T24" fmla="*/ 356 w 357"/>
                <a:gd name="T25" fmla="*/ 127 h 2039"/>
                <a:gd name="T26" fmla="*/ 356 w 357"/>
                <a:gd name="T27" fmla="*/ 0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2039">
                  <a:moveTo>
                    <a:pt x="356" y="0"/>
                  </a:moveTo>
                  <a:lnTo>
                    <a:pt x="337" y="565"/>
                  </a:lnTo>
                  <a:lnTo>
                    <a:pt x="166" y="400"/>
                  </a:lnTo>
                  <a:lnTo>
                    <a:pt x="337" y="629"/>
                  </a:lnTo>
                  <a:lnTo>
                    <a:pt x="331" y="883"/>
                  </a:lnTo>
                  <a:lnTo>
                    <a:pt x="64" y="622"/>
                  </a:lnTo>
                  <a:lnTo>
                    <a:pt x="324" y="971"/>
                  </a:lnTo>
                  <a:lnTo>
                    <a:pt x="318" y="1238"/>
                  </a:lnTo>
                  <a:lnTo>
                    <a:pt x="0" y="927"/>
                  </a:lnTo>
                  <a:lnTo>
                    <a:pt x="318" y="1327"/>
                  </a:lnTo>
                  <a:lnTo>
                    <a:pt x="286" y="2038"/>
                  </a:lnTo>
                  <a:lnTo>
                    <a:pt x="356" y="2038"/>
                  </a:lnTo>
                  <a:lnTo>
                    <a:pt x="356" y="127"/>
                  </a:lnTo>
                  <a:lnTo>
                    <a:pt x="356"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6" name="Freeform 26"/>
            <p:cNvSpPr>
              <a:spLocks noChangeArrowheads="1"/>
            </p:cNvSpPr>
            <p:nvPr/>
          </p:nvSpPr>
          <p:spPr bwMode="auto">
            <a:xfrm>
              <a:off x="6593840" y="10170758"/>
              <a:ext cx="320855" cy="1698624"/>
            </a:xfrm>
            <a:custGeom>
              <a:avLst/>
              <a:gdLst>
                <a:gd name="T0" fmla="*/ 38 w 363"/>
                <a:gd name="T1" fmla="*/ 1206 h 1912"/>
                <a:gd name="T2" fmla="*/ 362 w 363"/>
                <a:gd name="T3" fmla="*/ 800 h 1912"/>
                <a:gd name="T4" fmla="*/ 32 w 363"/>
                <a:gd name="T5" fmla="*/ 1118 h 1912"/>
                <a:gd name="T6" fmla="*/ 25 w 363"/>
                <a:gd name="T7" fmla="*/ 851 h 1912"/>
                <a:gd name="T8" fmla="*/ 292 w 363"/>
                <a:gd name="T9" fmla="*/ 495 h 1912"/>
                <a:gd name="T10" fmla="*/ 25 w 363"/>
                <a:gd name="T11" fmla="*/ 762 h 1912"/>
                <a:gd name="T12" fmla="*/ 19 w 363"/>
                <a:gd name="T13" fmla="*/ 495 h 1912"/>
                <a:gd name="T14" fmla="*/ 184 w 363"/>
                <a:gd name="T15" fmla="*/ 260 h 1912"/>
                <a:gd name="T16" fmla="*/ 13 w 363"/>
                <a:gd name="T17" fmla="*/ 438 h 1912"/>
                <a:gd name="T18" fmla="*/ 0 w 363"/>
                <a:gd name="T19" fmla="*/ 0 h 1912"/>
                <a:gd name="T20" fmla="*/ 0 w 363"/>
                <a:gd name="T21" fmla="*/ 1911 h 1912"/>
                <a:gd name="T22" fmla="*/ 64 w 363"/>
                <a:gd name="T23" fmla="*/ 1911 h 1912"/>
                <a:gd name="T24" fmla="*/ 38 w 363"/>
                <a:gd name="T25" fmla="*/ 1206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1912">
                  <a:moveTo>
                    <a:pt x="38" y="1206"/>
                  </a:moveTo>
                  <a:lnTo>
                    <a:pt x="362" y="800"/>
                  </a:lnTo>
                  <a:lnTo>
                    <a:pt x="32" y="1118"/>
                  </a:lnTo>
                  <a:lnTo>
                    <a:pt x="25" y="851"/>
                  </a:lnTo>
                  <a:lnTo>
                    <a:pt x="292" y="495"/>
                  </a:lnTo>
                  <a:lnTo>
                    <a:pt x="25" y="762"/>
                  </a:lnTo>
                  <a:lnTo>
                    <a:pt x="19" y="495"/>
                  </a:lnTo>
                  <a:lnTo>
                    <a:pt x="184" y="260"/>
                  </a:lnTo>
                  <a:lnTo>
                    <a:pt x="13" y="438"/>
                  </a:lnTo>
                  <a:lnTo>
                    <a:pt x="0" y="0"/>
                  </a:lnTo>
                  <a:lnTo>
                    <a:pt x="0" y="1911"/>
                  </a:lnTo>
                  <a:lnTo>
                    <a:pt x="64" y="1911"/>
                  </a:lnTo>
                  <a:lnTo>
                    <a:pt x="38" y="1206"/>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2" name="Group 21"/>
          <p:cNvGrpSpPr/>
          <p:nvPr/>
        </p:nvGrpSpPr>
        <p:grpSpPr>
          <a:xfrm>
            <a:off x="7579881" y="9000508"/>
            <a:ext cx="986040" cy="2532280"/>
            <a:chOff x="7579881" y="9000508"/>
            <a:chExt cx="986040" cy="2532280"/>
          </a:xfrm>
        </p:grpSpPr>
        <p:sp>
          <p:nvSpPr>
            <p:cNvPr id="427" name="Freeform 27"/>
            <p:cNvSpPr>
              <a:spLocks noChangeArrowheads="1"/>
            </p:cNvSpPr>
            <p:nvPr/>
          </p:nvSpPr>
          <p:spPr bwMode="auto">
            <a:xfrm>
              <a:off x="7579881" y="9000508"/>
              <a:ext cx="496934" cy="2125235"/>
            </a:xfrm>
            <a:custGeom>
              <a:avLst/>
              <a:gdLst>
                <a:gd name="T0" fmla="*/ 558 w 559"/>
                <a:gd name="T1" fmla="*/ 0 h 2394"/>
                <a:gd name="T2" fmla="*/ 0 w 559"/>
                <a:gd name="T3" fmla="*/ 2393 h 2394"/>
                <a:gd name="T4" fmla="*/ 558 w 559"/>
                <a:gd name="T5" fmla="*/ 2393 h 2394"/>
                <a:gd name="T6" fmla="*/ 558 w 559"/>
                <a:gd name="T7" fmla="*/ 0 h 2394"/>
              </a:gdLst>
              <a:ahLst/>
              <a:cxnLst>
                <a:cxn ang="0">
                  <a:pos x="T0" y="T1"/>
                </a:cxn>
                <a:cxn ang="0">
                  <a:pos x="T2" y="T3"/>
                </a:cxn>
                <a:cxn ang="0">
                  <a:pos x="T4" y="T5"/>
                </a:cxn>
                <a:cxn ang="0">
                  <a:pos x="T6" y="T7"/>
                </a:cxn>
              </a:cxnLst>
              <a:rect l="0" t="0" r="r" b="b"/>
              <a:pathLst>
                <a:path w="559" h="2394">
                  <a:moveTo>
                    <a:pt x="558" y="0"/>
                  </a:moveTo>
                  <a:lnTo>
                    <a:pt x="0" y="2393"/>
                  </a:lnTo>
                  <a:lnTo>
                    <a:pt x="558" y="2393"/>
                  </a:lnTo>
                  <a:lnTo>
                    <a:pt x="558"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8" name="Freeform 28"/>
            <p:cNvSpPr>
              <a:spLocks noChangeArrowheads="1"/>
            </p:cNvSpPr>
            <p:nvPr/>
          </p:nvSpPr>
          <p:spPr bwMode="auto">
            <a:xfrm>
              <a:off x="8076815" y="9000508"/>
              <a:ext cx="489106" cy="2125235"/>
            </a:xfrm>
            <a:custGeom>
              <a:avLst/>
              <a:gdLst>
                <a:gd name="T0" fmla="*/ 0 w 553"/>
                <a:gd name="T1" fmla="*/ 0 h 2394"/>
                <a:gd name="T2" fmla="*/ 0 w 553"/>
                <a:gd name="T3" fmla="*/ 2393 h 2394"/>
                <a:gd name="T4" fmla="*/ 552 w 553"/>
                <a:gd name="T5" fmla="*/ 2393 h 2394"/>
                <a:gd name="T6" fmla="*/ 0 w 553"/>
                <a:gd name="T7" fmla="*/ 0 h 2394"/>
              </a:gdLst>
              <a:ahLst/>
              <a:cxnLst>
                <a:cxn ang="0">
                  <a:pos x="T0" y="T1"/>
                </a:cxn>
                <a:cxn ang="0">
                  <a:pos x="T2" y="T3"/>
                </a:cxn>
                <a:cxn ang="0">
                  <a:pos x="T4" y="T5"/>
                </a:cxn>
                <a:cxn ang="0">
                  <a:pos x="T6" y="T7"/>
                </a:cxn>
              </a:cxnLst>
              <a:rect l="0" t="0" r="r" b="b"/>
              <a:pathLst>
                <a:path w="553" h="2394">
                  <a:moveTo>
                    <a:pt x="0" y="0"/>
                  </a:moveTo>
                  <a:lnTo>
                    <a:pt x="0" y="2393"/>
                  </a:lnTo>
                  <a:lnTo>
                    <a:pt x="552" y="2393"/>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29" name="Freeform 29"/>
            <p:cNvSpPr>
              <a:spLocks noChangeArrowheads="1"/>
            </p:cNvSpPr>
            <p:nvPr/>
          </p:nvSpPr>
          <p:spPr bwMode="auto">
            <a:xfrm>
              <a:off x="7755961" y="9720663"/>
              <a:ext cx="320855" cy="1808212"/>
            </a:xfrm>
            <a:custGeom>
              <a:avLst/>
              <a:gdLst>
                <a:gd name="T0" fmla="*/ 355 w 362"/>
                <a:gd name="T1" fmla="*/ 0 h 2039"/>
                <a:gd name="T2" fmla="*/ 336 w 362"/>
                <a:gd name="T3" fmla="*/ 565 h 2039"/>
                <a:gd name="T4" fmla="*/ 165 w 362"/>
                <a:gd name="T5" fmla="*/ 400 h 2039"/>
                <a:gd name="T6" fmla="*/ 336 w 362"/>
                <a:gd name="T7" fmla="*/ 629 h 2039"/>
                <a:gd name="T8" fmla="*/ 330 w 362"/>
                <a:gd name="T9" fmla="*/ 883 h 2039"/>
                <a:gd name="T10" fmla="*/ 63 w 362"/>
                <a:gd name="T11" fmla="*/ 629 h 2039"/>
                <a:gd name="T12" fmla="*/ 330 w 362"/>
                <a:gd name="T13" fmla="*/ 972 h 2039"/>
                <a:gd name="T14" fmla="*/ 317 w 362"/>
                <a:gd name="T15" fmla="*/ 1238 h 2039"/>
                <a:gd name="T16" fmla="*/ 0 w 362"/>
                <a:gd name="T17" fmla="*/ 927 h 2039"/>
                <a:gd name="T18" fmla="*/ 317 w 362"/>
                <a:gd name="T19" fmla="*/ 1327 h 2039"/>
                <a:gd name="T20" fmla="*/ 292 w 362"/>
                <a:gd name="T21" fmla="*/ 2038 h 2039"/>
                <a:gd name="T22" fmla="*/ 361 w 362"/>
                <a:gd name="T23" fmla="*/ 2038 h 2039"/>
                <a:gd name="T24" fmla="*/ 361 w 362"/>
                <a:gd name="T25" fmla="*/ 127 h 2039"/>
                <a:gd name="T26" fmla="*/ 355 w 362"/>
                <a:gd name="T27" fmla="*/ 0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2" h="2039">
                  <a:moveTo>
                    <a:pt x="355" y="0"/>
                  </a:moveTo>
                  <a:lnTo>
                    <a:pt x="336" y="565"/>
                  </a:lnTo>
                  <a:lnTo>
                    <a:pt x="165" y="400"/>
                  </a:lnTo>
                  <a:lnTo>
                    <a:pt x="336" y="629"/>
                  </a:lnTo>
                  <a:lnTo>
                    <a:pt x="330" y="883"/>
                  </a:lnTo>
                  <a:lnTo>
                    <a:pt x="63" y="629"/>
                  </a:lnTo>
                  <a:lnTo>
                    <a:pt x="330" y="972"/>
                  </a:lnTo>
                  <a:lnTo>
                    <a:pt x="317" y="1238"/>
                  </a:lnTo>
                  <a:lnTo>
                    <a:pt x="0" y="927"/>
                  </a:lnTo>
                  <a:lnTo>
                    <a:pt x="317" y="1327"/>
                  </a:lnTo>
                  <a:lnTo>
                    <a:pt x="292" y="2038"/>
                  </a:lnTo>
                  <a:lnTo>
                    <a:pt x="361" y="2038"/>
                  </a:lnTo>
                  <a:lnTo>
                    <a:pt x="361" y="127"/>
                  </a:lnTo>
                  <a:lnTo>
                    <a:pt x="35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0" name="Freeform 30"/>
            <p:cNvSpPr>
              <a:spLocks noChangeArrowheads="1"/>
            </p:cNvSpPr>
            <p:nvPr/>
          </p:nvSpPr>
          <p:spPr bwMode="auto">
            <a:xfrm>
              <a:off x="8076815" y="9834164"/>
              <a:ext cx="316941" cy="1698624"/>
            </a:xfrm>
            <a:custGeom>
              <a:avLst/>
              <a:gdLst>
                <a:gd name="T0" fmla="*/ 31 w 356"/>
                <a:gd name="T1" fmla="*/ 1206 h 1912"/>
                <a:gd name="T2" fmla="*/ 355 w 356"/>
                <a:gd name="T3" fmla="*/ 800 h 1912"/>
                <a:gd name="T4" fmla="*/ 31 w 356"/>
                <a:gd name="T5" fmla="*/ 1118 h 1912"/>
                <a:gd name="T6" fmla="*/ 25 w 356"/>
                <a:gd name="T7" fmla="*/ 857 h 1912"/>
                <a:gd name="T8" fmla="*/ 292 w 356"/>
                <a:gd name="T9" fmla="*/ 502 h 1912"/>
                <a:gd name="T10" fmla="*/ 19 w 356"/>
                <a:gd name="T11" fmla="*/ 762 h 1912"/>
                <a:gd name="T12" fmla="*/ 12 w 356"/>
                <a:gd name="T13" fmla="*/ 502 h 1912"/>
                <a:gd name="T14" fmla="*/ 177 w 356"/>
                <a:gd name="T15" fmla="*/ 261 h 1912"/>
                <a:gd name="T16" fmla="*/ 12 w 356"/>
                <a:gd name="T17" fmla="*/ 445 h 1912"/>
                <a:gd name="T18" fmla="*/ 0 w 356"/>
                <a:gd name="T19" fmla="*/ 0 h 1912"/>
                <a:gd name="T20" fmla="*/ 0 w 356"/>
                <a:gd name="T21" fmla="*/ 1911 h 1912"/>
                <a:gd name="T22" fmla="*/ 57 w 356"/>
                <a:gd name="T23" fmla="*/ 1911 h 1912"/>
                <a:gd name="T24" fmla="*/ 31 w 356"/>
                <a:gd name="T25" fmla="*/ 1206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1912">
                  <a:moveTo>
                    <a:pt x="31" y="1206"/>
                  </a:moveTo>
                  <a:lnTo>
                    <a:pt x="355" y="800"/>
                  </a:lnTo>
                  <a:lnTo>
                    <a:pt x="31" y="1118"/>
                  </a:lnTo>
                  <a:lnTo>
                    <a:pt x="25" y="857"/>
                  </a:lnTo>
                  <a:lnTo>
                    <a:pt x="292" y="502"/>
                  </a:lnTo>
                  <a:lnTo>
                    <a:pt x="19" y="762"/>
                  </a:lnTo>
                  <a:lnTo>
                    <a:pt x="12" y="502"/>
                  </a:lnTo>
                  <a:lnTo>
                    <a:pt x="177" y="261"/>
                  </a:lnTo>
                  <a:lnTo>
                    <a:pt x="12" y="445"/>
                  </a:lnTo>
                  <a:lnTo>
                    <a:pt x="0" y="0"/>
                  </a:lnTo>
                  <a:lnTo>
                    <a:pt x="0" y="1911"/>
                  </a:lnTo>
                  <a:lnTo>
                    <a:pt x="57" y="1911"/>
                  </a:lnTo>
                  <a:lnTo>
                    <a:pt x="31" y="1206"/>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7" name="Group 26"/>
          <p:cNvGrpSpPr/>
          <p:nvPr/>
        </p:nvGrpSpPr>
        <p:grpSpPr>
          <a:xfrm>
            <a:off x="8761562" y="9067042"/>
            <a:ext cx="872571" cy="2262222"/>
            <a:chOff x="8761562" y="9067042"/>
            <a:chExt cx="872571" cy="2262222"/>
          </a:xfrm>
        </p:grpSpPr>
        <p:sp>
          <p:nvSpPr>
            <p:cNvPr id="431" name="Freeform 31"/>
            <p:cNvSpPr>
              <a:spLocks noChangeArrowheads="1"/>
            </p:cNvSpPr>
            <p:nvPr/>
          </p:nvSpPr>
          <p:spPr bwMode="auto">
            <a:xfrm>
              <a:off x="8761562" y="9067042"/>
              <a:ext cx="438240" cy="1898232"/>
            </a:xfrm>
            <a:custGeom>
              <a:avLst/>
              <a:gdLst>
                <a:gd name="T0" fmla="*/ 495 w 496"/>
                <a:gd name="T1" fmla="*/ 0 h 2140"/>
                <a:gd name="T2" fmla="*/ 0 w 496"/>
                <a:gd name="T3" fmla="*/ 2139 h 2140"/>
                <a:gd name="T4" fmla="*/ 495 w 496"/>
                <a:gd name="T5" fmla="*/ 2139 h 2140"/>
                <a:gd name="T6" fmla="*/ 495 w 496"/>
                <a:gd name="T7" fmla="*/ 6 h 2140"/>
                <a:gd name="T8" fmla="*/ 495 w 496"/>
                <a:gd name="T9" fmla="*/ 0 h 2140"/>
              </a:gdLst>
              <a:ahLst/>
              <a:cxnLst>
                <a:cxn ang="0">
                  <a:pos x="T0" y="T1"/>
                </a:cxn>
                <a:cxn ang="0">
                  <a:pos x="T2" y="T3"/>
                </a:cxn>
                <a:cxn ang="0">
                  <a:pos x="T4" y="T5"/>
                </a:cxn>
                <a:cxn ang="0">
                  <a:pos x="T6" y="T7"/>
                </a:cxn>
                <a:cxn ang="0">
                  <a:pos x="T8" y="T9"/>
                </a:cxn>
              </a:cxnLst>
              <a:rect l="0" t="0" r="r" b="b"/>
              <a:pathLst>
                <a:path w="496" h="2140">
                  <a:moveTo>
                    <a:pt x="495" y="0"/>
                  </a:moveTo>
                  <a:lnTo>
                    <a:pt x="0" y="2139"/>
                  </a:lnTo>
                  <a:lnTo>
                    <a:pt x="495" y="2139"/>
                  </a:lnTo>
                  <a:lnTo>
                    <a:pt x="495" y="6"/>
                  </a:lnTo>
                  <a:lnTo>
                    <a:pt x="495"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2" name="Freeform 32"/>
            <p:cNvSpPr>
              <a:spLocks noChangeArrowheads="1"/>
            </p:cNvSpPr>
            <p:nvPr/>
          </p:nvSpPr>
          <p:spPr bwMode="auto">
            <a:xfrm>
              <a:off x="9199804" y="9074871"/>
              <a:ext cx="434329" cy="1894317"/>
            </a:xfrm>
            <a:custGeom>
              <a:avLst/>
              <a:gdLst>
                <a:gd name="T0" fmla="*/ 0 w 490"/>
                <a:gd name="T1" fmla="*/ 0 h 2134"/>
                <a:gd name="T2" fmla="*/ 0 w 490"/>
                <a:gd name="T3" fmla="*/ 2133 h 2134"/>
                <a:gd name="T4" fmla="*/ 489 w 490"/>
                <a:gd name="T5" fmla="*/ 2133 h 2134"/>
                <a:gd name="T6" fmla="*/ 0 w 490"/>
                <a:gd name="T7" fmla="*/ 0 h 2134"/>
              </a:gdLst>
              <a:ahLst/>
              <a:cxnLst>
                <a:cxn ang="0">
                  <a:pos x="T0" y="T1"/>
                </a:cxn>
                <a:cxn ang="0">
                  <a:pos x="T2" y="T3"/>
                </a:cxn>
                <a:cxn ang="0">
                  <a:pos x="T4" y="T5"/>
                </a:cxn>
                <a:cxn ang="0">
                  <a:pos x="T6" y="T7"/>
                </a:cxn>
              </a:cxnLst>
              <a:rect l="0" t="0" r="r" b="b"/>
              <a:pathLst>
                <a:path w="490" h="2134">
                  <a:moveTo>
                    <a:pt x="0" y="0"/>
                  </a:moveTo>
                  <a:lnTo>
                    <a:pt x="0" y="2133"/>
                  </a:lnTo>
                  <a:lnTo>
                    <a:pt x="489" y="2133"/>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3" name="Freeform 33"/>
            <p:cNvSpPr>
              <a:spLocks noChangeArrowheads="1"/>
            </p:cNvSpPr>
            <p:nvPr/>
          </p:nvSpPr>
          <p:spPr bwMode="auto">
            <a:xfrm>
              <a:off x="8914167" y="9716747"/>
              <a:ext cx="289552" cy="1612517"/>
            </a:xfrm>
            <a:custGeom>
              <a:avLst/>
              <a:gdLst>
                <a:gd name="T0" fmla="*/ 318 w 325"/>
                <a:gd name="T1" fmla="*/ 0 h 1817"/>
                <a:gd name="T2" fmla="*/ 305 w 325"/>
                <a:gd name="T3" fmla="*/ 501 h 1817"/>
                <a:gd name="T4" fmla="*/ 153 w 325"/>
                <a:gd name="T5" fmla="*/ 356 h 1817"/>
                <a:gd name="T6" fmla="*/ 305 w 325"/>
                <a:gd name="T7" fmla="*/ 559 h 1817"/>
                <a:gd name="T8" fmla="*/ 299 w 325"/>
                <a:gd name="T9" fmla="*/ 781 h 1817"/>
                <a:gd name="T10" fmla="*/ 64 w 325"/>
                <a:gd name="T11" fmla="*/ 552 h 1817"/>
                <a:gd name="T12" fmla="*/ 292 w 325"/>
                <a:gd name="T13" fmla="*/ 863 h 1817"/>
                <a:gd name="T14" fmla="*/ 286 w 325"/>
                <a:gd name="T15" fmla="*/ 1098 h 1817"/>
                <a:gd name="T16" fmla="*/ 0 w 325"/>
                <a:gd name="T17" fmla="*/ 825 h 1817"/>
                <a:gd name="T18" fmla="*/ 286 w 325"/>
                <a:gd name="T19" fmla="*/ 1181 h 1817"/>
                <a:gd name="T20" fmla="*/ 261 w 325"/>
                <a:gd name="T21" fmla="*/ 1816 h 1817"/>
                <a:gd name="T22" fmla="*/ 324 w 325"/>
                <a:gd name="T23" fmla="*/ 1816 h 1817"/>
                <a:gd name="T24" fmla="*/ 324 w 325"/>
                <a:gd name="T25" fmla="*/ 108 h 1817"/>
                <a:gd name="T26" fmla="*/ 318 w 325"/>
                <a:gd name="T27" fmla="*/ 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5" h="1817">
                  <a:moveTo>
                    <a:pt x="318" y="0"/>
                  </a:moveTo>
                  <a:lnTo>
                    <a:pt x="305" y="501"/>
                  </a:lnTo>
                  <a:lnTo>
                    <a:pt x="153" y="356"/>
                  </a:lnTo>
                  <a:lnTo>
                    <a:pt x="305" y="559"/>
                  </a:lnTo>
                  <a:lnTo>
                    <a:pt x="299" y="781"/>
                  </a:lnTo>
                  <a:lnTo>
                    <a:pt x="64" y="552"/>
                  </a:lnTo>
                  <a:lnTo>
                    <a:pt x="292" y="863"/>
                  </a:lnTo>
                  <a:lnTo>
                    <a:pt x="286" y="1098"/>
                  </a:lnTo>
                  <a:lnTo>
                    <a:pt x="0" y="825"/>
                  </a:lnTo>
                  <a:lnTo>
                    <a:pt x="286" y="1181"/>
                  </a:lnTo>
                  <a:lnTo>
                    <a:pt x="261" y="1816"/>
                  </a:lnTo>
                  <a:lnTo>
                    <a:pt x="324" y="1816"/>
                  </a:lnTo>
                  <a:lnTo>
                    <a:pt x="324" y="108"/>
                  </a:lnTo>
                  <a:lnTo>
                    <a:pt x="318"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4" name="Freeform 34"/>
            <p:cNvSpPr>
              <a:spLocks noChangeArrowheads="1"/>
            </p:cNvSpPr>
            <p:nvPr/>
          </p:nvSpPr>
          <p:spPr bwMode="auto">
            <a:xfrm>
              <a:off x="9199804" y="9810680"/>
              <a:ext cx="281725" cy="1518584"/>
            </a:xfrm>
            <a:custGeom>
              <a:avLst/>
              <a:gdLst>
                <a:gd name="T0" fmla="*/ 32 w 319"/>
                <a:gd name="T1" fmla="*/ 1079 h 1709"/>
                <a:gd name="T2" fmla="*/ 318 w 319"/>
                <a:gd name="T3" fmla="*/ 717 h 1709"/>
                <a:gd name="T4" fmla="*/ 25 w 319"/>
                <a:gd name="T5" fmla="*/ 997 h 1709"/>
                <a:gd name="T6" fmla="*/ 19 w 319"/>
                <a:gd name="T7" fmla="*/ 762 h 1709"/>
                <a:gd name="T8" fmla="*/ 260 w 319"/>
                <a:gd name="T9" fmla="*/ 444 h 1709"/>
                <a:gd name="T10" fmla="*/ 19 w 319"/>
                <a:gd name="T11" fmla="*/ 679 h 1709"/>
                <a:gd name="T12" fmla="*/ 13 w 319"/>
                <a:gd name="T13" fmla="*/ 444 h 1709"/>
                <a:gd name="T14" fmla="*/ 159 w 319"/>
                <a:gd name="T15" fmla="*/ 235 h 1709"/>
                <a:gd name="T16" fmla="*/ 13 w 319"/>
                <a:gd name="T17" fmla="*/ 393 h 1709"/>
                <a:gd name="T18" fmla="*/ 0 w 319"/>
                <a:gd name="T19" fmla="*/ 0 h 1709"/>
                <a:gd name="T20" fmla="*/ 0 w 319"/>
                <a:gd name="T21" fmla="*/ 1708 h 1709"/>
                <a:gd name="T22" fmla="*/ 57 w 319"/>
                <a:gd name="T23" fmla="*/ 1708 h 1709"/>
                <a:gd name="T24" fmla="*/ 32 w 319"/>
                <a:gd name="T25" fmla="*/ 1079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9" h="1709">
                  <a:moveTo>
                    <a:pt x="32" y="1079"/>
                  </a:moveTo>
                  <a:lnTo>
                    <a:pt x="318" y="717"/>
                  </a:lnTo>
                  <a:lnTo>
                    <a:pt x="25" y="997"/>
                  </a:lnTo>
                  <a:lnTo>
                    <a:pt x="19" y="762"/>
                  </a:lnTo>
                  <a:lnTo>
                    <a:pt x="260" y="444"/>
                  </a:lnTo>
                  <a:lnTo>
                    <a:pt x="19" y="679"/>
                  </a:lnTo>
                  <a:lnTo>
                    <a:pt x="13" y="444"/>
                  </a:lnTo>
                  <a:lnTo>
                    <a:pt x="159" y="235"/>
                  </a:lnTo>
                  <a:lnTo>
                    <a:pt x="13" y="393"/>
                  </a:lnTo>
                  <a:lnTo>
                    <a:pt x="0" y="0"/>
                  </a:lnTo>
                  <a:lnTo>
                    <a:pt x="0" y="1708"/>
                  </a:lnTo>
                  <a:lnTo>
                    <a:pt x="57" y="1708"/>
                  </a:lnTo>
                  <a:lnTo>
                    <a:pt x="32" y="1079"/>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0" name="Group 9"/>
          <p:cNvGrpSpPr/>
          <p:nvPr/>
        </p:nvGrpSpPr>
        <p:grpSpPr>
          <a:xfrm>
            <a:off x="11144496" y="9395810"/>
            <a:ext cx="841264" cy="2168288"/>
            <a:chOff x="11144496" y="9395810"/>
            <a:chExt cx="841264" cy="2168288"/>
          </a:xfrm>
        </p:grpSpPr>
        <p:sp>
          <p:nvSpPr>
            <p:cNvPr id="435"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6"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7"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38"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6" name="Group 25"/>
          <p:cNvGrpSpPr/>
          <p:nvPr/>
        </p:nvGrpSpPr>
        <p:grpSpPr>
          <a:xfrm>
            <a:off x="9939337" y="9783284"/>
            <a:ext cx="817784" cy="2101751"/>
            <a:chOff x="9939337" y="9783284"/>
            <a:chExt cx="817784" cy="2101751"/>
          </a:xfrm>
        </p:grpSpPr>
        <p:sp>
          <p:nvSpPr>
            <p:cNvPr id="439" name="Freeform 39"/>
            <p:cNvSpPr>
              <a:spLocks noChangeArrowheads="1"/>
            </p:cNvSpPr>
            <p:nvPr/>
          </p:nvSpPr>
          <p:spPr bwMode="auto">
            <a:xfrm>
              <a:off x="9939337" y="9783284"/>
              <a:ext cx="410849" cy="1765158"/>
            </a:xfrm>
            <a:custGeom>
              <a:avLst/>
              <a:gdLst>
                <a:gd name="T0" fmla="*/ 457 w 464"/>
                <a:gd name="T1" fmla="*/ 0 h 1988"/>
                <a:gd name="T2" fmla="*/ 0 w 464"/>
                <a:gd name="T3" fmla="*/ 1987 h 1988"/>
                <a:gd name="T4" fmla="*/ 463 w 464"/>
                <a:gd name="T5" fmla="*/ 1987 h 1988"/>
                <a:gd name="T6" fmla="*/ 463 w 464"/>
                <a:gd name="T7" fmla="*/ 0 h 1988"/>
                <a:gd name="T8" fmla="*/ 457 w 464"/>
                <a:gd name="T9" fmla="*/ 0 h 1988"/>
              </a:gdLst>
              <a:ahLst/>
              <a:cxnLst>
                <a:cxn ang="0">
                  <a:pos x="T0" y="T1"/>
                </a:cxn>
                <a:cxn ang="0">
                  <a:pos x="T2" y="T3"/>
                </a:cxn>
                <a:cxn ang="0">
                  <a:pos x="T4" y="T5"/>
                </a:cxn>
                <a:cxn ang="0">
                  <a:pos x="T6" y="T7"/>
                </a:cxn>
                <a:cxn ang="0">
                  <a:pos x="T8" y="T9"/>
                </a:cxn>
              </a:cxnLst>
              <a:rect l="0" t="0" r="r" b="b"/>
              <a:pathLst>
                <a:path w="464" h="1988">
                  <a:moveTo>
                    <a:pt x="457" y="0"/>
                  </a:moveTo>
                  <a:lnTo>
                    <a:pt x="0" y="1987"/>
                  </a:lnTo>
                  <a:lnTo>
                    <a:pt x="463" y="1987"/>
                  </a:lnTo>
                  <a:lnTo>
                    <a:pt x="463" y="0"/>
                  </a:lnTo>
                  <a:lnTo>
                    <a:pt x="457"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0" name="Freeform 40"/>
            <p:cNvSpPr>
              <a:spLocks noChangeArrowheads="1"/>
            </p:cNvSpPr>
            <p:nvPr/>
          </p:nvSpPr>
          <p:spPr bwMode="auto">
            <a:xfrm>
              <a:off x="10350184" y="9783284"/>
              <a:ext cx="406937" cy="1765158"/>
            </a:xfrm>
            <a:custGeom>
              <a:avLst/>
              <a:gdLst>
                <a:gd name="T0" fmla="*/ 0 w 458"/>
                <a:gd name="T1" fmla="*/ 0 h 1988"/>
                <a:gd name="T2" fmla="*/ 0 w 458"/>
                <a:gd name="T3" fmla="*/ 1987 h 1988"/>
                <a:gd name="T4" fmla="*/ 457 w 458"/>
                <a:gd name="T5" fmla="*/ 1987 h 1988"/>
                <a:gd name="T6" fmla="*/ 0 w 458"/>
                <a:gd name="T7" fmla="*/ 0 h 1988"/>
              </a:gdLst>
              <a:ahLst/>
              <a:cxnLst>
                <a:cxn ang="0">
                  <a:pos x="T0" y="T1"/>
                </a:cxn>
                <a:cxn ang="0">
                  <a:pos x="T2" y="T3"/>
                </a:cxn>
                <a:cxn ang="0">
                  <a:pos x="T4" y="T5"/>
                </a:cxn>
                <a:cxn ang="0">
                  <a:pos x="T6" y="T7"/>
                </a:cxn>
              </a:cxnLst>
              <a:rect l="0" t="0" r="r" b="b"/>
              <a:pathLst>
                <a:path w="458" h="1988">
                  <a:moveTo>
                    <a:pt x="0" y="0"/>
                  </a:moveTo>
                  <a:lnTo>
                    <a:pt x="0" y="1987"/>
                  </a:lnTo>
                  <a:lnTo>
                    <a:pt x="457" y="1987"/>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1" name="Freeform 41"/>
            <p:cNvSpPr>
              <a:spLocks noChangeArrowheads="1"/>
            </p:cNvSpPr>
            <p:nvPr/>
          </p:nvSpPr>
          <p:spPr bwMode="auto">
            <a:xfrm>
              <a:off x="10088023" y="10386021"/>
              <a:ext cx="266075" cy="1499014"/>
            </a:xfrm>
            <a:custGeom>
              <a:avLst/>
              <a:gdLst>
                <a:gd name="T0" fmla="*/ 292 w 299"/>
                <a:gd name="T1" fmla="*/ 0 h 1690"/>
                <a:gd name="T2" fmla="*/ 279 w 299"/>
                <a:gd name="T3" fmla="*/ 464 h 1690"/>
                <a:gd name="T4" fmla="*/ 133 w 299"/>
                <a:gd name="T5" fmla="*/ 330 h 1690"/>
                <a:gd name="T6" fmla="*/ 279 w 299"/>
                <a:gd name="T7" fmla="*/ 521 h 1690"/>
                <a:gd name="T8" fmla="*/ 273 w 299"/>
                <a:gd name="T9" fmla="*/ 730 h 1690"/>
                <a:gd name="T10" fmla="*/ 50 w 299"/>
                <a:gd name="T11" fmla="*/ 515 h 1690"/>
                <a:gd name="T12" fmla="*/ 266 w 299"/>
                <a:gd name="T13" fmla="*/ 807 h 1690"/>
                <a:gd name="T14" fmla="*/ 260 w 299"/>
                <a:gd name="T15" fmla="*/ 1023 h 1690"/>
                <a:gd name="T16" fmla="*/ 0 w 299"/>
                <a:gd name="T17" fmla="*/ 769 h 1690"/>
                <a:gd name="T18" fmla="*/ 260 w 299"/>
                <a:gd name="T19" fmla="*/ 1099 h 1690"/>
                <a:gd name="T20" fmla="*/ 235 w 299"/>
                <a:gd name="T21" fmla="*/ 1689 h 1690"/>
                <a:gd name="T22" fmla="*/ 298 w 299"/>
                <a:gd name="T23" fmla="*/ 1689 h 1690"/>
                <a:gd name="T24" fmla="*/ 298 w 299"/>
                <a:gd name="T25" fmla="*/ 102 h 1690"/>
                <a:gd name="T26" fmla="*/ 292 w 299"/>
                <a:gd name="T2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 h="1690">
                  <a:moveTo>
                    <a:pt x="292" y="0"/>
                  </a:moveTo>
                  <a:lnTo>
                    <a:pt x="279" y="464"/>
                  </a:lnTo>
                  <a:lnTo>
                    <a:pt x="133" y="330"/>
                  </a:lnTo>
                  <a:lnTo>
                    <a:pt x="279" y="521"/>
                  </a:lnTo>
                  <a:lnTo>
                    <a:pt x="273" y="730"/>
                  </a:lnTo>
                  <a:lnTo>
                    <a:pt x="50" y="515"/>
                  </a:lnTo>
                  <a:lnTo>
                    <a:pt x="266" y="807"/>
                  </a:lnTo>
                  <a:lnTo>
                    <a:pt x="260" y="1023"/>
                  </a:lnTo>
                  <a:lnTo>
                    <a:pt x="0" y="769"/>
                  </a:lnTo>
                  <a:lnTo>
                    <a:pt x="260" y="1099"/>
                  </a:lnTo>
                  <a:lnTo>
                    <a:pt x="235" y="1689"/>
                  </a:lnTo>
                  <a:lnTo>
                    <a:pt x="298" y="1689"/>
                  </a:lnTo>
                  <a:lnTo>
                    <a:pt x="298" y="102"/>
                  </a:lnTo>
                  <a:lnTo>
                    <a:pt x="292"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2" name="Freeform 42"/>
            <p:cNvSpPr>
              <a:spLocks noChangeArrowheads="1"/>
            </p:cNvSpPr>
            <p:nvPr/>
          </p:nvSpPr>
          <p:spPr bwMode="auto">
            <a:xfrm>
              <a:off x="10350186" y="10476039"/>
              <a:ext cx="258249" cy="1408996"/>
            </a:xfrm>
            <a:custGeom>
              <a:avLst/>
              <a:gdLst>
                <a:gd name="T0" fmla="*/ 25 w 293"/>
                <a:gd name="T1" fmla="*/ 1003 h 1588"/>
                <a:gd name="T2" fmla="*/ 292 w 293"/>
                <a:gd name="T3" fmla="*/ 667 h 1588"/>
                <a:gd name="T4" fmla="*/ 25 w 293"/>
                <a:gd name="T5" fmla="*/ 927 h 1588"/>
                <a:gd name="T6" fmla="*/ 19 w 293"/>
                <a:gd name="T7" fmla="*/ 711 h 1588"/>
                <a:gd name="T8" fmla="*/ 241 w 293"/>
                <a:gd name="T9" fmla="*/ 413 h 1588"/>
                <a:gd name="T10" fmla="*/ 13 w 293"/>
                <a:gd name="T11" fmla="*/ 628 h 1588"/>
                <a:gd name="T12" fmla="*/ 6 w 293"/>
                <a:gd name="T13" fmla="*/ 413 h 1588"/>
                <a:gd name="T14" fmla="*/ 146 w 293"/>
                <a:gd name="T15" fmla="*/ 216 h 1588"/>
                <a:gd name="T16" fmla="*/ 6 w 293"/>
                <a:gd name="T17" fmla="*/ 368 h 1588"/>
                <a:gd name="T18" fmla="*/ 0 w 293"/>
                <a:gd name="T19" fmla="*/ 0 h 1588"/>
                <a:gd name="T20" fmla="*/ 0 w 293"/>
                <a:gd name="T21" fmla="*/ 1587 h 1588"/>
                <a:gd name="T22" fmla="*/ 51 w 293"/>
                <a:gd name="T23" fmla="*/ 1587 h 1588"/>
                <a:gd name="T24" fmla="*/ 25 w 293"/>
                <a:gd name="T25" fmla="*/ 1003 h 1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1588">
                  <a:moveTo>
                    <a:pt x="25" y="1003"/>
                  </a:moveTo>
                  <a:lnTo>
                    <a:pt x="292" y="667"/>
                  </a:lnTo>
                  <a:lnTo>
                    <a:pt x="25" y="927"/>
                  </a:lnTo>
                  <a:lnTo>
                    <a:pt x="19" y="711"/>
                  </a:lnTo>
                  <a:lnTo>
                    <a:pt x="241" y="413"/>
                  </a:lnTo>
                  <a:lnTo>
                    <a:pt x="13" y="628"/>
                  </a:lnTo>
                  <a:lnTo>
                    <a:pt x="6" y="413"/>
                  </a:lnTo>
                  <a:lnTo>
                    <a:pt x="146" y="216"/>
                  </a:lnTo>
                  <a:lnTo>
                    <a:pt x="6" y="368"/>
                  </a:lnTo>
                  <a:lnTo>
                    <a:pt x="0" y="0"/>
                  </a:lnTo>
                  <a:lnTo>
                    <a:pt x="0" y="1587"/>
                  </a:lnTo>
                  <a:lnTo>
                    <a:pt x="51" y="1587"/>
                  </a:lnTo>
                  <a:lnTo>
                    <a:pt x="25" y="1003"/>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4" name="Group 23"/>
          <p:cNvGrpSpPr/>
          <p:nvPr/>
        </p:nvGrpSpPr>
        <p:grpSpPr>
          <a:xfrm>
            <a:off x="9117635" y="10996586"/>
            <a:ext cx="978215" cy="2536195"/>
            <a:chOff x="9117635" y="10996586"/>
            <a:chExt cx="978215" cy="2536195"/>
          </a:xfrm>
        </p:grpSpPr>
        <p:grpSp>
          <p:nvGrpSpPr>
            <p:cNvPr id="9" name="Group 8"/>
            <p:cNvGrpSpPr/>
            <p:nvPr/>
          </p:nvGrpSpPr>
          <p:grpSpPr>
            <a:xfrm>
              <a:off x="9117635" y="10996586"/>
              <a:ext cx="978215" cy="2536193"/>
              <a:chOff x="9117635" y="10996586"/>
              <a:chExt cx="978215" cy="2536193"/>
            </a:xfrm>
          </p:grpSpPr>
          <p:sp>
            <p:nvSpPr>
              <p:cNvPr id="443" name="Freeform 43"/>
              <p:cNvSpPr>
                <a:spLocks noChangeArrowheads="1"/>
              </p:cNvSpPr>
              <p:nvPr/>
            </p:nvSpPr>
            <p:spPr bwMode="auto">
              <a:xfrm>
                <a:off x="9117635" y="10996586"/>
                <a:ext cx="489106" cy="2129149"/>
              </a:xfrm>
              <a:custGeom>
                <a:avLst/>
                <a:gdLst>
                  <a:gd name="T0" fmla="*/ 552 w 553"/>
                  <a:gd name="T1" fmla="*/ 0 h 2401"/>
                  <a:gd name="T2" fmla="*/ 0 w 553"/>
                  <a:gd name="T3" fmla="*/ 2400 h 2401"/>
                  <a:gd name="T4" fmla="*/ 552 w 553"/>
                  <a:gd name="T5" fmla="*/ 2400 h 2401"/>
                  <a:gd name="T6" fmla="*/ 552 w 553"/>
                  <a:gd name="T7" fmla="*/ 0 h 2401"/>
                </a:gdLst>
                <a:ahLst/>
                <a:cxnLst>
                  <a:cxn ang="0">
                    <a:pos x="T0" y="T1"/>
                  </a:cxn>
                  <a:cxn ang="0">
                    <a:pos x="T2" y="T3"/>
                  </a:cxn>
                  <a:cxn ang="0">
                    <a:pos x="T4" y="T5"/>
                  </a:cxn>
                  <a:cxn ang="0">
                    <a:pos x="T6" y="T7"/>
                  </a:cxn>
                </a:cxnLst>
                <a:rect l="0" t="0" r="r" b="b"/>
                <a:pathLst>
                  <a:path w="553" h="2401">
                    <a:moveTo>
                      <a:pt x="552" y="0"/>
                    </a:moveTo>
                    <a:lnTo>
                      <a:pt x="0" y="2400"/>
                    </a:lnTo>
                    <a:lnTo>
                      <a:pt x="552" y="2400"/>
                    </a:lnTo>
                    <a:lnTo>
                      <a:pt x="552" y="0"/>
                    </a:lnTo>
                  </a:path>
                </a:pathLst>
              </a:custGeom>
              <a:solidFill>
                <a:srgbClr val="9EA43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4" name="Freeform 44"/>
              <p:cNvSpPr>
                <a:spLocks noChangeArrowheads="1"/>
              </p:cNvSpPr>
              <p:nvPr/>
            </p:nvSpPr>
            <p:spPr bwMode="auto">
              <a:xfrm>
                <a:off x="9606741" y="10996586"/>
                <a:ext cx="489109" cy="2129149"/>
              </a:xfrm>
              <a:custGeom>
                <a:avLst/>
                <a:gdLst>
                  <a:gd name="T0" fmla="*/ 0 w 553"/>
                  <a:gd name="T1" fmla="*/ 0 h 2401"/>
                  <a:gd name="T2" fmla="*/ 0 w 553"/>
                  <a:gd name="T3" fmla="*/ 2400 h 2401"/>
                  <a:gd name="T4" fmla="*/ 552 w 553"/>
                  <a:gd name="T5" fmla="*/ 2400 h 2401"/>
                  <a:gd name="T6" fmla="*/ 0 w 553"/>
                  <a:gd name="T7" fmla="*/ 0 h 2401"/>
                </a:gdLst>
                <a:ahLst/>
                <a:cxnLst>
                  <a:cxn ang="0">
                    <a:pos x="T0" y="T1"/>
                  </a:cxn>
                  <a:cxn ang="0">
                    <a:pos x="T2" y="T3"/>
                  </a:cxn>
                  <a:cxn ang="0">
                    <a:pos x="T4" y="T5"/>
                  </a:cxn>
                  <a:cxn ang="0">
                    <a:pos x="T6" y="T7"/>
                  </a:cxn>
                </a:cxnLst>
                <a:rect l="0" t="0" r="r" b="b"/>
                <a:pathLst>
                  <a:path w="553" h="2401">
                    <a:moveTo>
                      <a:pt x="0" y="0"/>
                    </a:moveTo>
                    <a:lnTo>
                      <a:pt x="0" y="2400"/>
                    </a:lnTo>
                    <a:lnTo>
                      <a:pt x="552" y="2400"/>
                    </a:lnTo>
                    <a:lnTo>
                      <a:pt x="0" y="0"/>
                    </a:lnTo>
                  </a:path>
                </a:pathLst>
              </a:custGeom>
              <a:solidFill>
                <a:srgbClr val="8C933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5" name="Freeform 45"/>
              <p:cNvSpPr>
                <a:spLocks noChangeArrowheads="1"/>
              </p:cNvSpPr>
              <p:nvPr/>
            </p:nvSpPr>
            <p:spPr bwMode="auto">
              <a:xfrm>
                <a:off x="9285887" y="11716739"/>
                <a:ext cx="320855" cy="1816040"/>
              </a:xfrm>
              <a:custGeom>
                <a:avLst/>
                <a:gdLst>
                  <a:gd name="T0" fmla="*/ 356 w 363"/>
                  <a:gd name="T1" fmla="*/ 0 h 2045"/>
                  <a:gd name="T2" fmla="*/ 343 w 363"/>
                  <a:gd name="T3" fmla="*/ 565 h 2045"/>
                  <a:gd name="T4" fmla="*/ 172 w 363"/>
                  <a:gd name="T5" fmla="*/ 399 h 2045"/>
                  <a:gd name="T6" fmla="*/ 337 w 363"/>
                  <a:gd name="T7" fmla="*/ 634 h 2045"/>
                  <a:gd name="T8" fmla="*/ 330 w 363"/>
                  <a:gd name="T9" fmla="*/ 882 h 2045"/>
                  <a:gd name="T10" fmla="*/ 70 w 363"/>
                  <a:gd name="T11" fmla="*/ 628 h 2045"/>
                  <a:gd name="T12" fmla="*/ 330 w 363"/>
                  <a:gd name="T13" fmla="*/ 971 h 2045"/>
                  <a:gd name="T14" fmla="*/ 324 w 363"/>
                  <a:gd name="T15" fmla="*/ 1237 h 2045"/>
                  <a:gd name="T16" fmla="*/ 0 w 363"/>
                  <a:gd name="T17" fmla="*/ 926 h 2045"/>
                  <a:gd name="T18" fmla="*/ 318 w 363"/>
                  <a:gd name="T19" fmla="*/ 1326 h 2045"/>
                  <a:gd name="T20" fmla="*/ 292 w 363"/>
                  <a:gd name="T21" fmla="*/ 2044 h 2045"/>
                  <a:gd name="T22" fmla="*/ 362 w 363"/>
                  <a:gd name="T23" fmla="*/ 2044 h 2045"/>
                  <a:gd name="T24" fmla="*/ 362 w 363"/>
                  <a:gd name="T25" fmla="*/ 126 h 2045"/>
                  <a:gd name="T26" fmla="*/ 356 w 363"/>
                  <a:gd name="T27" fmla="*/ 0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3" h="2045">
                    <a:moveTo>
                      <a:pt x="356" y="0"/>
                    </a:moveTo>
                    <a:lnTo>
                      <a:pt x="343" y="565"/>
                    </a:lnTo>
                    <a:lnTo>
                      <a:pt x="172" y="399"/>
                    </a:lnTo>
                    <a:lnTo>
                      <a:pt x="337" y="634"/>
                    </a:lnTo>
                    <a:lnTo>
                      <a:pt x="330" y="882"/>
                    </a:lnTo>
                    <a:lnTo>
                      <a:pt x="70" y="628"/>
                    </a:lnTo>
                    <a:lnTo>
                      <a:pt x="330" y="971"/>
                    </a:lnTo>
                    <a:lnTo>
                      <a:pt x="324" y="1237"/>
                    </a:lnTo>
                    <a:lnTo>
                      <a:pt x="0" y="926"/>
                    </a:lnTo>
                    <a:lnTo>
                      <a:pt x="318" y="1326"/>
                    </a:lnTo>
                    <a:lnTo>
                      <a:pt x="292" y="2044"/>
                    </a:lnTo>
                    <a:lnTo>
                      <a:pt x="362" y="2044"/>
                    </a:lnTo>
                    <a:lnTo>
                      <a:pt x="362" y="126"/>
                    </a:lnTo>
                    <a:lnTo>
                      <a:pt x="356" y="0"/>
                    </a:lnTo>
                  </a:path>
                </a:pathLst>
              </a:custGeom>
              <a:solidFill>
                <a:srgbClr val="432D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446" name="Freeform 46"/>
            <p:cNvSpPr>
              <a:spLocks noChangeArrowheads="1"/>
            </p:cNvSpPr>
            <p:nvPr/>
          </p:nvSpPr>
          <p:spPr bwMode="auto">
            <a:xfrm>
              <a:off x="9606740" y="11830243"/>
              <a:ext cx="316944" cy="1702538"/>
            </a:xfrm>
            <a:custGeom>
              <a:avLst/>
              <a:gdLst>
                <a:gd name="T0" fmla="*/ 32 w 357"/>
                <a:gd name="T1" fmla="*/ 1213 h 1919"/>
                <a:gd name="T2" fmla="*/ 356 w 357"/>
                <a:gd name="T3" fmla="*/ 800 h 1919"/>
                <a:gd name="T4" fmla="*/ 32 w 357"/>
                <a:gd name="T5" fmla="*/ 1118 h 1919"/>
                <a:gd name="T6" fmla="*/ 26 w 357"/>
                <a:gd name="T7" fmla="*/ 857 h 1919"/>
                <a:gd name="T8" fmla="*/ 292 w 357"/>
                <a:gd name="T9" fmla="*/ 502 h 1919"/>
                <a:gd name="T10" fmla="*/ 19 w 357"/>
                <a:gd name="T11" fmla="*/ 762 h 1919"/>
                <a:gd name="T12" fmla="*/ 13 w 357"/>
                <a:gd name="T13" fmla="*/ 502 h 1919"/>
                <a:gd name="T14" fmla="*/ 178 w 357"/>
                <a:gd name="T15" fmla="*/ 267 h 1919"/>
                <a:gd name="T16" fmla="*/ 13 w 357"/>
                <a:gd name="T17" fmla="*/ 445 h 1919"/>
                <a:gd name="T18" fmla="*/ 0 w 357"/>
                <a:gd name="T19" fmla="*/ 0 h 1919"/>
                <a:gd name="T20" fmla="*/ 0 w 357"/>
                <a:gd name="T21" fmla="*/ 1918 h 1919"/>
                <a:gd name="T22" fmla="*/ 64 w 357"/>
                <a:gd name="T23" fmla="*/ 1918 h 1919"/>
                <a:gd name="T24" fmla="*/ 32 w 357"/>
                <a:gd name="T25" fmla="*/ 1213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7" h="1919">
                  <a:moveTo>
                    <a:pt x="32" y="1213"/>
                  </a:moveTo>
                  <a:lnTo>
                    <a:pt x="356" y="800"/>
                  </a:lnTo>
                  <a:lnTo>
                    <a:pt x="32" y="1118"/>
                  </a:lnTo>
                  <a:lnTo>
                    <a:pt x="26" y="857"/>
                  </a:lnTo>
                  <a:lnTo>
                    <a:pt x="292" y="502"/>
                  </a:lnTo>
                  <a:lnTo>
                    <a:pt x="19" y="762"/>
                  </a:lnTo>
                  <a:lnTo>
                    <a:pt x="13" y="502"/>
                  </a:lnTo>
                  <a:lnTo>
                    <a:pt x="178" y="267"/>
                  </a:lnTo>
                  <a:lnTo>
                    <a:pt x="13" y="445"/>
                  </a:lnTo>
                  <a:lnTo>
                    <a:pt x="0" y="0"/>
                  </a:lnTo>
                  <a:lnTo>
                    <a:pt x="0" y="1918"/>
                  </a:lnTo>
                  <a:lnTo>
                    <a:pt x="64" y="1918"/>
                  </a:lnTo>
                  <a:lnTo>
                    <a:pt x="32" y="1213"/>
                  </a:lnTo>
                </a:path>
              </a:pathLst>
            </a:custGeom>
            <a:solidFill>
              <a:srgbClr val="301D1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5" name="Group 24"/>
          <p:cNvGrpSpPr/>
          <p:nvPr/>
        </p:nvGrpSpPr>
        <p:grpSpPr>
          <a:xfrm>
            <a:off x="10694516" y="11051382"/>
            <a:ext cx="786485" cy="2019560"/>
            <a:chOff x="10694516" y="11051382"/>
            <a:chExt cx="786485" cy="2019560"/>
          </a:xfrm>
        </p:grpSpPr>
        <p:sp>
          <p:nvSpPr>
            <p:cNvPr id="447" name="Freeform 47"/>
            <p:cNvSpPr>
              <a:spLocks noChangeArrowheads="1"/>
            </p:cNvSpPr>
            <p:nvPr/>
          </p:nvSpPr>
          <p:spPr bwMode="auto">
            <a:xfrm>
              <a:off x="10694516" y="11051382"/>
              <a:ext cx="395199" cy="1694708"/>
            </a:xfrm>
            <a:custGeom>
              <a:avLst/>
              <a:gdLst>
                <a:gd name="T0" fmla="*/ 445 w 446"/>
                <a:gd name="T1" fmla="*/ 0 h 1911"/>
                <a:gd name="T2" fmla="*/ 0 w 446"/>
                <a:gd name="T3" fmla="*/ 1910 h 1911"/>
                <a:gd name="T4" fmla="*/ 445 w 446"/>
                <a:gd name="T5" fmla="*/ 1910 h 1911"/>
                <a:gd name="T6" fmla="*/ 445 w 446"/>
                <a:gd name="T7" fmla="*/ 0 h 1911"/>
              </a:gdLst>
              <a:ahLst/>
              <a:cxnLst>
                <a:cxn ang="0">
                  <a:pos x="T0" y="T1"/>
                </a:cxn>
                <a:cxn ang="0">
                  <a:pos x="T2" y="T3"/>
                </a:cxn>
                <a:cxn ang="0">
                  <a:pos x="T4" y="T5"/>
                </a:cxn>
                <a:cxn ang="0">
                  <a:pos x="T6" y="T7"/>
                </a:cxn>
              </a:cxnLst>
              <a:rect l="0" t="0" r="r" b="b"/>
              <a:pathLst>
                <a:path w="446" h="1911">
                  <a:moveTo>
                    <a:pt x="445" y="0"/>
                  </a:moveTo>
                  <a:lnTo>
                    <a:pt x="0" y="1910"/>
                  </a:lnTo>
                  <a:lnTo>
                    <a:pt x="445" y="1910"/>
                  </a:lnTo>
                  <a:lnTo>
                    <a:pt x="445" y="0"/>
                  </a:lnTo>
                </a:path>
              </a:pathLst>
            </a:custGeom>
            <a:solidFill>
              <a:srgbClr val="9EA43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8" name="Freeform 48"/>
            <p:cNvSpPr>
              <a:spLocks noChangeArrowheads="1"/>
            </p:cNvSpPr>
            <p:nvPr/>
          </p:nvSpPr>
          <p:spPr bwMode="auto">
            <a:xfrm>
              <a:off x="11089716" y="11051382"/>
              <a:ext cx="391285" cy="1694708"/>
            </a:xfrm>
            <a:custGeom>
              <a:avLst/>
              <a:gdLst>
                <a:gd name="T0" fmla="*/ 0 w 439"/>
                <a:gd name="T1" fmla="*/ 0 h 1911"/>
                <a:gd name="T2" fmla="*/ 0 w 439"/>
                <a:gd name="T3" fmla="*/ 1910 h 1911"/>
                <a:gd name="T4" fmla="*/ 438 w 439"/>
                <a:gd name="T5" fmla="*/ 1910 h 1911"/>
                <a:gd name="T6" fmla="*/ 0 w 439"/>
                <a:gd name="T7" fmla="*/ 0 h 1911"/>
              </a:gdLst>
              <a:ahLst/>
              <a:cxnLst>
                <a:cxn ang="0">
                  <a:pos x="T0" y="T1"/>
                </a:cxn>
                <a:cxn ang="0">
                  <a:pos x="T2" y="T3"/>
                </a:cxn>
                <a:cxn ang="0">
                  <a:pos x="T4" y="T5"/>
                </a:cxn>
                <a:cxn ang="0">
                  <a:pos x="T6" y="T7"/>
                </a:cxn>
              </a:cxnLst>
              <a:rect l="0" t="0" r="r" b="b"/>
              <a:pathLst>
                <a:path w="439" h="1911">
                  <a:moveTo>
                    <a:pt x="0" y="0"/>
                  </a:moveTo>
                  <a:lnTo>
                    <a:pt x="0" y="1910"/>
                  </a:lnTo>
                  <a:lnTo>
                    <a:pt x="438" y="1910"/>
                  </a:lnTo>
                  <a:lnTo>
                    <a:pt x="0" y="0"/>
                  </a:lnTo>
                </a:path>
              </a:pathLst>
            </a:custGeom>
            <a:solidFill>
              <a:srgbClr val="8C933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49" name="Freeform 49"/>
            <p:cNvSpPr>
              <a:spLocks noChangeArrowheads="1"/>
            </p:cNvSpPr>
            <p:nvPr/>
          </p:nvSpPr>
          <p:spPr bwMode="auto">
            <a:xfrm>
              <a:off x="10835379" y="11626720"/>
              <a:ext cx="254337" cy="1444222"/>
            </a:xfrm>
            <a:custGeom>
              <a:avLst/>
              <a:gdLst>
                <a:gd name="T0" fmla="*/ 279 w 287"/>
                <a:gd name="T1" fmla="*/ 0 h 1626"/>
                <a:gd name="T2" fmla="*/ 267 w 287"/>
                <a:gd name="T3" fmla="*/ 451 h 1626"/>
                <a:gd name="T4" fmla="*/ 127 w 287"/>
                <a:gd name="T5" fmla="*/ 317 h 1626"/>
                <a:gd name="T6" fmla="*/ 267 w 287"/>
                <a:gd name="T7" fmla="*/ 501 h 1626"/>
                <a:gd name="T8" fmla="*/ 260 w 287"/>
                <a:gd name="T9" fmla="*/ 705 h 1626"/>
                <a:gd name="T10" fmla="*/ 51 w 287"/>
                <a:gd name="T11" fmla="*/ 495 h 1626"/>
                <a:gd name="T12" fmla="*/ 260 w 287"/>
                <a:gd name="T13" fmla="*/ 774 h 1626"/>
                <a:gd name="T14" fmla="*/ 254 w 287"/>
                <a:gd name="T15" fmla="*/ 984 h 1626"/>
                <a:gd name="T16" fmla="*/ 0 w 287"/>
                <a:gd name="T17" fmla="*/ 736 h 1626"/>
                <a:gd name="T18" fmla="*/ 248 w 287"/>
                <a:gd name="T19" fmla="*/ 1060 h 1626"/>
                <a:gd name="T20" fmla="*/ 229 w 287"/>
                <a:gd name="T21" fmla="*/ 1625 h 1626"/>
                <a:gd name="T22" fmla="*/ 286 w 287"/>
                <a:gd name="T23" fmla="*/ 1625 h 1626"/>
                <a:gd name="T24" fmla="*/ 286 w 287"/>
                <a:gd name="T25" fmla="*/ 102 h 1626"/>
                <a:gd name="T26" fmla="*/ 279 w 287"/>
                <a:gd name="T27"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7" h="1626">
                  <a:moveTo>
                    <a:pt x="279" y="0"/>
                  </a:moveTo>
                  <a:lnTo>
                    <a:pt x="267" y="451"/>
                  </a:lnTo>
                  <a:lnTo>
                    <a:pt x="127" y="317"/>
                  </a:lnTo>
                  <a:lnTo>
                    <a:pt x="267" y="501"/>
                  </a:lnTo>
                  <a:lnTo>
                    <a:pt x="260" y="705"/>
                  </a:lnTo>
                  <a:lnTo>
                    <a:pt x="51" y="495"/>
                  </a:lnTo>
                  <a:lnTo>
                    <a:pt x="260" y="774"/>
                  </a:lnTo>
                  <a:lnTo>
                    <a:pt x="254" y="984"/>
                  </a:lnTo>
                  <a:lnTo>
                    <a:pt x="0" y="736"/>
                  </a:lnTo>
                  <a:lnTo>
                    <a:pt x="248" y="1060"/>
                  </a:lnTo>
                  <a:lnTo>
                    <a:pt x="229" y="1625"/>
                  </a:lnTo>
                  <a:lnTo>
                    <a:pt x="286" y="1625"/>
                  </a:lnTo>
                  <a:lnTo>
                    <a:pt x="286" y="102"/>
                  </a:lnTo>
                  <a:lnTo>
                    <a:pt x="279" y="0"/>
                  </a:lnTo>
                </a:path>
              </a:pathLst>
            </a:custGeom>
            <a:solidFill>
              <a:srgbClr val="432D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0" name="Freeform 50"/>
            <p:cNvSpPr>
              <a:spLocks noChangeArrowheads="1"/>
            </p:cNvSpPr>
            <p:nvPr/>
          </p:nvSpPr>
          <p:spPr bwMode="auto">
            <a:xfrm>
              <a:off x="11089717" y="11716741"/>
              <a:ext cx="254335" cy="1354201"/>
            </a:xfrm>
            <a:custGeom>
              <a:avLst/>
              <a:gdLst>
                <a:gd name="T0" fmla="*/ 25 w 286"/>
                <a:gd name="T1" fmla="*/ 964 h 1524"/>
                <a:gd name="T2" fmla="*/ 285 w 286"/>
                <a:gd name="T3" fmla="*/ 634 h 1524"/>
                <a:gd name="T4" fmla="*/ 25 w 286"/>
                <a:gd name="T5" fmla="*/ 888 h 1524"/>
                <a:gd name="T6" fmla="*/ 19 w 286"/>
                <a:gd name="T7" fmla="*/ 679 h 1524"/>
                <a:gd name="T8" fmla="*/ 228 w 286"/>
                <a:gd name="T9" fmla="*/ 393 h 1524"/>
                <a:gd name="T10" fmla="*/ 12 w 286"/>
                <a:gd name="T11" fmla="*/ 603 h 1524"/>
                <a:gd name="T12" fmla="*/ 6 w 286"/>
                <a:gd name="T13" fmla="*/ 393 h 1524"/>
                <a:gd name="T14" fmla="*/ 139 w 286"/>
                <a:gd name="T15" fmla="*/ 209 h 1524"/>
                <a:gd name="T16" fmla="*/ 6 w 286"/>
                <a:gd name="T17" fmla="*/ 349 h 1524"/>
                <a:gd name="T18" fmla="*/ 0 w 286"/>
                <a:gd name="T19" fmla="*/ 0 h 1524"/>
                <a:gd name="T20" fmla="*/ 0 w 286"/>
                <a:gd name="T21" fmla="*/ 1523 h 1524"/>
                <a:gd name="T22" fmla="*/ 44 w 286"/>
                <a:gd name="T23" fmla="*/ 1523 h 1524"/>
                <a:gd name="T24" fmla="*/ 25 w 286"/>
                <a:gd name="T25" fmla="*/ 964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6" h="1524">
                  <a:moveTo>
                    <a:pt x="25" y="964"/>
                  </a:moveTo>
                  <a:lnTo>
                    <a:pt x="285" y="634"/>
                  </a:lnTo>
                  <a:lnTo>
                    <a:pt x="25" y="888"/>
                  </a:lnTo>
                  <a:lnTo>
                    <a:pt x="19" y="679"/>
                  </a:lnTo>
                  <a:lnTo>
                    <a:pt x="228" y="393"/>
                  </a:lnTo>
                  <a:lnTo>
                    <a:pt x="12" y="603"/>
                  </a:lnTo>
                  <a:lnTo>
                    <a:pt x="6" y="393"/>
                  </a:lnTo>
                  <a:lnTo>
                    <a:pt x="139" y="209"/>
                  </a:lnTo>
                  <a:lnTo>
                    <a:pt x="6" y="349"/>
                  </a:lnTo>
                  <a:lnTo>
                    <a:pt x="0" y="0"/>
                  </a:lnTo>
                  <a:lnTo>
                    <a:pt x="0" y="1523"/>
                  </a:lnTo>
                  <a:lnTo>
                    <a:pt x="44" y="1523"/>
                  </a:lnTo>
                  <a:lnTo>
                    <a:pt x="25" y="964"/>
                  </a:lnTo>
                </a:path>
              </a:pathLst>
            </a:custGeom>
            <a:solidFill>
              <a:srgbClr val="301D1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3" name="Group 22"/>
          <p:cNvGrpSpPr/>
          <p:nvPr/>
        </p:nvGrpSpPr>
        <p:grpSpPr>
          <a:xfrm>
            <a:off x="8248981" y="10080739"/>
            <a:ext cx="986040" cy="2540105"/>
            <a:chOff x="8248981" y="10080739"/>
            <a:chExt cx="986040" cy="2540105"/>
          </a:xfrm>
        </p:grpSpPr>
        <p:sp>
          <p:nvSpPr>
            <p:cNvPr id="451" name="Freeform 51"/>
            <p:cNvSpPr>
              <a:spLocks noChangeArrowheads="1"/>
            </p:cNvSpPr>
            <p:nvPr/>
          </p:nvSpPr>
          <p:spPr bwMode="auto">
            <a:xfrm>
              <a:off x="8248981" y="10080739"/>
              <a:ext cx="496931" cy="2129149"/>
            </a:xfrm>
            <a:custGeom>
              <a:avLst/>
              <a:gdLst>
                <a:gd name="T0" fmla="*/ 559 w 560"/>
                <a:gd name="T1" fmla="*/ 0 h 2400"/>
                <a:gd name="T2" fmla="*/ 0 w 560"/>
                <a:gd name="T3" fmla="*/ 2399 h 2400"/>
                <a:gd name="T4" fmla="*/ 559 w 560"/>
                <a:gd name="T5" fmla="*/ 2399 h 2400"/>
                <a:gd name="T6" fmla="*/ 559 w 560"/>
                <a:gd name="T7" fmla="*/ 0 h 2400"/>
              </a:gdLst>
              <a:ahLst/>
              <a:cxnLst>
                <a:cxn ang="0">
                  <a:pos x="T0" y="T1"/>
                </a:cxn>
                <a:cxn ang="0">
                  <a:pos x="T2" y="T3"/>
                </a:cxn>
                <a:cxn ang="0">
                  <a:pos x="T4" y="T5"/>
                </a:cxn>
                <a:cxn ang="0">
                  <a:pos x="T6" y="T7"/>
                </a:cxn>
              </a:cxnLst>
              <a:rect l="0" t="0" r="r" b="b"/>
              <a:pathLst>
                <a:path w="560" h="2400">
                  <a:moveTo>
                    <a:pt x="559" y="0"/>
                  </a:moveTo>
                  <a:lnTo>
                    <a:pt x="0" y="2399"/>
                  </a:lnTo>
                  <a:lnTo>
                    <a:pt x="559" y="2399"/>
                  </a:lnTo>
                  <a:lnTo>
                    <a:pt x="559" y="0"/>
                  </a:lnTo>
                </a:path>
              </a:pathLst>
            </a:custGeom>
            <a:solidFill>
              <a:srgbClr val="9EA43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2" name="Freeform 52"/>
            <p:cNvSpPr>
              <a:spLocks noChangeArrowheads="1"/>
            </p:cNvSpPr>
            <p:nvPr/>
          </p:nvSpPr>
          <p:spPr bwMode="auto">
            <a:xfrm>
              <a:off x="8745912" y="10080739"/>
              <a:ext cx="489109" cy="2129149"/>
            </a:xfrm>
            <a:custGeom>
              <a:avLst/>
              <a:gdLst>
                <a:gd name="T0" fmla="*/ 0 w 553"/>
                <a:gd name="T1" fmla="*/ 0 h 2400"/>
                <a:gd name="T2" fmla="*/ 0 w 553"/>
                <a:gd name="T3" fmla="*/ 2399 h 2400"/>
                <a:gd name="T4" fmla="*/ 552 w 553"/>
                <a:gd name="T5" fmla="*/ 2399 h 2400"/>
                <a:gd name="T6" fmla="*/ 0 w 553"/>
                <a:gd name="T7" fmla="*/ 0 h 2400"/>
              </a:gdLst>
              <a:ahLst/>
              <a:cxnLst>
                <a:cxn ang="0">
                  <a:pos x="T0" y="T1"/>
                </a:cxn>
                <a:cxn ang="0">
                  <a:pos x="T2" y="T3"/>
                </a:cxn>
                <a:cxn ang="0">
                  <a:pos x="T4" y="T5"/>
                </a:cxn>
                <a:cxn ang="0">
                  <a:pos x="T6" y="T7"/>
                </a:cxn>
              </a:cxnLst>
              <a:rect l="0" t="0" r="r" b="b"/>
              <a:pathLst>
                <a:path w="553" h="2400">
                  <a:moveTo>
                    <a:pt x="0" y="0"/>
                  </a:moveTo>
                  <a:lnTo>
                    <a:pt x="0" y="2399"/>
                  </a:lnTo>
                  <a:lnTo>
                    <a:pt x="552" y="2399"/>
                  </a:lnTo>
                  <a:lnTo>
                    <a:pt x="0" y="0"/>
                  </a:lnTo>
                </a:path>
              </a:pathLst>
            </a:custGeom>
            <a:solidFill>
              <a:srgbClr val="8C933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3" name="Freeform 53"/>
            <p:cNvSpPr>
              <a:spLocks noChangeArrowheads="1"/>
            </p:cNvSpPr>
            <p:nvPr/>
          </p:nvSpPr>
          <p:spPr bwMode="auto">
            <a:xfrm>
              <a:off x="8425059" y="10804804"/>
              <a:ext cx="320855" cy="1816040"/>
            </a:xfrm>
            <a:custGeom>
              <a:avLst/>
              <a:gdLst>
                <a:gd name="T0" fmla="*/ 356 w 363"/>
                <a:gd name="T1" fmla="*/ 0 h 2045"/>
                <a:gd name="T2" fmla="*/ 337 w 363"/>
                <a:gd name="T3" fmla="*/ 565 h 2045"/>
                <a:gd name="T4" fmla="*/ 165 w 363"/>
                <a:gd name="T5" fmla="*/ 400 h 2045"/>
                <a:gd name="T6" fmla="*/ 337 w 363"/>
                <a:gd name="T7" fmla="*/ 635 h 2045"/>
                <a:gd name="T8" fmla="*/ 330 w 363"/>
                <a:gd name="T9" fmla="*/ 883 h 2045"/>
                <a:gd name="T10" fmla="*/ 64 w 363"/>
                <a:gd name="T11" fmla="*/ 629 h 2045"/>
                <a:gd name="T12" fmla="*/ 330 w 363"/>
                <a:gd name="T13" fmla="*/ 971 h 2045"/>
                <a:gd name="T14" fmla="*/ 317 w 363"/>
                <a:gd name="T15" fmla="*/ 1238 h 2045"/>
                <a:gd name="T16" fmla="*/ 0 w 363"/>
                <a:gd name="T17" fmla="*/ 927 h 2045"/>
                <a:gd name="T18" fmla="*/ 317 w 363"/>
                <a:gd name="T19" fmla="*/ 1327 h 2045"/>
                <a:gd name="T20" fmla="*/ 292 w 363"/>
                <a:gd name="T21" fmla="*/ 2044 h 2045"/>
                <a:gd name="T22" fmla="*/ 362 w 363"/>
                <a:gd name="T23" fmla="*/ 2044 h 2045"/>
                <a:gd name="T24" fmla="*/ 362 w 363"/>
                <a:gd name="T25" fmla="*/ 127 h 2045"/>
                <a:gd name="T26" fmla="*/ 356 w 363"/>
                <a:gd name="T27" fmla="*/ 0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3" h="2045">
                  <a:moveTo>
                    <a:pt x="356" y="0"/>
                  </a:moveTo>
                  <a:lnTo>
                    <a:pt x="337" y="565"/>
                  </a:lnTo>
                  <a:lnTo>
                    <a:pt x="165" y="400"/>
                  </a:lnTo>
                  <a:lnTo>
                    <a:pt x="337" y="635"/>
                  </a:lnTo>
                  <a:lnTo>
                    <a:pt x="330" y="883"/>
                  </a:lnTo>
                  <a:lnTo>
                    <a:pt x="64" y="629"/>
                  </a:lnTo>
                  <a:lnTo>
                    <a:pt x="330" y="971"/>
                  </a:lnTo>
                  <a:lnTo>
                    <a:pt x="317" y="1238"/>
                  </a:lnTo>
                  <a:lnTo>
                    <a:pt x="0" y="927"/>
                  </a:lnTo>
                  <a:lnTo>
                    <a:pt x="317" y="1327"/>
                  </a:lnTo>
                  <a:lnTo>
                    <a:pt x="292" y="2044"/>
                  </a:lnTo>
                  <a:lnTo>
                    <a:pt x="362" y="2044"/>
                  </a:lnTo>
                  <a:lnTo>
                    <a:pt x="362" y="127"/>
                  </a:lnTo>
                  <a:lnTo>
                    <a:pt x="356" y="0"/>
                  </a:lnTo>
                </a:path>
              </a:pathLst>
            </a:custGeom>
            <a:solidFill>
              <a:srgbClr val="432D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4" name="Freeform 54"/>
            <p:cNvSpPr>
              <a:spLocks noChangeArrowheads="1"/>
            </p:cNvSpPr>
            <p:nvPr/>
          </p:nvSpPr>
          <p:spPr bwMode="auto">
            <a:xfrm>
              <a:off x="8745912" y="10914395"/>
              <a:ext cx="316944" cy="1702538"/>
            </a:xfrm>
            <a:custGeom>
              <a:avLst/>
              <a:gdLst>
                <a:gd name="T0" fmla="*/ 32 w 356"/>
                <a:gd name="T1" fmla="*/ 1206 h 1918"/>
                <a:gd name="T2" fmla="*/ 355 w 356"/>
                <a:gd name="T3" fmla="*/ 800 h 1918"/>
                <a:gd name="T4" fmla="*/ 32 w 356"/>
                <a:gd name="T5" fmla="*/ 1117 h 1918"/>
                <a:gd name="T6" fmla="*/ 25 w 356"/>
                <a:gd name="T7" fmla="*/ 857 h 1918"/>
                <a:gd name="T8" fmla="*/ 292 w 356"/>
                <a:gd name="T9" fmla="*/ 502 h 1918"/>
                <a:gd name="T10" fmla="*/ 19 w 356"/>
                <a:gd name="T11" fmla="*/ 762 h 1918"/>
                <a:gd name="T12" fmla="*/ 13 w 356"/>
                <a:gd name="T13" fmla="*/ 502 h 1918"/>
                <a:gd name="T14" fmla="*/ 178 w 356"/>
                <a:gd name="T15" fmla="*/ 260 h 1918"/>
                <a:gd name="T16" fmla="*/ 13 w 356"/>
                <a:gd name="T17" fmla="*/ 444 h 1918"/>
                <a:gd name="T18" fmla="*/ 0 w 356"/>
                <a:gd name="T19" fmla="*/ 0 h 1918"/>
                <a:gd name="T20" fmla="*/ 0 w 356"/>
                <a:gd name="T21" fmla="*/ 1917 h 1918"/>
                <a:gd name="T22" fmla="*/ 57 w 356"/>
                <a:gd name="T23" fmla="*/ 1917 h 1918"/>
                <a:gd name="T24" fmla="*/ 32 w 356"/>
                <a:gd name="T25" fmla="*/ 1206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1918">
                  <a:moveTo>
                    <a:pt x="32" y="1206"/>
                  </a:moveTo>
                  <a:lnTo>
                    <a:pt x="355" y="800"/>
                  </a:lnTo>
                  <a:lnTo>
                    <a:pt x="32" y="1117"/>
                  </a:lnTo>
                  <a:lnTo>
                    <a:pt x="25" y="857"/>
                  </a:lnTo>
                  <a:lnTo>
                    <a:pt x="292" y="502"/>
                  </a:lnTo>
                  <a:lnTo>
                    <a:pt x="19" y="762"/>
                  </a:lnTo>
                  <a:lnTo>
                    <a:pt x="13" y="502"/>
                  </a:lnTo>
                  <a:lnTo>
                    <a:pt x="178" y="260"/>
                  </a:lnTo>
                  <a:lnTo>
                    <a:pt x="13" y="444"/>
                  </a:lnTo>
                  <a:lnTo>
                    <a:pt x="0" y="0"/>
                  </a:lnTo>
                  <a:lnTo>
                    <a:pt x="0" y="1917"/>
                  </a:lnTo>
                  <a:lnTo>
                    <a:pt x="57" y="1917"/>
                  </a:lnTo>
                  <a:lnTo>
                    <a:pt x="32" y="1206"/>
                  </a:lnTo>
                </a:path>
              </a:pathLst>
            </a:custGeom>
            <a:solidFill>
              <a:srgbClr val="301D1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1" name="Group 20"/>
          <p:cNvGrpSpPr/>
          <p:nvPr/>
        </p:nvGrpSpPr>
        <p:grpSpPr>
          <a:xfrm>
            <a:off x="6926434" y="9881130"/>
            <a:ext cx="986040" cy="2536193"/>
            <a:chOff x="6926434" y="9881130"/>
            <a:chExt cx="986040" cy="2536193"/>
          </a:xfrm>
        </p:grpSpPr>
        <p:sp>
          <p:nvSpPr>
            <p:cNvPr id="455" name="Freeform 55"/>
            <p:cNvSpPr>
              <a:spLocks noChangeArrowheads="1"/>
            </p:cNvSpPr>
            <p:nvPr/>
          </p:nvSpPr>
          <p:spPr bwMode="auto">
            <a:xfrm>
              <a:off x="6926434" y="9881130"/>
              <a:ext cx="496931" cy="2129149"/>
            </a:xfrm>
            <a:custGeom>
              <a:avLst/>
              <a:gdLst>
                <a:gd name="T0" fmla="*/ 552 w 559"/>
                <a:gd name="T1" fmla="*/ 0 h 2401"/>
                <a:gd name="T2" fmla="*/ 0 w 559"/>
                <a:gd name="T3" fmla="*/ 2400 h 2401"/>
                <a:gd name="T4" fmla="*/ 558 w 559"/>
                <a:gd name="T5" fmla="*/ 2400 h 2401"/>
                <a:gd name="T6" fmla="*/ 558 w 559"/>
                <a:gd name="T7" fmla="*/ 0 h 2401"/>
                <a:gd name="T8" fmla="*/ 552 w 559"/>
                <a:gd name="T9" fmla="*/ 0 h 2401"/>
              </a:gdLst>
              <a:ahLst/>
              <a:cxnLst>
                <a:cxn ang="0">
                  <a:pos x="T0" y="T1"/>
                </a:cxn>
                <a:cxn ang="0">
                  <a:pos x="T2" y="T3"/>
                </a:cxn>
                <a:cxn ang="0">
                  <a:pos x="T4" y="T5"/>
                </a:cxn>
                <a:cxn ang="0">
                  <a:pos x="T6" y="T7"/>
                </a:cxn>
                <a:cxn ang="0">
                  <a:pos x="T8" y="T9"/>
                </a:cxn>
              </a:cxnLst>
              <a:rect l="0" t="0" r="r" b="b"/>
              <a:pathLst>
                <a:path w="559" h="2401">
                  <a:moveTo>
                    <a:pt x="552" y="0"/>
                  </a:moveTo>
                  <a:lnTo>
                    <a:pt x="0" y="2400"/>
                  </a:lnTo>
                  <a:lnTo>
                    <a:pt x="558" y="2400"/>
                  </a:lnTo>
                  <a:lnTo>
                    <a:pt x="558" y="0"/>
                  </a:lnTo>
                  <a:lnTo>
                    <a:pt x="552" y="0"/>
                  </a:lnTo>
                </a:path>
              </a:pathLst>
            </a:custGeom>
            <a:solidFill>
              <a:srgbClr val="9EA43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6" name="Freeform 56"/>
            <p:cNvSpPr>
              <a:spLocks noChangeArrowheads="1"/>
            </p:cNvSpPr>
            <p:nvPr/>
          </p:nvSpPr>
          <p:spPr bwMode="auto">
            <a:xfrm>
              <a:off x="7423365" y="9881130"/>
              <a:ext cx="489109" cy="2129149"/>
            </a:xfrm>
            <a:custGeom>
              <a:avLst/>
              <a:gdLst>
                <a:gd name="T0" fmla="*/ 0 w 553"/>
                <a:gd name="T1" fmla="*/ 0 h 2401"/>
                <a:gd name="T2" fmla="*/ 0 w 553"/>
                <a:gd name="T3" fmla="*/ 2400 h 2401"/>
                <a:gd name="T4" fmla="*/ 552 w 553"/>
                <a:gd name="T5" fmla="*/ 2400 h 2401"/>
                <a:gd name="T6" fmla="*/ 0 w 553"/>
                <a:gd name="T7" fmla="*/ 0 h 2401"/>
              </a:gdLst>
              <a:ahLst/>
              <a:cxnLst>
                <a:cxn ang="0">
                  <a:pos x="T0" y="T1"/>
                </a:cxn>
                <a:cxn ang="0">
                  <a:pos x="T2" y="T3"/>
                </a:cxn>
                <a:cxn ang="0">
                  <a:pos x="T4" y="T5"/>
                </a:cxn>
                <a:cxn ang="0">
                  <a:pos x="T6" y="T7"/>
                </a:cxn>
              </a:cxnLst>
              <a:rect l="0" t="0" r="r" b="b"/>
              <a:pathLst>
                <a:path w="553" h="2401">
                  <a:moveTo>
                    <a:pt x="0" y="0"/>
                  </a:moveTo>
                  <a:lnTo>
                    <a:pt x="0" y="2400"/>
                  </a:lnTo>
                  <a:lnTo>
                    <a:pt x="552" y="2400"/>
                  </a:lnTo>
                  <a:lnTo>
                    <a:pt x="0" y="0"/>
                  </a:lnTo>
                </a:path>
              </a:pathLst>
            </a:custGeom>
            <a:solidFill>
              <a:srgbClr val="8C933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7" name="Freeform 57"/>
            <p:cNvSpPr>
              <a:spLocks noChangeArrowheads="1"/>
            </p:cNvSpPr>
            <p:nvPr/>
          </p:nvSpPr>
          <p:spPr bwMode="auto">
            <a:xfrm>
              <a:off x="7102512" y="10601283"/>
              <a:ext cx="320855" cy="1816040"/>
            </a:xfrm>
            <a:custGeom>
              <a:avLst/>
              <a:gdLst>
                <a:gd name="T0" fmla="*/ 356 w 363"/>
                <a:gd name="T1" fmla="*/ 0 h 2045"/>
                <a:gd name="T2" fmla="*/ 337 w 363"/>
                <a:gd name="T3" fmla="*/ 565 h 2045"/>
                <a:gd name="T4" fmla="*/ 165 w 363"/>
                <a:gd name="T5" fmla="*/ 400 h 2045"/>
                <a:gd name="T6" fmla="*/ 337 w 363"/>
                <a:gd name="T7" fmla="*/ 635 h 2045"/>
                <a:gd name="T8" fmla="*/ 330 w 363"/>
                <a:gd name="T9" fmla="*/ 882 h 2045"/>
                <a:gd name="T10" fmla="*/ 64 w 363"/>
                <a:gd name="T11" fmla="*/ 628 h 2045"/>
                <a:gd name="T12" fmla="*/ 324 w 363"/>
                <a:gd name="T13" fmla="*/ 971 h 2045"/>
                <a:gd name="T14" fmla="*/ 318 w 363"/>
                <a:gd name="T15" fmla="*/ 1238 h 2045"/>
                <a:gd name="T16" fmla="*/ 0 w 363"/>
                <a:gd name="T17" fmla="*/ 926 h 2045"/>
                <a:gd name="T18" fmla="*/ 318 w 363"/>
                <a:gd name="T19" fmla="*/ 1326 h 2045"/>
                <a:gd name="T20" fmla="*/ 292 w 363"/>
                <a:gd name="T21" fmla="*/ 2044 h 2045"/>
                <a:gd name="T22" fmla="*/ 362 w 363"/>
                <a:gd name="T23" fmla="*/ 2044 h 2045"/>
                <a:gd name="T24" fmla="*/ 362 w 363"/>
                <a:gd name="T25" fmla="*/ 127 h 2045"/>
                <a:gd name="T26" fmla="*/ 356 w 363"/>
                <a:gd name="T27" fmla="*/ 0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3" h="2045">
                  <a:moveTo>
                    <a:pt x="356" y="0"/>
                  </a:moveTo>
                  <a:lnTo>
                    <a:pt x="337" y="565"/>
                  </a:lnTo>
                  <a:lnTo>
                    <a:pt x="165" y="400"/>
                  </a:lnTo>
                  <a:lnTo>
                    <a:pt x="337" y="635"/>
                  </a:lnTo>
                  <a:lnTo>
                    <a:pt x="330" y="882"/>
                  </a:lnTo>
                  <a:lnTo>
                    <a:pt x="64" y="628"/>
                  </a:lnTo>
                  <a:lnTo>
                    <a:pt x="324" y="971"/>
                  </a:lnTo>
                  <a:lnTo>
                    <a:pt x="318" y="1238"/>
                  </a:lnTo>
                  <a:lnTo>
                    <a:pt x="0" y="926"/>
                  </a:lnTo>
                  <a:lnTo>
                    <a:pt x="318" y="1326"/>
                  </a:lnTo>
                  <a:lnTo>
                    <a:pt x="292" y="2044"/>
                  </a:lnTo>
                  <a:lnTo>
                    <a:pt x="362" y="2044"/>
                  </a:lnTo>
                  <a:lnTo>
                    <a:pt x="362" y="127"/>
                  </a:lnTo>
                  <a:lnTo>
                    <a:pt x="356" y="0"/>
                  </a:lnTo>
                </a:path>
              </a:pathLst>
            </a:custGeom>
            <a:solidFill>
              <a:srgbClr val="432D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8" name="Freeform 58"/>
            <p:cNvSpPr>
              <a:spLocks noChangeArrowheads="1"/>
            </p:cNvSpPr>
            <p:nvPr/>
          </p:nvSpPr>
          <p:spPr bwMode="auto">
            <a:xfrm>
              <a:off x="7102512" y="10601283"/>
              <a:ext cx="320855" cy="1816040"/>
            </a:xfrm>
            <a:custGeom>
              <a:avLst/>
              <a:gdLst>
                <a:gd name="T0" fmla="*/ 356 w 363"/>
                <a:gd name="T1" fmla="*/ 0 h 2045"/>
                <a:gd name="T2" fmla="*/ 337 w 363"/>
                <a:gd name="T3" fmla="*/ 565 h 2045"/>
                <a:gd name="T4" fmla="*/ 165 w 363"/>
                <a:gd name="T5" fmla="*/ 400 h 2045"/>
                <a:gd name="T6" fmla="*/ 337 w 363"/>
                <a:gd name="T7" fmla="*/ 635 h 2045"/>
                <a:gd name="T8" fmla="*/ 330 w 363"/>
                <a:gd name="T9" fmla="*/ 882 h 2045"/>
                <a:gd name="T10" fmla="*/ 64 w 363"/>
                <a:gd name="T11" fmla="*/ 628 h 2045"/>
                <a:gd name="T12" fmla="*/ 324 w 363"/>
                <a:gd name="T13" fmla="*/ 971 h 2045"/>
                <a:gd name="T14" fmla="*/ 318 w 363"/>
                <a:gd name="T15" fmla="*/ 1238 h 2045"/>
                <a:gd name="T16" fmla="*/ 0 w 363"/>
                <a:gd name="T17" fmla="*/ 926 h 2045"/>
                <a:gd name="T18" fmla="*/ 318 w 363"/>
                <a:gd name="T19" fmla="*/ 1326 h 2045"/>
                <a:gd name="T20" fmla="*/ 292 w 363"/>
                <a:gd name="T21" fmla="*/ 2044 h 2045"/>
                <a:gd name="T22" fmla="*/ 362 w 363"/>
                <a:gd name="T23" fmla="*/ 2044 h 2045"/>
                <a:gd name="T24" fmla="*/ 362 w 363"/>
                <a:gd name="T25" fmla="*/ 127 h 2045"/>
                <a:gd name="T26" fmla="*/ 356 w 363"/>
                <a:gd name="T27" fmla="*/ 0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3" h="2045">
                  <a:moveTo>
                    <a:pt x="356" y="0"/>
                  </a:moveTo>
                  <a:lnTo>
                    <a:pt x="337" y="565"/>
                  </a:lnTo>
                  <a:lnTo>
                    <a:pt x="165" y="400"/>
                  </a:lnTo>
                  <a:lnTo>
                    <a:pt x="337" y="635"/>
                  </a:lnTo>
                  <a:lnTo>
                    <a:pt x="330" y="882"/>
                  </a:lnTo>
                  <a:lnTo>
                    <a:pt x="64" y="628"/>
                  </a:lnTo>
                  <a:lnTo>
                    <a:pt x="324" y="971"/>
                  </a:lnTo>
                  <a:lnTo>
                    <a:pt x="318" y="1238"/>
                  </a:lnTo>
                  <a:lnTo>
                    <a:pt x="0" y="926"/>
                  </a:lnTo>
                  <a:lnTo>
                    <a:pt x="318" y="1326"/>
                  </a:lnTo>
                  <a:lnTo>
                    <a:pt x="292" y="2044"/>
                  </a:lnTo>
                  <a:lnTo>
                    <a:pt x="362" y="2044"/>
                  </a:lnTo>
                  <a:lnTo>
                    <a:pt x="362" y="127"/>
                  </a:lnTo>
                  <a:lnTo>
                    <a:pt x="356" y="0"/>
                  </a:lnTo>
                </a:path>
              </a:pathLst>
            </a:custGeom>
            <a:solidFill>
              <a:srgbClr val="432D1B"/>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59" name="Freeform 59"/>
            <p:cNvSpPr>
              <a:spLocks noChangeArrowheads="1"/>
            </p:cNvSpPr>
            <p:nvPr/>
          </p:nvSpPr>
          <p:spPr bwMode="auto">
            <a:xfrm>
              <a:off x="7423365" y="10714787"/>
              <a:ext cx="316944" cy="1702536"/>
            </a:xfrm>
            <a:custGeom>
              <a:avLst/>
              <a:gdLst>
                <a:gd name="T0" fmla="*/ 32 w 357"/>
                <a:gd name="T1" fmla="*/ 1206 h 1918"/>
                <a:gd name="T2" fmla="*/ 356 w 357"/>
                <a:gd name="T3" fmla="*/ 799 h 1918"/>
                <a:gd name="T4" fmla="*/ 32 w 357"/>
                <a:gd name="T5" fmla="*/ 1117 h 1918"/>
                <a:gd name="T6" fmla="*/ 19 w 357"/>
                <a:gd name="T7" fmla="*/ 857 h 1918"/>
                <a:gd name="T8" fmla="*/ 292 w 357"/>
                <a:gd name="T9" fmla="*/ 501 h 1918"/>
                <a:gd name="T10" fmla="*/ 19 w 357"/>
                <a:gd name="T11" fmla="*/ 761 h 1918"/>
                <a:gd name="T12" fmla="*/ 13 w 357"/>
                <a:gd name="T13" fmla="*/ 501 h 1918"/>
                <a:gd name="T14" fmla="*/ 178 w 357"/>
                <a:gd name="T15" fmla="*/ 260 h 1918"/>
                <a:gd name="T16" fmla="*/ 13 w 357"/>
                <a:gd name="T17" fmla="*/ 444 h 1918"/>
                <a:gd name="T18" fmla="*/ 0 w 357"/>
                <a:gd name="T19" fmla="*/ 0 h 1918"/>
                <a:gd name="T20" fmla="*/ 0 w 357"/>
                <a:gd name="T21" fmla="*/ 1917 h 1918"/>
                <a:gd name="T22" fmla="*/ 57 w 357"/>
                <a:gd name="T23" fmla="*/ 1917 h 1918"/>
                <a:gd name="T24" fmla="*/ 32 w 357"/>
                <a:gd name="T25" fmla="*/ 1206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7" h="1918">
                  <a:moveTo>
                    <a:pt x="32" y="1206"/>
                  </a:moveTo>
                  <a:lnTo>
                    <a:pt x="356" y="799"/>
                  </a:lnTo>
                  <a:lnTo>
                    <a:pt x="32" y="1117"/>
                  </a:lnTo>
                  <a:lnTo>
                    <a:pt x="19" y="857"/>
                  </a:lnTo>
                  <a:lnTo>
                    <a:pt x="292" y="501"/>
                  </a:lnTo>
                  <a:lnTo>
                    <a:pt x="19" y="761"/>
                  </a:lnTo>
                  <a:lnTo>
                    <a:pt x="13" y="501"/>
                  </a:lnTo>
                  <a:lnTo>
                    <a:pt x="178" y="260"/>
                  </a:lnTo>
                  <a:lnTo>
                    <a:pt x="13" y="444"/>
                  </a:lnTo>
                  <a:lnTo>
                    <a:pt x="0" y="0"/>
                  </a:lnTo>
                  <a:lnTo>
                    <a:pt x="0" y="1917"/>
                  </a:lnTo>
                  <a:lnTo>
                    <a:pt x="57" y="1917"/>
                  </a:lnTo>
                  <a:lnTo>
                    <a:pt x="32" y="1206"/>
                  </a:lnTo>
                </a:path>
              </a:pathLst>
            </a:custGeom>
            <a:solidFill>
              <a:srgbClr val="301D1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60" name="Freeform 60"/>
            <p:cNvSpPr>
              <a:spLocks noChangeArrowheads="1"/>
            </p:cNvSpPr>
            <p:nvPr/>
          </p:nvSpPr>
          <p:spPr bwMode="auto">
            <a:xfrm>
              <a:off x="7423365" y="10714787"/>
              <a:ext cx="316944" cy="1702536"/>
            </a:xfrm>
            <a:custGeom>
              <a:avLst/>
              <a:gdLst>
                <a:gd name="T0" fmla="*/ 32 w 357"/>
                <a:gd name="T1" fmla="*/ 1206 h 1918"/>
                <a:gd name="T2" fmla="*/ 356 w 357"/>
                <a:gd name="T3" fmla="*/ 799 h 1918"/>
                <a:gd name="T4" fmla="*/ 32 w 357"/>
                <a:gd name="T5" fmla="*/ 1117 h 1918"/>
                <a:gd name="T6" fmla="*/ 19 w 357"/>
                <a:gd name="T7" fmla="*/ 857 h 1918"/>
                <a:gd name="T8" fmla="*/ 292 w 357"/>
                <a:gd name="T9" fmla="*/ 501 h 1918"/>
                <a:gd name="T10" fmla="*/ 19 w 357"/>
                <a:gd name="T11" fmla="*/ 761 h 1918"/>
                <a:gd name="T12" fmla="*/ 13 w 357"/>
                <a:gd name="T13" fmla="*/ 501 h 1918"/>
                <a:gd name="T14" fmla="*/ 178 w 357"/>
                <a:gd name="T15" fmla="*/ 260 h 1918"/>
                <a:gd name="T16" fmla="*/ 13 w 357"/>
                <a:gd name="T17" fmla="*/ 444 h 1918"/>
                <a:gd name="T18" fmla="*/ 0 w 357"/>
                <a:gd name="T19" fmla="*/ 0 h 1918"/>
                <a:gd name="T20" fmla="*/ 0 w 357"/>
                <a:gd name="T21" fmla="*/ 1917 h 1918"/>
                <a:gd name="T22" fmla="*/ 57 w 357"/>
                <a:gd name="T23" fmla="*/ 1917 h 1918"/>
                <a:gd name="T24" fmla="*/ 32 w 357"/>
                <a:gd name="T25" fmla="*/ 1206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7" h="1918">
                  <a:moveTo>
                    <a:pt x="32" y="1206"/>
                  </a:moveTo>
                  <a:lnTo>
                    <a:pt x="356" y="799"/>
                  </a:lnTo>
                  <a:lnTo>
                    <a:pt x="32" y="1117"/>
                  </a:lnTo>
                  <a:lnTo>
                    <a:pt x="19" y="857"/>
                  </a:lnTo>
                  <a:lnTo>
                    <a:pt x="292" y="501"/>
                  </a:lnTo>
                  <a:lnTo>
                    <a:pt x="19" y="761"/>
                  </a:lnTo>
                  <a:lnTo>
                    <a:pt x="13" y="501"/>
                  </a:lnTo>
                  <a:lnTo>
                    <a:pt x="178" y="260"/>
                  </a:lnTo>
                  <a:lnTo>
                    <a:pt x="13" y="444"/>
                  </a:lnTo>
                  <a:lnTo>
                    <a:pt x="0" y="0"/>
                  </a:lnTo>
                  <a:lnTo>
                    <a:pt x="0" y="1917"/>
                  </a:lnTo>
                  <a:lnTo>
                    <a:pt x="57" y="1917"/>
                  </a:lnTo>
                  <a:lnTo>
                    <a:pt x="32" y="1206"/>
                  </a:lnTo>
                </a:path>
              </a:pathLst>
            </a:custGeom>
            <a:solidFill>
              <a:srgbClr val="301D10"/>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
        <p:nvSpPr>
          <p:cNvPr id="649" name="Freeform 4"/>
          <p:cNvSpPr>
            <a:spLocks noChangeArrowheads="1"/>
          </p:cNvSpPr>
          <p:nvPr/>
        </p:nvSpPr>
        <p:spPr bwMode="auto">
          <a:xfrm>
            <a:off x="19142415" y="3804636"/>
            <a:ext cx="2617704" cy="1373772"/>
          </a:xfrm>
          <a:custGeom>
            <a:avLst/>
            <a:gdLst>
              <a:gd name="T0" fmla="*/ 1491 w 2952"/>
              <a:gd name="T1" fmla="*/ 0 h 1550"/>
              <a:gd name="T2" fmla="*/ 1491 w 2952"/>
              <a:gd name="T3" fmla="*/ 0 h 1550"/>
              <a:gd name="T4" fmla="*/ 1053 w 2952"/>
              <a:gd name="T5" fmla="*/ 311 h 1550"/>
              <a:gd name="T6" fmla="*/ 882 w 2952"/>
              <a:gd name="T7" fmla="*/ 286 h 1550"/>
              <a:gd name="T8" fmla="*/ 437 w 2952"/>
              <a:gd name="T9" fmla="*/ 628 h 1550"/>
              <a:gd name="T10" fmla="*/ 0 w 2952"/>
              <a:gd name="T11" fmla="*/ 971 h 1550"/>
              <a:gd name="T12" fmla="*/ 437 w 2952"/>
              <a:gd name="T13" fmla="*/ 1320 h 1550"/>
              <a:gd name="T14" fmla="*/ 698 w 2952"/>
              <a:gd name="T15" fmla="*/ 1250 h 1550"/>
              <a:gd name="T16" fmla="*/ 1129 w 2952"/>
              <a:gd name="T17" fmla="*/ 1549 h 1550"/>
              <a:gd name="T18" fmla="*/ 1555 w 2952"/>
              <a:gd name="T19" fmla="*/ 1289 h 1550"/>
              <a:gd name="T20" fmla="*/ 1929 w 2952"/>
              <a:gd name="T21" fmla="*/ 1454 h 1550"/>
              <a:gd name="T22" fmla="*/ 2310 w 2952"/>
              <a:gd name="T23" fmla="*/ 1276 h 1550"/>
              <a:gd name="T24" fmla="*/ 2513 w 2952"/>
              <a:gd name="T25" fmla="*/ 1320 h 1550"/>
              <a:gd name="T26" fmla="*/ 2951 w 2952"/>
              <a:gd name="T27" fmla="*/ 971 h 1550"/>
              <a:gd name="T28" fmla="*/ 2513 w 2952"/>
              <a:gd name="T29" fmla="*/ 628 h 1550"/>
              <a:gd name="T30" fmla="*/ 2075 w 2952"/>
              <a:gd name="T31" fmla="*/ 286 h 1550"/>
              <a:gd name="T32" fmla="*/ 1923 w 2952"/>
              <a:gd name="T33" fmla="*/ 305 h 1550"/>
              <a:gd name="T34" fmla="*/ 1491 w 2952"/>
              <a:gd name="T35"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2" h="1550">
                <a:moveTo>
                  <a:pt x="1491" y="0"/>
                </a:moveTo>
                <a:lnTo>
                  <a:pt x="1491" y="0"/>
                </a:lnTo>
                <a:cubicBezTo>
                  <a:pt x="1256" y="0"/>
                  <a:pt x="1072" y="133"/>
                  <a:pt x="1053" y="311"/>
                </a:cubicBezTo>
                <a:cubicBezTo>
                  <a:pt x="996" y="292"/>
                  <a:pt x="939" y="286"/>
                  <a:pt x="882" y="286"/>
                </a:cubicBezTo>
                <a:cubicBezTo>
                  <a:pt x="634" y="286"/>
                  <a:pt x="437" y="438"/>
                  <a:pt x="437" y="628"/>
                </a:cubicBezTo>
                <a:cubicBezTo>
                  <a:pt x="196" y="628"/>
                  <a:pt x="0" y="781"/>
                  <a:pt x="0" y="971"/>
                </a:cubicBezTo>
                <a:cubicBezTo>
                  <a:pt x="0" y="1162"/>
                  <a:pt x="196" y="1320"/>
                  <a:pt x="437" y="1320"/>
                </a:cubicBezTo>
                <a:cubicBezTo>
                  <a:pt x="533" y="1320"/>
                  <a:pt x="622" y="1295"/>
                  <a:pt x="698" y="1250"/>
                </a:cubicBezTo>
                <a:cubicBezTo>
                  <a:pt x="723" y="1422"/>
                  <a:pt x="907" y="1549"/>
                  <a:pt x="1129" y="1549"/>
                </a:cubicBezTo>
                <a:cubicBezTo>
                  <a:pt x="1339" y="1549"/>
                  <a:pt x="1510" y="1441"/>
                  <a:pt x="1555" y="1289"/>
                </a:cubicBezTo>
                <a:cubicBezTo>
                  <a:pt x="1637" y="1390"/>
                  <a:pt x="1770" y="1454"/>
                  <a:pt x="1929" y="1454"/>
                </a:cubicBezTo>
                <a:cubicBezTo>
                  <a:pt x="2094" y="1454"/>
                  <a:pt x="2234" y="1384"/>
                  <a:pt x="2310" y="1276"/>
                </a:cubicBezTo>
                <a:cubicBezTo>
                  <a:pt x="2374" y="1301"/>
                  <a:pt x="2437" y="1320"/>
                  <a:pt x="2513" y="1320"/>
                </a:cubicBezTo>
                <a:cubicBezTo>
                  <a:pt x="2754" y="1320"/>
                  <a:pt x="2951" y="1162"/>
                  <a:pt x="2951" y="971"/>
                </a:cubicBezTo>
                <a:cubicBezTo>
                  <a:pt x="2951" y="781"/>
                  <a:pt x="2754" y="628"/>
                  <a:pt x="2513" y="628"/>
                </a:cubicBezTo>
                <a:cubicBezTo>
                  <a:pt x="2513" y="438"/>
                  <a:pt x="2316" y="286"/>
                  <a:pt x="2075" y="286"/>
                </a:cubicBezTo>
                <a:cubicBezTo>
                  <a:pt x="2024" y="286"/>
                  <a:pt x="1974" y="292"/>
                  <a:pt x="1923" y="305"/>
                </a:cubicBezTo>
                <a:cubicBezTo>
                  <a:pt x="1904" y="133"/>
                  <a:pt x="1713" y="0"/>
                  <a:pt x="1491" y="0"/>
                </a:cubicBezTo>
              </a:path>
            </a:pathLst>
          </a:custGeom>
          <a:solidFill>
            <a:schemeClr val="bg1">
              <a:lumMod val="95000"/>
            </a:schemeClr>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648" name="Freeform 4"/>
          <p:cNvSpPr>
            <a:spLocks noChangeArrowheads="1"/>
          </p:cNvSpPr>
          <p:nvPr/>
        </p:nvSpPr>
        <p:spPr bwMode="auto">
          <a:xfrm>
            <a:off x="2322955" y="2349723"/>
            <a:ext cx="2617704" cy="1373772"/>
          </a:xfrm>
          <a:custGeom>
            <a:avLst/>
            <a:gdLst>
              <a:gd name="T0" fmla="*/ 1491 w 2952"/>
              <a:gd name="T1" fmla="*/ 0 h 1550"/>
              <a:gd name="T2" fmla="*/ 1491 w 2952"/>
              <a:gd name="T3" fmla="*/ 0 h 1550"/>
              <a:gd name="T4" fmla="*/ 1053 w 2952"/>
              <a:gd name="T5" fmla="*/ 311 h 1550"/>
              <a:gd name="T6" fmla="*/ 882 w 2952"/>
              <a:gd name="T7" fmla="*/ 286 h 1550"/>
              <a:gd name="T8" fmla="*/ 437 w 2952"/>
              <a:gd name="T9" fmla="*/ 628 h 1550"/>
              <a:gd name="T10" fmla="*/ 0 w 2952"/>
              <a:gd name="T11" fmla="*/ 971 h 1550"/>
              <a:gd name="T12" fmla="*/ 437 w 2952"/>
              <a:gd name="T13" fmla="*/ 1320 h 1550"/>
              <a:gd name="T14" fmla="*/ 698 w 2952"/>
              <a:gd name="T15" fmla="*/ 1250 h 1550"/>
              <a:gd name="T16" fmla="*/ 1129 w 2952"/>
              <a:gd name="T17" fmla="*/ 1549 h 1550"/>
              <a:gd name="T18" fmla="*/ 1555 w 2952"/>
              <a:gd name="T19" fmla="*/ 1289 h 1550"/>
              <a:gd name="T20" fmla="*/ 1929 w 2952"/>
              <a:gd name="T21" fmla="*/ 1454 h 1550"/>
              <a:gd name="T22" fmla="*/ 2310 w 2952"/>
              <a:gd name="T23" fmla="*/ 1276 h 1550"/>
              <a:gd name="T24" fmla="*/ 2513 w 2952"/>
              <a:gd name="T25" fmla="*/ 1320 h 1550"/>
              <a:gd name="T26" fmla="*/ 2951 w 2952"/>
              <a:gd name="T27" fmla="*/ 971 h 1550"/>
              <a:gd name="T28" fmla="*/ 2513 w 2952"/>
              <a:gd name="T29" fmla="*/ 628 h 1550"/>
              <a:gd name="T30" fmla="*/ 2075 w 2952"/>
              <a:gd name="T31" fmla="*/ 286 h 1550"/>
              <a:gd name="T32" fmla="*/ 1923 w 2952"/>
              <a:gd name="T33" fmla="*/ 305 h 1550"/>
              <a:gd name="T34" fmla="*/ 1491 w 2952"/>
              <a:gd name="T35"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2" h="1550">
                <a:moveTo>
                  <a:pt x="1491" y="0"/>
                </a:moveTo>
                <a:lnTo>
                  <a:pt x="1491" y="0"/>
                </a:lnTo>
                <a:cubicBezTo>
                  <a:pt x="1256" y="0"/>
                  <a:pt x="1072" y="133"/>
                  <a:pt x="1053" y="311"/>
                </a:cubicBezTo>
                <a:cubicBezTo>
                  <a:pt x="996" y="292"/>
                  <a:pt x="939" y="286"/>
                  <a:pt x="882" y="286"/>
                </a:cubicBezTo>
                <a:cubicBezTo>
                  <a:pt x="634" y="286"/>
                  <a:pt x="437" y="438"/>
                  <a:pt x="437" y="628"/>
                </a:cubicBezTo>
                <a:cubicBezTo>
                  <a:pt x="196" y="628"/>
                  <a:pt x="0" y="781"/>
                  <a:pt x="0" y="971"/>
                </a:cubicBezTo>
                <a:cubicBezTo>
                  <a:pt x="0" y="1162"/>
                  <a:pt x="196" y="1320"/>
                  <a:pt x="437" y="1320"/>
                </a:cubicBezTo>
                <a:cubicBezTo>
                  <a:pt x="533" y="1320"/>
                  <a:pt x="622" y="1295"/>
                  <a:pt x="698" y="1250"/>
                </a:cubicBezTo>
                <a:cubicBezTo>
                  <a:pt x="723" y="1422"/>
                  <a:pt x="907" y="1549"/>
                  <a:pt x="1129" y="1549"/>
                </a:cubicBezTo>
                <a:cubicBezTo>
                  <a:pt x="1339" y="1549"/>
                  <a:pt x="1510" y="1441"/>
                  <a:pt x="1555" y="1289"/>
                </a:cubicBezTo>
                <a:cubicBezTo>
                  <a:pt x="1637" y="1390"/>
                  <a:pt x="1770" y="1454"/>
                  <a:pt x="1929" y="1454"/>
                </a:cubicBezTo>
                <a:cubicBezTo>
                  <a:pt x="2094" y="1454"/>
                  <a:pt x="2234" y="1384"/>
                  <a:pt x="2310" y="1276"/>
                </a:cubicBezTo>
                <a:cubicBezTo>
                  <a:pt x="2374" y="1301"/>
                  <a:pt x="2437" y="1320"/>
                  <a:pt x="2513" y="1320"/>
                </a:cubicBezTo>
                <a:cubicBezTo>
                  <a:pt x="2754" y="1320"/>
                  <a:pt x="2951" y="1162"/>
                  <a:pt x="2951" y="971"/>
                </a:cubicBezTo>
                <a:cubicBezTo>
                  <a:pt x="2951" y="781"/>
                  <a:pt x="2754" y="628"/>
                  <a:pt x="2513" y="628"/>
                </a:cubicBezTo>
                <a:cubicBezTo>
                  <a:pt x="2513" y="438"/>
                  <a:pt x="2316" y="286"/>
                  <a:pt x="2075" y="286"/>
                </a:cubicBezTo>
                <a:cubicBezTo>
                  <a:pt x="2024" y="286"/>
                  <a:pt x="1974" y="292"/>
                  <a:pt x="1923" y="305"/>
                </a:cubicBezTo>
                <a:cubicBezTo>
                  <a:pt x="1904" y="133"/>
                  <a:pt x="1713" y="0"/>
                  <a:pt x="1491" y="0"/>
                </a:cubicBezTo>
              </a:path>
            </a:pathLst>
          </a:custGeom>
          <a:solidFill>
            <a:schemeClr val="bg1">
              <a:lumMod val="95000"/>
            </a:schemeClr>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650" name="Freeform 4"/>
          <p:cNvSpPr>
            <a:spLocks noChangeArrowheads="1"/>
          </p:cNvSpPr>
          <p:nvPr/>
        </p:nvSpPr>
        <p:spPr bwMode="auto">
          <a:xfrm>
            <a:off x="5735547" y="106864"/>
            <a:ext cx="2617704" cy="1373772"/>
          </a:xfrm>
          <a:custGeom>
            <a:avLst/>
            <a:gdLst>
              <a:gd name="T0" fmla="*/ 1491 w 2952"/>
              <a:gd name="T1" fmla="*/ 0 h 1550"/>
              <a:gd name="T2" fmla="*/ 1491 w 2952"/>
              <a:gd name="T3" fmla="*/ 0 h 1550"/>
              <a:gd name="T4" fmla="*/ 1053 w 2952"/>
              <a:gd name="T5" fmla="*/ 311 h 1550"/>
              <a:gd name="T6" fmla="*/ 882 w 2952"/>
              <a:gd name="T7" fmla="*/ 286 h 1550"/>
              <a:gd name="T8" fmla="*/ 437 w 2952"/>
              <a:gd name="T9" fmla="*/ 628 h 1550"/>
              <a:gd name="T10" fmla="*/ 0 w 2952"/>
              <a:gd name="T11" fmla="*/ 971 h 1550"/>
              <a:gd name="T12" fmla="*/ 437 w 2952"/>
              <a:gd name="T13" fmla="*/ 1320 h 1550"/>
              <a:gd name="T14" fmla="*/ 698 w 2952"/>
              <a:gd name="T15" fmla="*/ 1250 h 1550"/>
              <a:gd name="T16" fmla="*/ 1129 w 2952"/>
              <a:gd name="T17" fmla="*/ 1549 h 1550"/>
              <a:gd name="T18" fmla="*/ 1555 w 2952"/>
              <a:gd name="T19" fmla="*/ 1289 h 1550"/>
              <a:gd name="T20" fmla="*/ 1929 w 2952"/>
              <a:gd name="T21" fmla="*/ 1454 h 1550"/>
              <a:gd name="T22" fmla="*/ 2310 w 2952"/>
              <a:gd name="T23" fmla="*/ 1276 h 1550"/>
              <a:gd name="T24" fmla="*/ 2513 w 2952"/>
              <a:gd name="T25" fmla="*/ 1320 h 1550"/>
              <a:gd name="T26" fmla="*/ 2951 w 2952"/>
              <a:gd name="T27" fmla="*/ 971 h 1550"/>
              <a:gd name="T28" fmla="*/ 2513 w 2952"/>
              <a:gd name="T29" fmla="*/ 628 h 1550"/>
              <a:gd name="T30" fmla="*/ 2075 w 2952"/>
              <a:gd name="T31" fmla="*/ 286 h 1550"/>
              <a:gd name="T32" fmla="*/ 1923 w 2952"/>
              <a:gd name="T33" fmla="*/ 305 h 1550"/>
              <a:gd name="T34" fmla="*/ 1491 w 2952"/>
              <a:gd name="T35"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2" h="1550">
                <a:moveTo>
                  <a:pt x="1491" y="0"/>
                </a:moveTo>
                <a:lnTo>
                  <a:pt x="1491" y="0"/>
                </a:lnTo>
                <a:cubicBezTo>
                  <a:pt x="1256" y="0"/>
                  <a:pt x="1072" y="133"/>
                  <a:pt x="1053" y="311"/>
                </a:cubicBezTo>
                <a:cubicBezTo>
                  <a:pt x="996" y="292"/>
                  <a:pt x="939" y="286"/>
                  <a:pt x="882" y="286"/>
                </a:cubicBezTo>
                <a:cubicBezTo>
                  <a:pt x="634" y="286"/>
                  <a:pt x="437" y="438"/>
                  <a:pt x="437" y="628"/>
                </a:cubicBezTo>
                <a:cubicBezTo>
                  <a:pt x="196" y="628"/>
                  <a:pt x="0" y="781"/>
                  <a:pt x="0" y="971"/>
                </a:cubicBezTo>
                <a:cubicBezTo>
                  <a:pt x="0" y="1162"/>
                  <a:pt x="196" y="1320"/>
                  <a:pt x="437" y="1320"/>
                </a:cubicBezTo>
                <a:cubicBezTo>
                  <a:pt x="533" y="1320"/>
                  <a:pt x="622" y="1295"/>
                  <a:pt x="698" y="1250"/>
                </a:cubicBezTo>
                <a:cubicBezTo>
                  <a:pt x="723" y="1422"/>
                  <a:pt x="907" y="1549"/>
                  <a:pt x="1129" y="1549"/>
                </a:cubicBezTo>
                <a:cubicBezTo>
                  <a:pt x="1339" y="1549"/>
                  <a:pt x="1510" y="1441"/>
                  <a:pt x="1555" y="1289"/>
                </a:cubicBezTo>
                <a:cubicBezTo>
                  <a:pt x="1637" y="1390"/>
                  <a:pt x="1770" y="1454"/>
                  <a:pt x="1929" y="1454"/>
                </a:cubicBezTo>
                <a:cubicBezTo>
                  <a:pt x="2094" y="1454"/>
                  <a:pt x="2234" y="1384"/>
                  <a:pt x="2310" y="1276"/>
                </a:cubicBezTo>
                <a:cubicBezTo>
                  <a:pt x="2374" y="1301"/>
                  <a:pt x="2437" y="1320"/>
                  <a:pt x="2513" y="1320"/>
                </a:cubicBezTo>
                <a:cubicBezTo>
                  <a:pt x="2754" y="1320"/>
                  <a:pt x="2951" y="1162"/>
                  <a:pt x="2951" y="971"/>
                </a:cubicBezTo>
                <a:cubicBezTo>
                  <a:pt x="2951" y="781"/>
                  <a:pt x="2754" y="628"/>
                  <a:pt x="2513" y="628"/>
                </a:cubicBezTo>
                <a:cubicBezTo>
                  <a:pt x="2513" y="438"/>
                  <a:pt x="2316" y="286"/>
                  <a:pt x="2075" y="286"/>
                </a:cubicBezTo>
                <a:cubicBezTo>
                  <a:pt x="2024" y="286"/>
                  <a:pt x="1974" y="292"/>
                  <a:pt x="1923" y="305"/>
                </a:cubicBezTo>
                <a:cubicBezTo>
                  <a:pt x="1904" y="133"/>
                  <a:pt x="1713" y="0"/>
                  <a:pt x="1491" y="0"/>
                </a:cubicBezTo>
              </a:path>
            </a:pathLst>
          </a:custGeom>
          <a:solidFill>
            <a:schemeClr val="bg1">
              <a:lumMod val="95000"/>
            </a:schemeClr>
          </a:solidFill>
          <a:ln>
            <a:noFill/>
          </a:ln>
          <a:effectLst/>
          <a:extLst/>
        </p:spPr>
        <p:txBody>
          <a:bodyPr wrap="none" lIns="152366" tIns="76183" rIns="152366" bIns="76183" anchor="ctr"/>
          <a:lstStyle/>
          <a:p>
            <a:endParaRPr lang="en-US" dirty="0">
              <a:latin typeface="微软雅黑" panose="020B0503020204020204" pitchFamily="34" charset="-122"/>
            </a:endParaRPr>
          </a:p>
        </p:txBody>
      </p:sp>
      <p:grpSp>
        <p:nvGrpSpPr>
          <p:cNvPr id="5" name="Group 4"/>
          <p:cNvGrpSpPr/>
          <p:nvPr/>
        </p:nvGrpSpPr>
        <p:grpSpPr>
          <a:xfrm>
            <a:off x="13307941" y="7775716"/>
            <a:ext cx="1627508" cy="1163396"/>
            <a:chOff x="13463901" y="7642036"/>
            <a:chExt cx="1627508" cy="1163396"/>
          </a:xfrm>
        </p:grpSpPr>
        <p:sp>
          <p:nvSpPr>
            <p:cNvPr id="666" name="Freeform 100"/>
            <p:cNvSpPr>
              <a:spLocks noChangeArrowheads="1"/>
            </p:cNvSpPr>
            <p:nvPr/>
          </p:nvSpPr>
          <p:spPr bwMode="auto">
            <a:xfrm>
              <a:off x="13484452" y="7642036"/>
              <a:ext cx="715117" cy="332987"/>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7" name="Freeform 101"/>
            <p:cNvSpPr>
              <a:spLocks noChangeArrowheads="1"/>
            </p:cNvSpPr>
            <p:nvPr/>
          </p:nvSpPr>
          <p:spPr bwMode="auto">
            <a:xfrm>
              <a:off x="13463901" y="8472445"/>
              <a:ext cx="715117" cy="332987"/>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68" name="Freeform 102"/>
            <p:cNvSpPr>
              <a:spLocks noChangeArrowheads="1"/>
            </p:cNvSpPr>
            <p:nvPr/>
          </p:nvSpPr>
          <p:spPr bwMode="auto">
            <a:xfrm>
              <a:off x="14376292" y="8020241"/>
              <a:ext cx="715117" cy="332987"/>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670" name="Group 669"/>
          <p:cNvGrpSpPr/>
          <p:nvPr/>
        </p:nvGrpSpPr>
        <p:grpSpPr>
          <a:xfrm>
            <a:off x="322218" y="3193728"/>
            <a:ext cx="1627508" cy="1163396"/>
            <a:chOff x="13463901" y="7642036"/>
            <a:chExt cx="1627508" cy="1163396"/>
          </a:xfrm>
        </p:grpSpPr>
        <p:sp>
          <p:nvSpPr>
            <p:cNvPr id="671" name="Freeform 100"/>
            <p:cNvSpPr>
              <a:spLocks noChangeArrowheads="1"/>
            </p:cNvSpPr>
            <p:nvPr/>
          </p:nvSpPr>
          <p:spPr bwMode="auto">
            <a:xfrm>
              <a:off x="13484452" y="7642036"/>
              <a:ext cx="715117" cy="332987"/>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2" name="Freeform 101"/>
            <p:cNvSpPr>
              <a:spLocks noChangeArrowheads="1"/>
            </p:cNvSpPr>
            <p:nvPr/>
          </p:nvSpPr>
          <p:spPr bwMode="auto">
            <a:xfrm>
              <a:off x="13463901" y="8472445"/>
              <a:ext cx="715117" cy="332987"/>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73" name="Freeform 102"/>
            <p:cNvSpPr>
              <a:spLocks noChangeArrowheads="1"/>
            </p:cNvSpPr>
            <p:nvPr/>
          </p:nvSpPr>
          <p:spPr bwMode="auto">
            <a:xfrm>
              <a:off x="14376292" y="8020241"/>
              <a:ext cx="715117" cy="332987"/>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14" name="Group 13"/>
          <p:cNvGrpSpPr/>
          <p:nvPr/>
        </p:nvGrpSpPr>
        <p:grpSpPr>
          <a:xfrm>
            <a:off x="11360972" y="614669"/>
            <a:ext cx="2194804" cy="1568917"/>
            <a:chOff x="11360972" y="614669"/>
            <a:chExt cx="2194804" cy="1568917"/>
          </a:xfrm>
        </p:grpSpPr>
        <p:sp>
          <p:nvSpPr>
            <p:cNvPr id="644" name="Freeform 100"/>
            <p:cNvSpPr>
              <a:spLocks noChangeArrowheads="1"/>
            </p:cNvSpPr>
            <p:nvPr/>
          </p:nvSpPr>
          <p:spPr bwMode="auto">
            <a:xfrm>
              <a:off x="11388687" y="614669"/>
              <a:ext cx="964383" cy="449055"/>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45" name="Freeform 101"/>
            <p:cNvSpPr>
              <a:spLocks noChangeArrowheads="1"/>
            </p:cNvSpPr>
            <p:nvPr/>
          </p:nvSpPr>
          <p:spPr bwMode="auto">
            <a:xfrm>
              <a:off x="11360972" y="1734531"/>
              <a:ext cx="964383" cy="449055"/>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646" name="Freeform 102"/>
            <p:cNvSpPr>
              <a:spLocks noChangeArrowheads="1"/>
            </p:cNvSpPr>
            <p:nvPr/>
          </p:nvSpPr>
          <p:spPr bwMode="auto">
            <a:xfrm>
              <a:off x="12591393" y="1124704"/>
              <a:ext cx="964383" cy="449055"/>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761" name="Group 760"/>
          <p:cNvGrpSpPr/>
          <p:nvPr/>
        </p:nvGrpSpPr>
        <p:grpSpPr>
          <a:xfrm>
            <a:off x="19142415" y="5602756"/>
            <a:ext cx="1576756" cy="1127117"/>
            <a:chOff x="13463901" y="7642036"/>
            <a:chExt cx="1627508" cy="1163396"/>
          </a:xfrm>
        </p:grpSpPr>
        <p:sp>
          <p:nvSpPr>
            <p:cNvPr id="762" name="Freeform 100"/>
            <p:cNvSpPr>
              <a:spLocks noChangeArrowheads="1"/>
            </p:cNvSpPr>
            <p:nvPr/>
          </p:nvSpPr>
          <p:spPr bwMode="auto">
            <a:xfrm>
              <a:off x="13484452" y="7642036"/>
              <a:ext cx="715117" cy="332987"/>
            </a:xfrm>
            <a:custGeom>
              <a:avLst/>
              <a:gdLst>
                <a:gd name="T0" fmla="*/ 767 w 768"/>
                <a:gd name="T1" fmla="*/ 7 h 357"/>
                <a:gd name="T2" fmla="*/ 767 w 768"/>
                <a:gd name="T3" fmla="*/ 7 h 357"/>
                <a:gd name="T4" fmla="*/ 417 w 768"/>
                <a:gd name="T5" fmla="*/ 215 h 357"/>
                <a:gd name="T6" fmla="*/ 0 w 768"/>
                <a:gd name="T7" fmla="*/ 190 h 357"/>
                <a:gd name="T8" fmla="*/ 448 w 768"/>
                <a:gd name="T9" fmla="*/ 356 h 357"/>
                <a:gd name="T10" fmla="*/ 767 w 768"/>
                <a:gd name="T11" fmla="*/ 7 h 357"/>
              </a:gdLst>
              <a:ahLst/>
              <a:cxnLst>
                <a:cxn ang="0">
                  <a:pos x="T0" y="T1"/>
                </a:cxn>
                <a:cxn ang="0">
                  <a:pos x="T2" y="T3"/>
                </a:cxn>
                <a:cxn ang="0">
                  <a:pos x="T4" y="T5"/>
                </a:cxn>
                <a:cxn ang="0">
                  <a:pos x="T6" y="T7"/>
                </a:cxn>
                <a:cxn ang="0">
                  <a:pos x="T8" y="T9"/>
                </a:cxn>
                <a:cxn ang="0">
                  <a:pos x="T10" y="T11"/>
                </a:cxn>
              </a:cxnLst>
              <a:rect l="0" t="0" r="r" b="b"/>
              <a:pathLst>
                <a:path w="768" h="357">
                  <a:moveTo>
                    <a:pt x="767" y="7"/>
                  </a:moveTo>
                  <a:lnTo>
                    <a:pt x="767" y="7"/>
                  </a:lnTo>
                  <a:cubicBezTo>
                    <a:pt x="718" y="0"/>
                    <a:pt x="497" y="80"/>
                    <a:pt x="417" y="215"/>
                  </a:cubicBezTo>
                  <a:cubicBezTo>
                    <a:pt x="307" y="166"/>
                    <a:pt x="68" y="166"/>
                    <a:pt x="0" y="190"/>
                  </a:cubicBezTo>
                  <a:cubicBezTo>
                    <a:pt x="86" y="172"/>
                    <a:pt x="380" y="264"/>
                    <a:pt x="448" y="356"/>
                  </a:cubicBezTo>
                  <a:cubicBezTo>
                    <a:pt x="448" y="227"/>
                    <a:pt x="656" y="7"/>
                    <a:pt x="767" y="7"/>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3" name="Freeform 101"/>
            <p:cNvSpPr>
              <a:spLocks noChangeArrowheads="1"/>
            </p:cNvSpPr>
            <p:nvPr/>
          </p:nvSpPr>
          <p:spPr bwMode="auto">
            <a:xfrm>
              <a:off x="13463901" y="8472445"/>
              <a:ext cx="715117" cy="332987"/>
            </a:xfrm>
            <a:custGeom>
              <a:avLst/>
              <a:gdLst>
                <a:gd name="T0" fmla="*/ 766 w 767"/>
                <a:gd name="T1" fmla="*/ 6 h 357"/>
                <a:gd name="T2" fmla="*/ 766 w 767"/>
                <a:gd name="T3" fmla="*/ 6 h 357"/>
                <a:gd name="T4" fmla="*/ 410 w 767"/>
                <a:gd name="T5" fmla="*/ 215 h 357"/>
                <a:gd name="T6" fmla="*/ 0 w 767"/>
                <a:gd name="T7" fmla="*/ 190 h 357"/>
                <a:gd name="T8" fmla="*/ 441 w 767"/>
                <a:gd name="T9" fmla="*/ 356 h 357"/>
                <a:gd name="T10" fmla="*/ 766 w 767"/>
                <a:gd name="T11" fmla="*/ 6 h 357"/>
              </a:gdLst>
              <a:ahLst/>
              <a:cxnLst>
                <a:cxn ang="0">
                  <a:pos x="T0" y="T1"/>
                </a:cxn>
                <a:cxn ang="0">
                  <a:pos x="T2" y="T3"/>
                </a:cxn>
                <a:cxn ang="0">
                  <a:pos x="T4" y="T5"/>
                </a:cxn>
                <a:cxn ang="0">
                  <a:pos x="T6" y="T7"/>
                </a:cxn>
                <a:cxn ang="0">
                  <a:pos x="T8" y="T9"/>
                </a:cxn>
                <a:cxn ang="0">
                  <a:pos x="T10" y="T11"/>
                </a:cxn>
              </a:cxnLst>
              <a:rect l="0" t="0" r="r" b="b"/>
              <a:pathLst>
                <a:path w="767" h="357">
                  <a:moveTo>
                    <a:pt x="766" y="6"/>
                  </a:moveTo>
                  <a:lnTo>
                    <a:pt x="766" y="6"/>
                  </a:lnTo>
                  <a:cubicBezTo>
                    <a:pt x="711" y="0"/>
                    <a:pt x="490" y="80"/>
                    <a:pt x="410" y="215"/>
                  </a:cubicBezTo>
                  <a:cubicBezTo>
                    <a:pt x="306" y="166"/>
                    <a:pt x="67" y="166"/>
                    <a:pt x="0" y="190"/>
                  </a:cubicBezTo>
                  <a:cubicBezTo>
                    <a:pt x="86" y="178"/>
                    <a:pt x="380" y="264"/>
                    <a:pt x="441" y="356"/>
                  </a:cubicBezTo>
                  <a:cubicBezTo>
                    <a:pt x="447" y="227"/>
                    <a:pt x="650" y="6"/>
                    <a:pt x="766" y="6"/>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764" name="Freeform 102"/>
            <p:cNvSpPr>
              <a:spLocks noChangeArrowheads="1"/>
            </p:cNvSpPr>
            <p:nvPr/>
          </p:nvSpPr>
          <p:spPr bwMode="auto">
            <a:xfrm>
              <a:off x="14376292" y="8020241"/>
              <a:ext cx="715117" cy="332987"/>
            </a:xfrm>
            <a:custGeom>
              <a:avLst/>
              <a:gdLst>
                <a:gd name="T0" fmla="*/ 767 w 768"/>
                <a:gd name="T1" fmla="*/ 12 h 356"/>
                <a:gd name="T2" fmla="*/ 767 w 768"/>
                <a:gd name="T3" fmla="*/ 12 h 356"/>
                <a:gd name="T4" fmla="*/ 411 w 768"/>
                <a:gd name="T5" fmla="*/ 221 h 356"/>
                <a:gd name="T6" fmla="*/ 0 w 768"/>
                <a:gd name="T7" fmla="*/ 190 h 356"/>
                <a:gd name="T8" fmla="*/ 442 w 768"/>
                <a:gd name="T9" fmla="*/ 355 h 356"/>
                <a:gd name="T10" fmla="*/ 767 w 768"/>
                <a:gd name="T11" fmla="*/ 12 h 356"/>
              </a:gdLst>
              <a:ahLst/>
              <a:cxnLst>
                <a:cxn ang="0">
                  <a:pos x="T0" y="T1"/>
                </a:cxn>
                <a:cxn ang="0">
                  <a:pos x="T2" y="T3"/>
                </a:cxn>
                <a:cxn ang="0">
                  <a:pos x="T4" y="T5"/>
                </a:cxn>
                <a:cxn ang="0">
                  <a:pos x="T6" y="T7"/>
                </a:cxn>
                <a:cxn ang="0">
                  <a:pos x="T8" y="T9"/>
                </a:cxn>
                <a:cxn ang="0">
                  <a:pos x="T10" y="T11"/>
                </a:cxn>
              </a:cxnLst>
              <a:rect l="0" t="0" r="r" b="b"/>
              <a:pathLst>
                <a:path w="768" h="356">
                  <a:moveTo>
                    <a:pt x="767" y="12"/>
                  </a:moveTo>
                  <a:lnTo>
                    <a:pt x="767" y="12"/>
                  </a:lnTo>
                  <a:cubicBezTo>
                    <a:pt x="711" y="0"/>
                    <a:pt x="491" y="86"/>
                    <a:pt x="411" y="221"/>
                  </a:cubicBezTo>
                  <a:cubicBezTo>
                    <a:pt x="307" y="166"/>
                    <a:pt x="68" y="166"/>
                    <a:pt x="0" y="190"/>
                  </a:cubicBezTo>
                  <a:cubicBezTo>
                    <a:pt x="86" y="178"/>
                    <a:pt x="381" y="264"/>
                    <a:pt x="442" y="355"/>
                  </a:cubicBezTo>
                  <a:cubicBezTo>
                    <a:pt x="448" y="227"/>
                    <a:pt x="650" y="12"/>
                    <a:pt x="767" y="12"/>
                  </a:cubicBezTo>
                </a:path>
              </a:pathLst>
            </a:custGeom>
            <a:solidFill>
              <a:srgbClr val="30648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271" name="Group 270"/>
          <p:cNvGrpSpPr/>
          <p:nvPr/>
        </p:nvGrpSpPr>
        <p:grpSpPr>
          <a:xfrm>
            <a:off x="22175196" y="3672212"/>
            <a:ext cx="14003151" cy="4136068"/>
            <a:chOff x="6378323" y="221056"/>
            <a:chExt cx="14003151" cy="4136068"/>
          </a:xfrm>
        </p:grpSpPr>
        <p:sp>
          <p:nvSpPr>
            <p:cNvPr id="272" name="Freeform 103"/>
            <p:cNvSpPr>
              <a:spLocks noChangeArrowheads="1"/>
            </p:cNvSpPr>
            <p:nvPr/>
          </p:nvSpPr>
          <p:spPr bwMode="auto">
            <a:xfrm>
              <a:off x="8977836" y="1914321"/>
              <a:ext cx="10214646" cy="2442803"/>
            </a:xfrm>
            <a:custGeom>
              <a:avLst/>
              <a:gdLst>
                <a:gd name="T0" fmla="*/ 2048 w 6363"/>
                <a:gd name="T1" fmla="*/ 558 h 1522"/>
                <a:gd name="T2" fmla="*/ 2048 w 6363"/>
                <a:gd name="T3" fmla="*/ 558 h 1522"/>
                <a:gd name="T4" fmla="*/ 387 w 6363"/>
                <a:gd name="T5" fmla="*/ 0 h 1522"/>
                <a:gd name="T6" fmla="*/ 0 w 6363"/>
                <a:gd name="T7" fmla="*/ 295 h 1522"/>
                <a:gd name="T8" fmla="*/ 2048 w 6363"/>
                <a:gd name="T9" fmla="*/ 1521 h 1522"/>
                <a:gd name="T10" fmla="*/ 3194 w 6363"/>
                <a:gd name="T11" fmla="*/ 1521 h 1522"/>
                <a:gd name="T12" fmla="*/ 6362 w 6363"/>
                <a:gd name="T13" fmla="*/ 1521 h 1522"/>
                <a:gd name="T14" fmla="*/ 6362 w 6363"/>
                <a:gd name="T15" fmla="*/ 558 h 1522"/>
                <a:gd name="T16" fmla="*/ 2048 w 6363"/>
                <a:gd name="T17" fmla="*/ 558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63" h="1522">
                  <a:moveTo>
                    <a:pt x="2048" y="558"/>
                  </a:moveTo>
                  <a:lnTo>
                    <a:pt x="2048" y="558"/>
                  </a:lnTo>
                  <a:cubicBezTo>
                    <a:pt x="1447" y="564"/>
                    <a:pt x="877" y="331"/>
                    <a:pt x="387" y="0"/>
                  </a:cubicBezTo>
                  <a:cubicBezTo>
                    <a:pt x="393" y="209"/>
                    <a:pt x="289" y="307"/>
                    <a:pt x="0" y="295"/>
                  </a:cubicBezTo>
                  <a:cubicBezTo>
                    <a:pt x="344" y="1183"/>
                    <a:pt x="1134" y="1521"/>
                    <a:pt x="2048" y="1521"/>
                  </a:cubicBezTo>
                  <a:cubicBezTo>
                    <a:pt x="2428" y="1521"/>
                    <a:pt x="2814" y="1521"/>
                    <a:pt x="3194" y="1521"/>
                  </a:cubicBezTo>
                  <a:cubicBezTo>
                    <a:pt x="4248" y="1521"/>
                    <a:pt x="5308" y="1521"/>
                    <a:pt x="6362" y="1521"/>
                  </a:cubicBezTo>
                  <a:cubicBezTo>
                    <a:pt x="6061" y="1245"/>
                    <a:pt x="6055" y="926"/>
                    <a:pt x="6362" y="558"/>
                  </a:cubicBezTo>
                  <a:cubicBezTo>
                    <a:pt x="4922" y="558"/>
                    <a:pt x="3519" y="552"/>
                    <a:pt x="2048" y="558"/>
                  </a:cubicBezTo>
                </a:path>
              </a:pathLst>
            </a:custGeom>
            <a:solidFill>
              <a:schemeClr val="accent4"/>
            </a:solidFill>
            <a:ln>
              <a:noFill/>
            </a:ln>
            <a:effectLst/>
            <a:extLst/>
          </p:spPr>
          <p:txBody>
            <a:bodyPr wrap="none" lIns="152366" tIns="76183" rIns="152366" bIns="76183" anchor="ctr"/>
            <a:lstStyle/>
            <a:p>
              <a:endParaRPr lang="en-US" dirty="0">
                <a:latin typeface="微软雅黑" panose="020B0503020204020204" pitchFamily="34" charset="-122"/>
              </a:endParaRPr>
            </a:p>
          </p:txBody>
        </p:sp>
        <p:sp>
          <p:nvSpPr>
            <p:cNvPr id="273" name="Freeform 1"/>
            <p:cNvSpPr>
              <a:spLocks noChangeArrowheads="1"/>
            </p:cNvSpPr>
            <p:nvPr/>
          </p:nvSpPr>
          <p:spPr bwMode="auto">
            <a:xfrm>
              <a:off x="6771838" y="337474"/>
              <a:ext cx="548702" cy="571022"/>
            </a:xfrm>
            <a:custGeom>
              <a:avLst/>
              <a:gdLst>
                <a:gd name="T0" fmla="*/ 263 w 436"/>
                <a:gd name="T1" fmla="*/ 0 h 454"/>
                <a:gd name="T2" fmla="*/ 263 w 436"/>
                <a:gd name="T3" fmla="*/ 0 h 454"/>
                <a:gd name="T4" fmla="*/ 404 w 436"/>
                <a:gd name="T5" fmla="*/ 227 h 454"/>
                <a:gd name="T6" fmla="*/ 165 w 436"/>
                <a:gd name="T7" fmla="*/ 453 h 454"/>
                <a:gd name="T8" fmla="*/ 24 w 436"/>
                <a:gd name="T9" fmla="*/ 227 h 454"/>
                <a:gd name="T10" fmla="*/ 263 w 436"/>
                <a:gd name="T11" fmla="*/ 0 h 454"/>
              </a:gdLst>
              <a:ahLst/>
              <a:cxnLst>
                <a:cxn ang="0">
                  <a:pos x="T0" y="T1"/>
                </a:cxn>
                <a:cxn ang="0">
                  <a:pos x="T2" y="T3"/>
                </a:cxn>
                <a:cxn ang="0">
                  <a:pos x="T4" y="T5"/>
                </a:cxn>
                <a:cxn ang="0">
                  <a:pos x="T6" y="T7"/>
                </a:cxn>
                <a:cxn ang="0">
                  <a:pos x="T8" y="T9"/>
                </a:cxn>
                <a:cxn ang="0">
                  <a:pos x="T10" y="T11"/>
                </a:cxn>
              </a:cxnLst>
              <a:rect l="0" t="0" r="r" b="b"/>
              <a:pathLst>
                <a:path w="436" h="454">
                  <a:moveTo>
                    <a:pt x="263" y="0"/>
                  </a:moveTo>
                  <a:lnTo>
                    <a:pt x="263" y="0"/>
                  </a:lnTo>
                  <a:cubicBezTo>
                    <a:pt x="367" y="0"/>
                    <a:pt x="435" y="104"/>
                    <a:pt x="404" y="227"/>
                  </a:cubicBezTo>
                  <a:cubicBezTo>
                    <a:pt x="380" y="349"/>
                    <a:pt x="269" y="453"/>
                    <a:pt x="165" y="453"/>
                  </a:cubicBezTo>
                  <a:cubicBezTo>
                    <a:pt x="61" y="453"/>
                    <a:pt x="0" y="349"/>
                    <a:pt x="24" y="227"/>
                  </a:cubicBezTo>
                  <a:cubicBezTo>
                    <a:pt x="49" y="104"/>
                    <a:pt x="159" y="0"/>
                    <a:pt x="263" y="0"/>
                  </a:cubicBezTo>
                </a:path>
              </a:pathLst>
            </a:custGeom>
            <a:solidFill>
              <a:srgbClr val="D9F0F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4" name="Freeform 2"/>
            <p:cNvSpPr>
              <a:spLocks noChangeArrowheads="1"/>
            </p:cNvSpPr>
            <p:nvPr/>
          </p:nvSpPr>
          <p:spPr bwMode="auto">
            <a:xfrm>
              <a:off x="6921481" y="559228"/>
              <a:ext cx="2216974" cy="1397057"/>
            </a:xfrm>
            <a:custGeom>
              <a:avLst/>
              <a:gdLst>
                <a:gd name="T0" fmla="*/ 215 w 1766"/>
                <a:gd name="T1" fmla="*/ 6 h 1110"/>
                <a:gd name="T2" fmla="*/ 215 w 1766"/>
                <a:gd name="T3" fmla="*/ 6 h 1110"/>
                <a:gd name="T4" fmla="*/ 62 w 1766"/>
                <a:gd name="T5" fmla="*/ 196 h 1110"/>
                <a:gd name="T6" fmla="*/ 325 w 1766"/>
                <a:gd name="T7" fmla="*/ 367 h 1110"/>
                <a:gd name="T8" fmla="*/ 785 w 1766"/>
                <a:gd name="T9" fmla="*/ 662 h 1110"/>
                <a:gd name="T10" fmla="*/ 1557 w 1766"/>
                <a:gd name="T11" fmla="*/ 1084 h 1110"/>
                <a:gd name="T12" fmla="*/ 1741 w 1766"/>
                <a:gd name="T13" fmla="*/ 992 h 1110"/>
                <a:gd name="T14" fmla="*/ 1637 w 1766"/>
                <a:gd name="T15" fmla="*/ 723 h 1110"/>
                <a:gd name="T16" fmla="*/ 1392 w 1766"/>
                <a:gd name="T17" fmla="*/ 802 h 1110"/>
                <a:gd name="T18" fmla="*/ 883 w 1766"/>
                <a:gd name="T19" fmla="*/ 410 h 1110"/>
                <a:gd name="T20" fmla="*/ 215 w 1766"/>
                <a:gd name="T21" fmla="*/ 6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6" h="1110">
                  <a:moveTo>
                    <a:pt x="215" y="6"/>
                  </a:moveTo>
                  <a:lnTo>
                    <a:pt x="215" y="6"/>
                  </a:lnTo>
                  <a:cubicBezTo>
                    <a:pt x="172" y="0"/>
                    <a:pt x="117" y="18"/>
                    <a:pt x="62" y="196"/>
                  </a:cubicBezTo>
                  <a:cubicBezTo>
                    <a:pt x="0" y="367"/>
                    <a:pt x="325" y="367"/>
                    <a:pt x="325" y="367"/>
                  </a:cubicBezTo>
                  <a:cubicBezTo>
                    <a:pt x="325" y="367"/>
                    <a:pt x="570" y="533"/>
                    <a:pt x="785" y="662"/>
                  </a:cubicBezTo>
                  <a:cubicBezTo>
                    <a:pt x="999" y="790"/>
                    <a:pt x="1465" y="1054"/>
                    <a:pt x="1557" y="1084"/>
                  </a:cubicBezTo>
                  <a:cubicBezTo>
                    <a:pt x="1643" y="1109"/>
                    <a:pt x="1716" y="1109"/>
                    <a:pt x="1741" y="992"/>
                  </a:cubicBezTo>
                  <a:cubicBezTo>
                    <a:pt x="1765" y="876"/>
                    <a:pt x="1710" y="717"/>
                    <a:pt x="1637" y="723"/>
                  </a:cubicBezTo>
                  <a:cubicBezTo>
                    <a:pt x="1563" y="729"/>
                    <a:pt x="1428" y="809"/>
                    <a:pt x="1392" y="802"/>
                  </a:cubicBezTo>
                  <a:cubicBezTo>
                    <a:pt x="1361" y="796"/>
                    <a:pt x="1140" y="570"/>
                    <a:pt x="883" y="410"/>
                  </a:cubicBezTo>
                  <a:cubicBezTo>
                    <a:pt x="625" y="251"/>
                    <a:pt x="258" y="12"/>
                    <a:pt x="215" y="6"/>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5" name="Freeform 3"/>
            <p:cNvSpPr>
              <a:spLocks noChangeArrowheads="1"/>
            </p:cNvSpPr>
            <p:nvPr/>
          </p:nvSpPr>
          <p:spPr bwMode="auto">
            <a:xfrm>
              <a:off x="8600837" y="1457338"/>
              <a:ext cx="648467" cy="371443"/>
            </a:xfrm>
            <a:custGeom>
              <a:avLst/>
              <a:gdLst>
                <a:gd name="T0" fmla="*/ 0 w 516"/>
                <a:gd name="T1" fmla="*/ 91 h 295"/>
                <a:gd name="T2" fmla="*/ 0 w 516"/>
                <a:gd name="T3" fmla="*/ 91 h 295"/>
                <a:gd name="T4" fmla="*/ 295 w 516"/>
                <a:gd name="T5" fmla="*/ 42 h 295"/>
                <a:gd name="T6" fmla="*/ 460 w 516"/>
                <a:gd name="T7" fmla="*/ 159 h 295"/>
                <a:gd name="T8" fmla="*/ 362 w 516"/>
                <a:gd name="T9" fmla="*/ 294 h 295"/>
                <a:gd name="T10" fmla="*/ 0 w 516"/>
                <a:gd name="T11" fmla="*/ 91 h 295"/>
              </a:gdLst>
              <a:ahLst/>
              <a:cxnLst>
                <a:cxn ang="0">
                  <a:pos x="T0" y="T1"/>
                </a:cxn>
                <a:cxn ang="0">
                  <a:pos x="T2" y="T3"/>
                </a:cxn>
                <a:cxn ang="0">
                  <a:pos x="T4" y="T5"/>
                </a:cxn>
                <a:cxn ang="0">
                  <a:pos x="T6" y="T7"/>
                </a:cxn>
                <a:cxn ang="0">
                  <a:pos x="T8" y="T9"/>
                </a:cxn>
                <a:cxn ang="0">
                  <a:pos x="T10" y="T11"/>
                </a:cxn>
              </a:cxnLst>
              <a:rect l="0" t="0" r="r" b="b"/>
              <a:pathLst>
                <a:path w="516" h="295">
                  <a:moveTo>
                    <a:pt x="0" y="91"/>
                  </a:moveTo>
                  <a:lnTo>
                    <a:pt x="0" y="91"/>
                  </a:lnTo>
                  <a:cubicBezTo>
                    <a:pt x="295" y="42"/>
                    <a:pt x="295" y="42"/>
                    <a:pt x="295" y="42"/>
                  </a:cubicBezTo>
                  <a:cubicBezTo>
                    <a:pt x="374" y="0"/>
                    <a:pt x="515" y="104"/>
                    <a:pt x="460" y="159"/>
                  </a:cubicBezTo>
                  <a:cubicBezTo>
                    <a:pt x="362" y="294"/>
                    <a:pt x="362" y="294"/>
                    <a:pt x="362" y="294"/>
                  </a:cubicBezTo>
                  <a:lnTo>
                    <a:pt x="0" y="91"/>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6" name="Freeform 4"/>
            <p:cNvSpPr>
              <a:spLocks noChangeArrowheads="1"/>
            </p:cNvSpPr>
            <p:nvPr/>
          </p:nvSpPr>
          <p:spPr bwMode="auto">
            <a:xfrm>
              <a:off x="7015704" y="598040"/>
              <a:ext cx="83138" cy="72069"/>
            </a:xfrm>
            <a:custGeom>
              <a:avLst/>
              <a:gdLst>
                <a:gd name="T0" fmla="*/ 24 w 68"/>
                <a:gd name="T1" fmla="*/ 6 h 56"/>
                <a:gd name="T2" fmla="*/ 24 w 68"/>
                <a:gd name="T3" fmla="*/ 6 h 56"/>
                <a:gd name="T4" fmla="*/ 55 w 68"/>
                <a:gd name="T5" fmla="*/ 25 h 56"/>
                <a:gd name="T6" fmla="*/ 61 w 68"/>
                <a:gd name="T7" fmla="*/ 43 h 56"/>
                <a:gd name="T8" fmla="*/ 61 w 68"/>
                <a:gd name="T9" fmla="*/ 43 h 56"/>
                <a:gd name="T10" fmla="*/ 43 w 68"/>
                <a:gd name="T11" fmla="*/ 49 h 56"/>
                <a:gd name="T12" fmla="*/ 12 w 68"/>
                <a:gd name="T13" fmla="*/ 31 h 56"/>
                <a:gd name="T14" fmla="*/ 6 w 68"/>
                <a:gd name="T15" fmla="*/ 12 h 56"/>
                <a:gd name="T16" fmla="*/ 6 w 68"/>
                <a:gd name="T17" fmla="*/ 12 h 56"/>
                <a:gd name="T18" fmla="*/ 24 w 68"/>
                <a:gd name="T1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6">
                  <a:moveTo>
                    <a:pt x="24" y="6"/>
                  </a:moveTo>
                  <a:lnTo>
                    <a:pt x="24" y="6"/>
                  </a:lnTo>
                  <a:cubicBezTo>
                    <a:pt x="55" y="25"/>
                    <a:pt x="55" y="25"/>
                    <a:pt x="55" y="25"/>
                  </a:cubicBezTo>
                  <a:cubicBezTo>
                    <a:pt x="61" y="31"/>
                    <a:pt x="67" y="37"/>
                    <a:pt x="61" y="43"/>
                  </a:cubicBezTo>
                  <a:lnTo>
                    <a:pt x="61" y="43"/>
                  </a:lnTo>
                  <a:cubicBezTo>
                    <a:pt x="55" y="49"/>
                    <a:pt x="49" y="55"/>
                    <a:pt x="43" y="49"/>
                  </a:cubicBezTo>
                  <a:cubicBezTo>
                    <a:pt x="12" y="31"/>
                    <a:pt x="12" y="31"/>
                    <a:pt x="12" y="31"/>
                  </a:cubicBezTo>
                  <a:cubicBezTo>
                    <a:pt x="6" y="25"/>
                    <a:pt x="0" y="19"/>
                    <a:pt x="6" y="12"/>
                  </a:cubicBezTo>
                  <a:lnTo>
                    <a:pt x="6" y="12"/>
                  </a:lnTo>
                  <a:cubicBezTo>
                    <a:pt x="12" y="6"/>
                    <a:pt x="18" y="0"/>
                    <a:pt x="24" y="6"/>
                  </a:cubicBez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7" name="Freeform 5"/>
            <p:cNvSpPr>
              <a:spLocks noChangeArrowheads="1"/>
            </p:cNvSpPr>
            <p:nvPr/>
          </p:nvSpPr>
          <p:spPr bwMode="auto">
            <a:xfrm>
              <a:off x="7021248" y="598040"/>
              <a:ext cx="72050" cy="55438"/>
            </a:xfrm>
            <a:custGeom>
              <a:avLst/>
              <a:gdLst>
                <a:gd name="T0" fmla="*/ 18 w 56"/>
                <a:gd name="T1" fmla="*/ 6 h 44"/>
                <a:gd name="T2" fmla="*/ 18 w 56"/>
                <a:gd name="T3" fmla="*/ 6 h 44"/>
                <a:gd name="T4" fmla="*/ 49 w 56"/>
                <a:gd name="T5" fmla="*/ 25 h 44"/>
                <a:gd name="T6" fmla="*/ 55 w 56"/>
                <a:gd name="T7" fmla="*/ 37 h 44"/>
                <a:gd name="T8" fmla="*/ 37 w 56"/>
                <a:gd name="T9" fmla="*/ 37 h 44"/>
                <a:gd name="T10" fmla="*/ 6 w 56"/>
                <a:gd name="T11" fmla="*/ 19 h 44"/>
                <a:gd name="T12" fmla="*/ 0 w 56"/>
                <a:gd name="T13" fmla="*/ 6 h 44"/>
                <a:gd name="T14" fmla="*/ 18 w 56"/>
                <a:gd name="T15" fmla="*/ 6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4">
                  <a:moveTo>
                    <a:pt x="18" y="6"/>
                  </a:moveTo>
                  <a:lnTo>
                    <a:pt x="18" y="6"/>
                  </a:lnTo>
                  <a:cubicBezTo>
                    <a:pt x="49" y="25"/>
                    <a:pt x="49" y="25"/>
                    <a:pt x="49" y="25"/>
                  </a:cubicBezTo>
                  <a:cubicBezTo>
                    <a:pt x="55" y="25"/>
                    <a:pt x="55" y="31"/>
                    <a:pt x="55" y="37"/>
                  </a:cubicBezTo>
                  <a:cubicBezTo>
                    <a:pt x="55" y="43"/>
                    <a:pt x="43" y="43"/>
                    <a:pt x="37" y="37"/>
                  </a:cubicBezTo>
                  <a:cubicBezTo>
                    <a:pt x="6" y="19"/>
                    <a:pt x="6" y="19"/>
                    <a:pt x="6" y="19"/>
                  </a:cubicBezTo>
                  <a:cubicBezTo>
                    <a:pt x="6" y="19"/>
                    <a:pt x="0" y="12"/>
                    <a:pt x="0" y="6"/>
                  </a:cubicBezTo>
                  <a:cubicBezTo>
                    <a:pt x="6" y="6"/>
                    <a:pt x="12" y="0"/>
                    <a:pt x="18" y="6"/>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8" name="Freeform 6"/>
            <p:cNvSpPr>
              <a:spLocks noChangeArrowheads="1"/>
            </p:cNvSpPr>
            <p:nvPr/>
          </p:nvSpPr>
          <p:spPr bwMode="auto">
            <a:xfrm>
              <a:off x="6971365" y="376284"/>
              <a:ext cx="254953" cy="454598"/>
            </a:xfrm>
            <a:custGeom>
              <a:avLst/>
              <a:gdLst>
                <a:gd name="T0" fmla="*/ 202 w 203"/>
                <a:gd name="T1" fmla="*/ 0 h 363"/>
                <a:gd name="T2" fmla="*/ 202 w 203"/>
                <a:gd name="T3" fmla="*/ 0 h 363"/>
                <a:gd name="T4" fmla="*/ 0 w 203"/>
                <a:gd name="T5" fmla="*/ 362 h 363"/>
                <a:gd name="T6" fmla="*/ 202 w 203"/>
                <a:gd name="T7" fmla="*/ 0 h 363"/>
              </a:gdLst>
              <a:ahLst/>
              <a:cxnLst>
                <a:cxn ang="0">
                  <a:pos x="T0" y="T1"/>
                </a:cxn>
                <a:cxn ang="0">
                  <a:pos x="T2" y="T3"/>
                </a:cxn>
                <a:cxn ang="0">
                  <a:pos x="T4" y="T5"/>
                </a:cxn>
                <a:cxn ang="0">
                  <a:pos x="T6" y="T7"/>
                </a:cxn>
              </a:cxnLst>
              <a:rect l="0" t="0" r="r" b="b"/>
              <a:pathLst>
                <a:path w="203" h="363">
                  <a:moveTo>
                    <a:pt x="202" y="0"/>
                  </a:moveTo>
                  <a:lnTo>
                    <a:pt x="202" y="0"/>
                  </a:lnTo>
                  <a:cubicBezTo>
                    <a:pt x="0" y="362"/>
                    <a:pt x="0" y="362"/>
                    <a:pt x="0" y="362"/>
                  </a:cubicBezTo>
                  <a:cubicBezTo>
                    <a:pt x="0" y="362"/>
                    <a:pt x="153" y="184"/>
                    <a:pt x="202" y="0"/>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79" name="Freeform 7"/>
            <p:cNvSpPr>
              <a:spLocks noChangeArrowheads="1"/>
            </p:cNvSpPr>
            <p:nvPr/>
          </p:nvSpPr>
          <p:spPr bwMode="auto">
            <a:xfrm>
              <a:off x="8617470" y="1424076"/>
              <a:ext cx="648463" cy="371443"/>
            </a:xfrm>
            <a:custGeom>
              <a:avLst/>
              <a:gdLst>
                <a:gd name="T0" fmla="*/ 0 w 516"/>
                <a:gd name="T1" fmla="*/ 98 h 295"/>
                <a:gd name="T2" fmla="*/ 0 w 516"/>
                <a:gd name="T3" fmla="*/ 98 h 295"/>
                <a:gd name="T4" fmla="*/ 300 w 516"/>
                <a:gd name="T5" fmla="*/ 43 h 295"/>
                <a:gd name="T6" fmla="*/ 465 w 516"/>
                <a:gd name="T7" fmla="*/ 159 h 295"/>
                <a:gd name="T8" fmla="*/ 367 w 516"/>
                <a:gd name="T9" fmla="*/ 294 h 295"/>
                <a:gd name="T10" fmla="*/ 0 w 516"/>
                <a:gd name="T11" fmla="*/ 98 h 295"/>
              </a:gdLst>
              <a:ahLst/>
              <a:cxnLst>
                <a:cxn ang="0">
                  <a:pos x="T0" y="T1"/>
                </a:cxn>
                <a:cxn ang="0">
                  <a:pos x="T2" y="T3"/>
                </a:cxn>
                <a:cxn ang="0">
                  <a:pos x="T4" y="T5"/>
                </a:cxn>
                <a:cxn ang="0">
                  <a:pos x="T6" y="T7"/>
                </a:cxn>
                <a:cxn ang="0">
                  <a:pos x="T8" y="T9"/>
                </a:cxn>
                <a:cxn ang="0">
                  <a:pos x="T10" y="T11"/>
                </a:cxn>
              </a:cxnLst>
              <a:rect l="0" t="0" r="r" b="b"/>
              <a:pathLst>
                <a:path w="516" h="295">
                  <a:moveTo>
                    <a:pt x="0" y="98"/>
                  </a:moveTo>
                  <a:lnTo>
                    <a:pt x="0" y="98"/>
                  </a:lnTo>
                  <a:cubicBezTo>
                    <a:pt x="300" y="43"/>
                    <a:pt x="300" y="43"/>
                    <a:pt x="300" y="43"/>
                  </a:cubicBezTo>
                  <a:cubicBezTo>
                    <a:pt x="374" y="0"/>
                    <a:pt x="515" y="104"/>
                    <a:pt x="465" y="159"/>
                  </a:cubicBezTo>
                  <a:cubicBezTo>
                    <a:pt x="367" y="294"/>
                    <a:pt x="367" y="294"/>
                    <a:pt x="367" y="294"/>
                  </a:cubicBezTo>
                  <a:lnTo>
                    <a:pt x="0" y="98"/>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0" name="Freeform 8"/>
            <p:cNvSpPr>
              <a:spLocks noChangeArrowheads="1"/>
            </p:cNvSpPr>
            <p:nvPr/>
          </p:nvSpPr>
          <p:spPr bwMode="auto">
            <a:xfrm>
              <a:off x="8916761" y="1501690"/>
              <a:ext cx="238323" cy="216212"/>
            </a:xfrm>
            <a:custGeom>
              <a:avLst/>
              <a:gdLst>
                <a:gd name="T0" fmla="*/ 184 w 191"/>
                <a:gd name="T1" fmla="*/ 0 h 173"/>
                <a:gd name="T2" fmla="*/ 184 w 191"/>
                <a:gd name="T3" fmla="*/ 0 h 173"/>
                <a:gd name="T4" fmla="*/ 0 w 191"/>
                <a:gd name="T5" fmla="*/ 166 h 173"/>
                <a:gd name="T6" fmla="*/ 12 w 191"/>
                <a:gd name="T7" fmla="*/ 172 h 173"/>
                <a:gd name="T8" fmla="*/ 190 w 191"/>
                <a:gd name="T9" fmla="*/ 6 h 173"/>
                <a:gd name="T10" fmla="*/ 184 w 191"/>
                <a:gd name="T11" fmla="*/ 0 h 173"/>
              </a:gdLst>
              <a:ahLst/>
              <a:cxnLst>
                <a:cxn ang="0">
                  <a:pos x="T0" y="T1"/>
                </a:cxn>
                <a:cxn ang="0">
                  <a:pos x="T2" y="T3"/>
                </a:cxn>
                <a:cxn ang="0">
                  <a:pos x="T4" y="T5"/>
                </a:cxn>
                <a:cxn ang="0">
                  <a:pos x="T6" y="T7"/>
                </a:cxn>
                <a:cxn ang="0">
                  <a:pos x="T8" y="T9"/>
                </a:cxn>
                <a:cxn ang="0">
                  <a:pos x="T10" y="T11"/>
                </a:cxn>
              </a:cxnLst>
              <a:rect l="0" t="0" r="r" b="b"/>
              <a:pathLst>
                <a:path w="191" h="173">
                  <a:moveTo>
                    <a:pt x="184" y="0"/>
                  </a:moveTo>
                  <a:lnTo>
                    <a:pt x="184" y="0"/>
                  </a:lnTo>
                  <a:cubicBezTo>
                    <a:pt x="0" y="166"/>
                    <a:pt x="0" y="166"/>
                    <a:pt x="0" y="166"/>
                  </a:cubicBezTo>
                  <a:cubicBezTo>
                    <a:pt x="12" y="172"/>
                    <a:pt x="12" y="172"/>
                    <a:pt x="12" y="172"/>
                  </a:cubicBezTo>
                  <a:cubicBezTo>
                    <a:pt x="190" y="6"/>
                    <a:pt x="190" y="6"/>
                    <a:pt x="190" y="6"/>
                  </a:cubicBezTo>
                  <a:lnTo>
                    <a:pt x="184"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1" name="Freeform 9"/>
            <p:cNvSpPr>
              <a:spLocks noChangeArrowheads="1"/>
            </p:cNvSpPr>
            <p:nvPr/>
          </p:nvSpPr>
          <p:spPr bwMode="auto">
            <a:xfrm>
              <a:off x="6505800" y="653478"/>
              <a:ext cx="2095041" cy="1225195"/>
            </a:xfrm>
            <a:custGeom>
              <a:avLst/>
              <a:gdLst>
                <a:gd name="T0" fmla="*/ 1483 w 1668"/>
                <a:gd name="T1" fmla="*/ 264 h 976"/>
                <a:gd name="T2" fmla="*/ 1483 w 1668"/>
                <a:gd name="T3" fmla="*/ 264 h 976"/>
                <a:gd name="T4" fmla="*/ 534 w 1668"/>
                <a:gd name="T5" fmla="*/ 846 h 976"/>
                <a:gd name="T6" fmla="*/ 190 w 1668"/>
                <a:gd name="T7" fmla="*/ 625 h 976"/>
                <a:gd name="T8" fmla="*/ 1232 w 1668"/>
                <a:gd name="T9" fmla="*/ 92 h 976"/>
                <a:gd name="T10" fmla="*/ 1483 w 1668"/>
                <a:gd name="T11" fmla="*/ 264 h 976"/>
              </a:gdLst>
              <a:ahLst/>
              <a:cxnLst>
                <a:cxn ang="0">
                  <a:pos x="T0" y="T1"/>
                </a:cxn>
                <a:cxn ang="0">
                  <a:pos x="T2" y="T3"/>
                </a:cxn>
                <a:cxn ang="0">
                  <a:pos x="T4" y="T5"/>
                </a:cxn>
                <a:cxn ang="0">
                  <a:pos x="T6" y="T7"/>
                </a:cxn>
                <a:cxn ang="0">
                  <a:pos x="T8" y="T9"/>
                </a:cxn>
                <a:cxn ang="0">
                  <a:pos x="T10" y="T11"/>
                </a:cxn>
              </a:cxnLst>
              <a:rect l="0" t="0" r="r" b="b"/>
              <a:pathLst>
                <a:path w="1668" h="976">
                  <a:moveTo>
                    <a:pt x="1483" y="264"/>
                  </a:moveTo>
                  <a:lnTo>
                    <a:pt x="1483" y="264"/>
                  </a:lnTo>
                  <a:cubicBezTo>
                    <a:pt x="534" y="846"/>
                    <a:pt x="534" y="846"/>
                    <a:pt x="534" y="846"/>
                  </a:cubicBezTo>
                  <a:cubicBezTo>
                    <a:pt x="313" y="975"/>
                    <a:pt x="0" y="723"/>
                    <a:pt x="190" y="625"/>
                  </a:cubicBezTo>
                  <a:cubicBezTo>
                    <a:pt x="1232" y="92"/>
                    <a:pt x="1232" y="92"/>
                    <a:pt x="1232" y="92"/>
                  </a:cubicBezTo>
                  <a:cubicBezTo>
                    <a:pt x="1422" y="0"/>
                    <a:pt x="1667" y="147"/>
                    <a:pt x="1483" y="264"/>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2" name="Freeform 10"/>
            <p:cNvSpPr>
              <a:spLocks noChangeArrowheads="1"/>
            </p:cNvSpPr>
            <p:nvPr/>
          </p:nvSpPr>
          <p:spPr bwMode="auto">
            <a:xfrm>
              <a:off x="6516884" y="636843"/>
              <a:ext cx="2095041" cy="1225199"/>
            </a:xfrm>
            <a:custGeom>
              <a:avLst/>
              <a:gdLst>
                <a:gd name="T0" fmla="*/ 1484 w 1669"/>
                <a:gd name="T1" fmla="*/ 257 h 975"/>
                <a:gd name="T2" fmla="*/ 1484 w 1669"/>
                <a:gd name="T3" fmla="*/ 257 h 975"/>
                <a:gd name="T4" fmla="*/ 534 w 1669"/>
                <a:gd name="T5" fmla="*/ 839 h 975"/>
                <a:gd name="T6" fmla="*/ 190 w 1669"/>
                <a:gd name="T7" fmla="*/ 619 h 975"/>
                <a:gd name="T8" fmla="*/ 1232 w 1669"/>
                <a:gd name="T9" fmla="*/ 92 h 975"/>
                <a:gd name="T10" fmla="*/ 1484 w 1669"/>
                <a:gd name="T11" fmla="*/ 257 h 975"/>
              </a:gdLst>
              <a:ahLst/>
              <a:cxnLst>
                <a:cxn ang="0">
                  <a:pos x="T0" y="T1"/>
                </a:cxn>
                <a:cxn ang="0">
                  <a:pos x="T2" y="T3"/>
                </a:cxn>
                <a:cxn ang="0">
                  <a:pos x="T4" y="T5"/>
                </a:cxn>
                <a:cxn ang="0">
                  <a:pos x="T6" y="T7"/>
                </a:cxn>
                <a:cxn ang="0">
                  <a:pos x="T8" y="T9"/>
                </a:cxn>
                <a:cxn ang="0">
                  <a:pos x="T10" y="T11"/>
                </a:cxn>
              </a:cxnLst>
              <a:rect l="0" t="0" r="r" b="b"/>
              <a:pathLst>
                <a:path w="1669" h="975">
                  <a:moveTo>
                    <a:pt x="1484" y="257"/>
                  </a:moveTo>
                  <a:lnTo>
                    <a:pt x="1484" y="257"/>
                  </a:lnTo>
                  <a:cubicBezTo>
                    <a:pt x="534" y="839"/>
                    <a:pt x="534" y="839"/>
                    <a:pt x="534" y="839"/>
                  </a:cubicBezTo>
                  <a:cubicBezTo>
                    <a:pt x="319" y="974"/>
                    <a:pt x="0" y="717"/>
                    <a:pt x="190" y="619"/>
                  </a:cubicBezTo>
                  <a:cubicBezTo>
                    <a:pt x="1232" y="92"/>
                    <a:pt x="1232" y="92"/>
                    <a:pt x="1232" y="92"/>
                  </a:cubicBezTo>
                  <a:cubicBezTo>
                    <a:pt x="1422" y="0"/>
                    <a:pt x="1668" y="147"/>
                    <a:pt x="1484" y="257"/>
                  </a:cubicBez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3" name="Freeform 11"/>
            <p:cNvSpPr>
              <a:spLocks noChangeArrowheads="1"/>
            </p:cNvSpPr>
            <p:nvPr/>
          </p:nvSpPr>
          <p:spPr bwMode="auto">
            <a:xfrm>
              <a:off x="6816174" y="1418533"/>
              <a:ext cx="332547" cy="99790"/>
            </a:xfrm>
            <a:custGeom>
              <a:avLst/>
              <a:gdLst>
                <a:gd name="T0" fmla="*/ 7 w 265"/>
                <a:gd name="T1" fmla="*/ 18 h 81"/>
                <a:gd name="T2" fmla="*/ 7 w 265"/>
                <a:gd name="T3" fmla="*/ 18 h 81"/>
                <a:gd name="T4" fmla="*/ 0 w 265"/>
                <a:gd name="T5" fmla="*/ 6 h 81"/>
                <a:gd name="T6" fmla="*/ 13 w 265"/>
                <a:gd name="T7" fmla="*/ 0 h 81"/>
                <a:gd name="T8" fmla="*/ 258 w 265"/>
                <a:gd name="T9" fmla="*/ 61 h 81"/>
                <a:gd name="T10" fmla="*/ 258 w 265"/>
                <a:gd name="T11" fmla="*/ 67 h 81"/>
                <a:gd name="T12" fmla="*/ 252 w 265"/>
                <a:gd name="T13" fmla="*/ 73 h 81"/>
                <a:gd name="T14" fmla="*/ 7 w 265"/>
                <a:gd name="T15" fmla="*/ 18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81">
                  <a:moveTo>
                    <a:pt x="7" y="18"/>
                  </a:moveTo>
                  <a:lnTo>
                    <a:pt x="7" y="18"/>
                  </a:lnTo>
                  <a:cubicBezTo>
                    <a:pt x="0" y="12"/>
                    <a:pt x="0" y="12"/>
                    <a:pt x="0" y="6"/>
                  </a:cubicBezTo>
                  <a:cubicBezTo>
                    <a:pt x="0" y="0"/>
                    <a:pt x="7" y="0"/>
                    <a:pt x="13" y="0"/>
                  </a:cubicBezTo>
                  <a:cubicBezTo>
                    <a:pt x="258" y="61"/>
                    <a:pt x="258" y="61"/>
                    <a:pt x="258" y="61"/>
                  </a:cubicBezTo>
                  <a:cubicBezTo>
                    <a:pt x="258" y="61"/>
                    <a:pt x="264" y="67"/>
                    <a:pt x="258" y="67"/>
                  </a:cubicBezTo>
                  <a:cubicBezTo>
                    <a:pt x="258" y="73"/>
                    <a:pt x="252" y="80"/>
                    <a:pt x="252" y="73"/>
                  </a:cubicBezTo>
                  <a:lnTo>
                    <a:pt x="7" y="18"/>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4" name="Freeform 12"/>
            <p:cNvSpPr>
              <a:spLocks noChangeArrowheads="1"/>
            </p:cNvSpPr>
            <p:nvPr/>
          </p:nvSpPr>
          <p:spPr bwMode="auto">
            <a:xfrm>
              <a:off x="7448010" y="897408"/>
              <a:ext cx="687262" cy="410248"/>
            </a:xfrm>
            <a:custGeom>
              <a:avLst/>
              <a:gdLst>
                <a:gd name="T0" fmla="*/ 546 w 547"/>
                <a:gd name="T1" fmla="*/ 172 h 326"/>
                <a:gd name="T2" fmla="*/ 546 w 547"/>
                <a:gd name="T3" fmla="*/ 172 h 326"/>
                <a:gd name="T4" fmla="*/ 294 w 547"/>
                <a:gd name="T5" fmla="*/ 325 h 326"/>
                <a:gd name="T6" fmla="*/ 0 w 547"/>
                <a:gd name="T7" fmla="*/ 135 h 326"/>
                <a:gd name="T8" fmla="*/ 270 w 547"/>
                <a:gd name="T9" fmla="*/ 0 h 326"/>
                <a:gd name="T10" fmla="*/ 472 w 547"/>
                <a:gd name="T11" fmla="*/ 129 h 326"/>
                <a:gd name="T12" fmla="*/ 546 w 547"/>
                <a:gd name="T13" fmla="*/ 172 h 326"/>
              </a:gdLst>
              <a:ahLst/>
              <a:cxnLst>
                <a:cxn ang="0">
                  <a:pos x="T0" y="T1"/>
                </a:cxn>
                <a:cxn ang="0">
                  <a:pos x="T2" y="T3"/>
                </a:cxn>
                <a:cxn ang="0">
                  <a:pos x="T4" y="T5"/>
                </a:cxn>
                <a:cxn ang="0">
                  <a:pos x="T6" y="T7"/>
                </a:cxn>
                <a:cxn ang="0">
                  <a:pos x="T8" y="T9"/>
                </a:cxn>
                <a:cxn ang="0">
                  <a:pos x="T10" y="T11"/>
                </a:cxn>
                <a:cxn ang="0">
                  <a:pos x="T12" y="T13"/>
                </a:cxn>
              </a:cxnLst>
              <a:rect l="0" t="0" r="r" b="b"/>
              <a:pathLst>
                <a:path w="547" h="326">
                  <a:moveTo>
                    <a:pt x="546" y="172"/>
                  </a:moveTo>
                  <a:lnTo>
                    <a:pt x="546" y="172"/>
                  </a:lnTo>
                  <a:cubicBezTo>
                    <a:pt x="294" y="325"/>
                    <a:pt x="294" y="325"/>
                    <a:pt x="294" y="325"/>
                  </a:cubicBezTo>
                  <a:cubicBezTo>
                    <a:pt x="184" y="258"/>
                    <a:pt x="74" y="184"/>
                    <a:pt x="0" y="135"/>
                  </a:cubicBezTo>
                  <a:cubicBezTo>
                    <a:pt x="270" y="0"/>
                    <a:pt x="270" y="0"/>
                    <a:pt x="270" y="0"/>
                  </a:cubicBezTo>
                  <a:cubicBezTo>
                    <a:pt x="337" y="43"/>
                    <a:pt x="411" y="86"/>
                    <a:pt x="472" y="129"/>
                  </a:cubicBezTo>
                  <a:cubicBezTo>
                    <a:pt x="497" y="141"/>
                    <a:pt x="521" y="160"/>
                    <a:pt x="546" y="172"/>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5" name="Freeform 13"/>
            <p:cNvSpPr>
              <a:spLocks noChangeArrowheads="1"/>
            </p:cNvSpPr>
            <p:nvPr/>
          </p:nvSpPr>
          <p:spPr bwMode="auto">
            <a:xfrm>
              <a:off x="6677615" y="720006"/>
              <a:ext cx="1501998" cy="809407"/>
            </a:xfrm>
            <a:custGeom>
              <a:avLst/>
              <a:gdLst>
                <a:gd name="T0" fmla="*/ 6 w 1196"/>
                <a:gd name="T1" fmla="*/ 644 h 645"/>
                <a:gd name="T2" fmla="*/ 6 w 1196"/>
                <a:gd name="T3" fmla="*/ 644 h 645"/>
                <a:gd name="T4" fmla="*/ 61 w 1196"/>
                <a:gd name="T5" fmla="*/ 552 h 645"/>
                <a:gd name="T6" fmla="*/ 1103 w 1196"/>
                <a:gd name="T7" fmla="*/ 25 h 645"/>
                <a:gd name="T8" fmla="*/ 1177 w 1196"/>
                <a:gd name="T9" fmla="*/ 0 h 645"/>
                <a:gd name="T10" fmla="*/ 1110 w 1196"/>
                <a:gd name="T11" fmla="*/ 110 h 645"/>
                <a:gd name="T12" fmla="*/ 92 w 1196"/>
                <a:gd name="T13" fmla="*/ 619 h 645"/>
                <a:gd name="T14" fmla="*/ 6 w 1196"/>
                <a:gd name="T15" fmla="*/ 644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6" h="645">
                  <a:moveTo>
                    <a:pt x="6" y="644"/>
                  </a:moveTo>
                  <a:lnTo>
                    <a:pt x="6" y="644"/>
                  </a:lnTo>
                  <a:cubicBezTo>
                    <a:pt x="0" y="613"/>
                    <a:pt x="18" y="576"/>
                    <a:pt x="61" y="552"/>
                  </a:cubicBezTo>
                  <a:cubicBezTo>
                    <a:pt x="1103" y="25"/>
                    <a:pt x="1103" y="25"/>
                    <a:pt x="1103" y="25"/>
                  </a:cubicBezTo>
                  <a:cubicBezTo>
                    <a:pt x="1128" y="12"/>
                    <a:pt x="1152" y="6"/>
                    <a:pt x="1177" y="0"/>
                  </a:cubicBezTo>
                  <a:cubicBezTo>
                    <a:pt x="1195" y="37"/>
                    <a:pt x="1177" y="74"/>
                    <a:pt x="1110" y="110"/>
                  </a:cubicBezTo>
                  <a:cubicBezTo>
                    <a:pt x="92" y="619"/>
                    <a:pt x="92" y="619"/>
                    <a:pt x="92" y="619"/>
                  </a:cubicBezTo>
                  <a:cubicBezTo>
                    <a:pt x="61" y="632"/>
                    <a:pt x="37" y="644"/>
                    <a:pt x="6" y="644"/>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6" name="Freeform 14"/>
            <p:cNvSpPr>
              <a:spLocks noChangeArrowheads="1"/>
            </p:cNvSpPr>
            <p:nvPr/>
          </p:nvSpPr>
          <p:spPr bwMode="auto">
            <a:xfrm>
              <a:off x="7647540" y="653478"/>
              <a:ext cx="315921" cy="388070"/>
            </a:xfrm>
            <a:custGeom>
              <a:avLst/>
              <a:gdLst>
                <a:gd name="T0" fmla="*/ 209 w 253"/>
                <a:gd name="T1" fmla="*/ 0 h 308"/>
                <a:gd name="T2" fmla="*/ 252 w 253"/>
                <a:gd name="T3" fmla="*/ 25 h 308"/>
                <a:gd name="T4" fmla="*/ 13 w 253"/>
                <a:gd name="T5" fmla="*/ 307 h 308"/>
                <a:gd name="T6" fmla="*/ 0 w 253"/>
                <a:gd name="T7" fmla="*/ 251 h 308"/>
                <a:gd name="T8" fmla="*/ 209 w 253"/>
                <a:gd name="T9" fmla="*/ 0 h 308"/>
              </a:gdLst>
              <a:ahLst/>
              <a:cxnLst>
                <a:cxn ang="0">
                  <a:pos x="T0" y="T1"/>
                </a:cxn>
                <a:cxn ang="0">
                  <a:pos x="T2" y="T3"/>
                </a:cxn>
                <a:cxn ang="0">
                  <a:pos x="T4" y="T5"/>
                </a:cxn>
                <a:cxn ang="0">
                  <a:pos x="T6" y="T7"/>
                </a:cxn>
                <a:cxn ang="0">
                  <a:pos x="T8" y="T9"/>
                </a:cxn>
              </a:cxnLst>
              <a:rect l="0" t="0" r="r" b="b"/>
              <a:pathLst>
                <a:path w="253" h="308">
                  <a:moveTo>
                    <a:pt x="209" y="0"/>
                  </a:moveTo>
                  <a:lnTo>
                    <a:pt x="252" y="25"/>
                  </a:lnTo>
                  <a:lnTo>
                    <a:pt x="13" y="307"/>
                  </a:lnTo>
                  <a:lnTo>
                    <a:pt x="0" y="251"/>
                  </a:lnTo>
                  <a:lnTo>
                    <a:pt x="209" y="0"/>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7" name="Freeform 15"/>
            <p:cNvSpPr>
              <a:spLocks noChangeArrowheads="1"/>
            </p:cNvSpPr>
            <p:nvPr/>
          </p:nvSpPr>
          <p:spPr bwMode="auto">
            <a:xfrm>
              <a:off x="7353794" y="925124"/>
              <a:ext cx="720516" cy="471232"/>
            </a:xfrm>
            <a:custGeom>
              <a:avLst/>
              <a:gdLst>
                <a:gd name="T0" fmla="*/ 571 w 572"/>
                <a:gd name="T1" fmla="*/ 183 h 375"/>
                <a:gd name="T2" fmla="*/ 258 w 572"/>
                <a:gd name="T3" fmla="*/ 374 h 375"/>
                <a:gd name="T4" fmla="*/ 86 w 572"/>
                <a:gd name="T5" fmla="*/ 190 h 375"/>
                <a:gd name="T6" fmla="*/ 0 w 572"/>
                <a:gd name="T7" fmla="*/ 153 h 375"/>
                <a:gd name="T8" fmla="*/ 301 w 572"/>
                <a:gd name="T9" fmla="*/ 0 h 375"/>
                <a:gd name="T10" fmla="*/ 571 w 572"/>
                <a:gd name="T11" fmla="*/ 183 h 375"/>
              </a:gdLst>
              <a:ahLst/>
              <a:cxnLst>
                <a:cxn ang="0">
                  <a:pos x="T0" y="T1"/>
                </a:cxn>
                <a:cxn ang="0">
                  <a:pos x="T2" y="T3"/>
                </a:cxn>
                <a:cxn ang="0">
                  <a:pos x="T4" y="T5"/>
                </a:cxn>
                <a:cxn ang="0">
                  <a:pos x="T6" y="T7"/>
                </a:cxn>
                <a:cxn ang="0">
                  <a:pos x="T8" y="T9"/>
                </a:cxn>
                <a:cxn ang="0">
                  <a:pos x="T10" y="T11"/>
                </a:cxn>
              </a:cxnLst>
              <a:rect l="0" t="0" r="r" b="b"/>
              <a:pathLst>
                <a:path w="572" h="375">
                  <a:moveTo>
                    <a:pt x="571" y="183"/>
                  </a:moveTo>
                  <a:lnTo>
                    <a:pt x="258" y="374"/>
                  </a:lnTo>
                  <a:lnTo>
                    <a:pt x="86" y="190"/>
                  </a:lnTo>
                  <a:lnTo>
                    <a:pt x="0" y="153"/>
                  </a:lnTo>
                  <a:lnTo>
                    <a:pt x="301" y="0"/>
                  </a:lnTo>
                  <a:lnTo>
                    <a:pt x="571" y="183"/>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8" name="Freeform 16"/>
            <p:cNvSpPr>
              <a:spLocks noChangeArrowheads="1"/>
            </p:cNvSpPr>
            <p:nvPr/>
          </p:nvSpPr>
          <p:spPr bwMode="auto">
            <a:xfrm>
              <a:off x="7425843" y="925124"/>
              <a:ext cx="648467" cy="399160"/>
            </a:xfrm>
            <a:custGeom>
              <a:avLst/>
              <a:gdLst>
                <a:gd name="T0" fmla="*/ 515 w 516"/>
                <a:gd name="T1" fmla="*/ 183 h 319"/>
                <a:gd name="T2" fmla="*/ 515 w 516"/>
                <a:gd name="T3" fmla="*/ 183 h 319"/>
                <a:gd name="T4" fmla="*/ 294 w 516"/>
                <a:gd name="T5" fmla="*/ 318 h 319"/>
                <a:gd name="T6" fmla="*/ 0 w 516"/>
                <a:gd name="T7" fmla="*/ 128 h 319"/>
                <a:gd name="T8" fmla="*/ 245 w 516"/>
                <a:gd name="T9" fmla="*/ 0 h 319"/>
                <a:gd name="T10" fmla="*/ 515 w 516"/>
                <a:gd name="T11" fmla="*/ 183 h 319"/>
              </a:gdLst>
              <a:ahLst/>
              <a:cxnLst>
                <a:cxn ang="0">
                  <a:pos x="T0" y="T1"/>
                </a:cxn>
                <a:cxn ang="0">
                  <a:pos x="T2" y="T3"/>
                </a:cxn>
                <a:cxn ang="0">
                  <a:pos x="T4" y="T5"/>
                </a:cxn>
                <a:cxn ang="0">
                  <a:pos x="T6" y="T7"/>
                </a:cxn>
                <a:cxn ang="0">
                  <a:pos x="T8" y="T9"/>
                </a:cxn>
                <a:cxn ang="0">
                  <a:pos x="T10" y="T11"/>
                </a:cxn>
              </a:cxnLst>
              <a:rect l="0" t="0" r="r" b="b"/>
              <a:pathLst>
                <a:path w="516" h="319">
                  <a:moveTo>
                    <a:pt x="515" y="183"/>
                  </a:moveTo>
                  <a:lnTo>
                    <a:pt x="515" y="183"/>
                  </a:lnTo>
                  <a:cubicBezTo>
                    <a:pt x="294" y="318"/>
                    <a:pt x="294" y="318"/>
                    <a:pt x="294" y="318"/>
                  </a:cubicBezTo>
                  <a:cubicBezTo>
                    <a:pt x="177" y="245"/>
                    <a:pt x="67" y="171"/>
                    <a:pt x="0" y="128"/>
                  </a:cubicBezTo>
                  <a:cubicBezTo>
                    <a:pt x="245" y="0"/>
                    <a:pt x="245" y="0"/>
                    <a:pt x="245" y="0"/>
                  </a:cubicBezTo>
                  <a:lnTo>
                    <a:pt x="515" y="183"/>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89" name="Freeform 17"/>
            <p:cNvSpPr>
              <a:spLocks noChangeArrowheads="1"/>
            </p:cNvSpPr>
            <p:nvPr/>
          </p:nvSpPr>
          <p:spPr bwMode="auto">
            <a:xfrm>
              <a:off x="6932569" y="553687"/>
              <a:ext cx="2222514" cy="1391511"/>
            </a:xfrm>
            <a:custGeom>
              <a:avLst/>
              <a:gdLst>
                <a:gd name="T0" fmla="*/ 215 w 1767"/>
                <a:gd name="T1" fmla="*/ 0 h 1105"/>
                <a:gd name="T2" fmla="*/ 215 w 1767"/>
                <a:gd name="T3" fmla="*/ 0 h 1105"/>
                <a:gd name="T4" fmla="*/ 62 w 1767"/>
                <a:gd name="T5" fmla="*/ 190 h 1105"/>
                <a:gd name="T6" fmla="*/ 325 w 1767"/>
                <a:gd name="T7" fmla="*/ 362 h 1105"/>
                <a:gd name="T8" fmla="*/ 785 w 1767"/>
                <a:gd name="T9" fmla="*/ 656 h 1105"/>
                <a:gd name="T10" fmla="*/ 1551 w 1767"/>
                <a:gd name="T11" fmla="*/ 1079 h 1105"/>
                <a:gd name="T12" fmla="*/ 1741 w 1767"/>
                <a:gd name="T13" fmla="*/ 993 h 1105"/>
                <a:gd name="T14" fmla="*/ 1637 w 1767"/>
                <a:gd name="T15" fmla="*/ 718 h 1105"/>
                <a:gd name="T16" fmla="*/ 1392 w 1767"/>
                <a:gd name="T17" fmla="*/ 803 h 1105"/>
                <a:gd name="T18" fmla="*/ 883 w 1767"/>
                <a:gd name="T19" fmla="*/ 405 h 1105"/>
                <a:gd name="T20" fmla="*/ 215 w 1767"/>
                <a:gd name="T21" fmla="*/ 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7" h="1105">
                  <a:moveTo>
                    <a:pt x="215" y="0"/>
                  </a:moveTo>
                  <a:lnTo>
                    <a:pt x="215" y="0"/>
                  </a:lnTo>
                  <a:cubicBezTo>
                    <a:pt x="172" y="0"/>
                    <a:pt x="117" y="13"/>
                    <a:pt x="62" y="190"/>
                  </a:cubicBezTo>
                  <a:cubicBezTo>
                    <a:pt x="0" y="362"/>
                    <a:pt x="325" y="362"/>
                    <a:pt x="325" y="362"/>
                  </a:cubicBezTo>
                  <a:cubicBezTo>
                    <a:pt x="325" y="362"/>
                    <a:pt x="570" y="534"/>
                    <a:pt x="785" y="656"/>
                  </a:cubicBezTo>
                  <a:cubicBezTo>
                    <a:pt x="999" y="785"/>
                    <a:pt x="1465" y="1055"/>
                    <a:pt x="1551" y="1079"/>
                  </a:cubicBezTo>
                  <a:cubicBezTo>
                    <a:pt x="1643" y="1104"/>
                    <a:pt x="1717" y="1104"/>
                    <a:pt x="1741" y="993"/>
                  </a:cubicBezTo>
                  <a:cubicBezTo>
                    <a:pt x="1766" y="877"/>
                    <a:pt x="1710" y="711"/>
                    <a:pt x="1637" y="718"/>
                  </a:cubicBezTo>
                  <a:cubicBezTo>
                    <a:pt x="1563" y="730"/>
                    <a:pt x="1429" y="809"/>
                    <a:pt x="1392" y="803"/>
                  </a:cubicBezTo>
                  <a:cubicBezTo>
                    <a:pt x="1361" y="791"/>
                    <a:pt x="1134" y="570"/>
                    <a:pt x="883" y="405"/>
                  </a:cubicBezTo>
                  <a:cubicBezTo>
                    <a:pt x="626" y="245"/>
                    <a:pt x="258" y="7"/>
                    <a:pt x="215" y="0"/>
                  </a:cubicBez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0" name="Freeform 18"/>
            <p:cNvSpPr>
              <a:spLocks noChangeArrowheads="1"/>
            </p:cNvSpPr>
            <p:nvPr/>
          </p:nvSpPr>
          <p:spPr bwMode="auto">
            <a:xfrm>
              <a:off x="7043419" y="575864"/>
              <a:ext cx="648463" cy="454598"/>
            </a:xfrm>
            <a:custGeom>
              <a:avLst/>
              <a:gdLst>
                <a:gd name="T0" fmla="*/ 68 w 516"/>
                <a:gd name="T1" fmla="*/ 0 h 362"/>
                <a:gd name="T2" fmla="*/ 68 w 516"/>
                <a:gd name="T3" fmla="*/ 0 h 362"/>
                <a:gd name="T4" fmla="*/ 0 w 516"/>
                <a:gd name="T5" fmla="*/ 92 h 362"/>
                <a:gd name="T6" fmla="*/ 466 w 516"/>
                <a:gd name="T7" fmla="*/ 361 h 362"/>
                <a:gd name="T8" fmla="*/ 515 w 516"/>
                <a:gd name="T9" fmla="*/ 239 h 362"/>
                <a:gd name="T10" fmla="*/ 68 w 516"/>
                <a:gd name="T11" fmla="*/ 0 h 362"/>
              </a:gdLst>
              <a:ahLst/>
              <a:cxnLst>
                <a:cxn ang="0">
                  <a:pos x="T0" y="T1"/>
                </a:cxn>
                <a:cxn ang="0">
                  <a:pos x="T2" y="T3"/>
                </a:cxn>
                <a:cxn ang="0">
                  <a:pos x="T4" y="T5"/>
                </a:cxn>
                <a:cxn ang="0">
                  <a:pos x="T6" y="T7"/>
                </a:cxn>
                <a:cxn ang="0">
                  <a:pos x="T8" y="T9"/>
                </a:cxn>
                <a:cxn ang="0">
                  <a:pos x="T10" y="T11"/>
                </a:cxn>
              </a:cxnLst>
              <a:rect l="0" t="0" r="r" b="b"/>
              <a:pathLst>
                <a:path w="516" h="362">
                  <a:moveTo>
                    <a:pt x="68" y="0"/>
                  </a:moveTo>
                  <a:lnTo>
                    <a:pt x="68" y="0"/>
                  </a:lnTo>
                  <a:cubicBezTo>
                    <a:pt x="37" y="12"/>
                    <a:pt x="19" y="49"/>
                    <a:pt x="0" y="92"/>
                  </a:cubicBezTo>
                  <a:cubicBezTo>
                    <a:pt x="466" y="361"/>
                    <a:pt x="466" y="361"/>
                    <a:pt x="466" y="361"/>
                  </a:cubicBezTo>
                  <a:cubicBezTo>
                    <a:pt x="515" y="239"/>
                    <a:pt x="515" y="239"/>
                    <a:pt x="515" y="239"/>
                  </a:cubicBezTo>
                  <a:lnTo>
                    <a:pt x="68"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1" name="Freeform 19"/>
            <p:cNvSpPr>
              <a:spLocks noChangeArrowheads="1"/>
            </p:cNvSpPr>
            <p:nvPr/>
          </p:nvSpPr>
          <p:spPr bwMode="auto">
            <a:xfrm>
              <a:off x="6954736" y="647933"/>
              <a:ext cx="2194804" cy="1297267"/>
            </a:xfrm>
            <a:custGeom>
              <a:avLst/>
              <a:gdLst>
                <a:gd name="T0" fmla="*/ 686 w 1748"/>
                <a:gd name="T1" fmla="*/ 380 h 1031"/>
                <a:gd name="T2" fmla="*/ 686 w 1748"/>
                <a:gd name="T3" fmla="*/ 380 h 1031"/>
                <a:gd name="T4" fmla="*/ 43 w 1748"/>
                <a:gd name="T5" fmla="*/ 116 h 1031"/>
                <a:gd name="T6" fmla="*/ 306 w 1748"/>
                <a:gd name="T7" fmla="*/ 288 h 1031"/>
                <a:gd name="T8" fmla="*/ 766 w 1748"/>
                <a:gd name="T9" fmla="*/ 582 h 1031"/>
                <a:gd name="T10" fmla="*/ 1532 w 1748"/>
                <a:gd name="T11" fmla="*/ 1005 h 1031"/>
                <a:gd name="T12" fmla="*/ 1722 w 1748"/>
                <a:gd name="T13" fmla="*/ 919 h 1031"/>
                <a:gd name="T14" fmla="*/ 1618 w 1748"/>
                <a:gd name="T15" fmla="*/ 644 h 1031"/>
                <a:gd name="T16" fmla="*/ 1373 w 1748"/>
                <a:gd name="T17" fmla="*/ 729 h 1031"/>
                <a:gd name="T18" fmla="*/ 1336 w 1748"/>
                <a:gd name="T19" fmla="*/ 723 h 1031"/>
                <a:gd name="T20" fmla="*/ 1324 w 1748"/>
                <a:gd name="T21" fmla="*/ 717 h 1031"/>
                <a:gd name="T22" fmla="*/ 766 w 1748"/>
                <a:gd name="T23" fmla="*/ 300 h 1031"/>
                <a:gd name="T24" fmla="*/ 686 w 1748"/>
                <a:gd name="T25" fmla="*/ 380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8" h="1031">
                  <a:moveTo>
                    <a:pt x="686" y="380"/>
                  </a:moveTo>
                  <a:lnTo>
                    <a:pt x="686" y="380"/>
                  </a:lnTo>
                  <a:cubicBezTo>
                    <a:pt x="662" y="404"/>
                    <a:pt x="80" y="0"/>
                    <a:pt x="43" y="116"/>
                  </a:cubicBezTo>
                  <a:cubicBezTo>
                    <a:pt x="0" y="233"/>
                    <a:pt x="306" y="288"/>
                    <a:pt x="306" y="288"/>
                  </a:cubicBezTo>
                  <a:cubicBezTo>
                    <a:pt x="306" y="288"/>
                    <a:pt x="551" y="460"/>
                    <a:pt x="766" y="582"/>
                  </a:cubicBezTo>
                  <a:cubicBezTo>
                    <a:pt x="980" y="711"/>
                    <a:pt x="1446" y="981"/>
                    <a:pt x="1532" y="1005"/>
                  </a:cubicBezTo>
                  <a:cubicBezTo>
                    <a:pt x="1624" y="1030"/>
                    <a:pt x="1698" y="1030"/>
                    <a:pt x="1722" y="919"/>
                  </a:cubicBezTo>
                  <a:cubicBezTo>
                    <a:pt x="1747" y="803"/>
                    <a:pt x="1691" y="637"/>
                    <a:pt x="1618" y="644"/>
                  </a:cubicBezTo>
                  <a:cubicBezTo>
                    <a:pt x="1544" y="656"/>
                    <a:pt x="1410" y="729"/>
                    <a:pt x="1373" y="729"/>
                  </a:cubicBezTo>
                  <a:cubicBezTo>
                    <a:pt x="1342" y="723"/>
                    <a:pt x="1348" y="723"/>
                    <a:pt x="1336" y="723"/>
                  </a:cubicBezTo>
                  <a:cubicBezTo>
                    <a:pt x="1324" y="717"/>
                    <a:pt x="1324" y="717"/>
                    <a:pt x="1324" y="717"/>
                  </a:cubicBezTo>
                  <a:cubicBezTo>
                    <a:pt x="766" y="300"/>
                    <a:pt x="766" y="300"/>
                    <a:pt x="766" y="300"/>
                  </a:cubicBezTo>
                  <a:lnTo>
                    <a:pt x="686" y="38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2" name="Freeform 20"/>
            <p:cNvSpPr>
              <a:spLocks noChangeArrowheads="1"/>
            </p:cNvSpPr>
            <p:nvPr/>
          </p:nvSpPr>
          <p:spPr bwMode="auto">
            <a:xfrm>
              <a:off x="8035512" y="814246"/>
              <a:ext cx="216155" cy="110878"/>
            </a:xfrm>
            <a:custGeom>
              <a:avLst/>
              <a:gdLst>
                <a:gd name="T0" fmla="*/ 6 w 172"/>
                <a:gd name="T1" fmla="*/ 12 h 87"/>
                <a:gd name="T2" fmla="*/ 6 w 172"/>
                <a:gd name="T3" fmla="*/ 12 h 87"/>
                <a:gd name="T4" fmla="*/ 6 w 172"/>
                <a:gd name="T5" fmla="*/ 6 h 87"/>
                <a:gd name="T6" fmla="*/ 12 w 172"/>
                <a:gd name="T7" fmla="*/ 0 h 87"/>
                <a:gd name="T8" fmla="*/ 165 w 172"/>
                <a:gd name="T9" fmla="*/ 67 h 87"/>
                <a:gd name="T10" fmla="*/ 165 w 172"/>
                <a:gd name="T11" fmla="*/ 79 h 87"/>
                <a:gd name="T12" fmla="*/ 153 w 172"/>
                <a:gd name="T13" fmla="*/ 86 h 87"/>
                <a:gd name="T14" fmla="*/ 6 w 172"/>
                <a:gd name="T15" fmla="*/ 12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87">
                  <a:moveTo>
                    <a:pt x="6" y="12"/>
                  </a:moveTo>
                  <a:lnTo>
                    <a:pt x="6" y="12"/>
                  </a:lnTo>
                  <a:cubicBezTo>
                    <a:pt x="6" y="12"/>
                    <a:pt x="0" y="6"/>
                    <a:pt x="6" y="6"/>
                  </a:cubicBezTo>
                  <a:cubicBezTo>
                    <a:pt x="6" y="0"/>
                    <a:pt x="12" y="0"/>
                    <a:pt x="12" y="0"/>
                  </a:cubicBezTo>
                  <a:cubicBezTo>
                    <a:pt x="165" y="67"/>
                    <a:pt x="165" y="67"/>
                    <a:pt x="165" y="67"/>
                  </a:cubicBezTo>
                  <a:cubicBezTo>
                    <a:pt x="165" y="73"/>
                    <a:pt x="171" y="79"/>
                    <a:pt x="165" y="79"/>
                  </a:cubicBezTo>
                  <a:cubicBezTo>
                    <a:pt x="165" y="86"/>
                    <a:pt x="159" y="86"/>
                    <a:pt x="153" y="86"/>
                  </a:cubicBezTo>
                  <a:lnTo>
                    <a:pt x="6" y="12"/>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3" name="Freeform 21"/>
            <p:cNvSpPr>
              <a:spLocks noChangeArrowheads="1"/>
            </p:cNvSpPr>
            <p:nvPr/>
          </p:nvSpPr>
          <p:spPr bwMode="auto">
            <a:xfrm>
              <a:off x="6932569" y="625757"/>
              <a:ext cx="2222514" cy="1319442"/>
            </a:xfrm>
            <a:custGeom>
              <a:avLst/>
              <a:gdLst>
                <a:gd name="T0" fmla="*/ 123 w 1767"/>
                <a:gd name="T1" fmla="*/ 0 h 1049"/>
                <a:gd name="T2" fmla="*/ 123 w 1767"/>
                <a:gd name="T3" fmla="*/ 0 h 1049"/>
                <a:gd name="T4" fmla="*/ 62 w 1767"/>
                <a:gd name="T5" fmla="*/ 134 h 1049"/>
                <a:gd name="T6" fmla="*/ 325 w 1767"/>
                <a:gd name="T7" fmla="*/ 306 h 1049"/>
                <a:gd name="T8" fmla="*/ 785 w 1767"/>
                <a:gd name="T9" fmla="*/ 600 h 1049"/>
                <a:gd name="T10" fmla="*/ 1551 w 1767"/>
                <a:gd name="T11" fmla="*/ 1023 h 1049"/>
                <a:gd name="T12" fmla="*/ 1741 w 1767"/>
                <a:gd name="T13" fmla="*/ 937 h 1049"/>
                <a:gd name="T14" fmla="*/ 1637 w 1767"/>
                <a:gd name="T15" fmla="*/ 662 h 1049"/>
                <a:gd name="T16" fmla="*/ 1392 w 1767"/>
                <a:gd name="T17" fmla="*/ 747 h 1049"/>
                <a:gd name="T18" fmla="*/ 1343 w 1767"/>
                <a:gd name="T19" fmla="*/ 735 h 1049"/>
                <a:gd name="T20" fmla="*/ 816 w 1767"/>
                <a:gd name="T21" fmla="*/ 392 h 1049"/>
                <a:gd name="T22" fmla="*/ 123 w 1767"/>
                <a:gd name="T23"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7" h="1049">
                  <a:moveTo>
                    <a:pt x="123" y="0"/>
                  </a:moveTo>
                  <a:lnTo>
                    <a:pt x="123" y="0"/>
                  </a:lnTo>
                  <a:cubicBezTo>
                    <a:pt x="105" y="30"/>
                    <a:pt x="80" y="73"/>
                    <a:pt x="62" y="134"/>
                  </a:cubicBezTo>
                  <a:cubicBezTo>
                    <a:pt x="0" y="306"/>
                    <a:pt x="325" y="306"/>
                    <a:pt x="325" y="306"/>
                  </a:cubicBezTo>
                  <a:cubicBezTo>
                    <a:pt x="325" y="306"/>
                    <a:pt x="570" y="478"/>
                    <a:pt x="785" y="600"/>
                  </a:cubicBezTo>
                  <a:cubicBezTo>
                    <a:pt x="999" y="729"/>
                    <a:pt x="1465" y="999"/>
                    <a:pt x="1551" y="1023"/>
                  </a:cubicBezTo>
                  <a:cubicBezTo>
                    <a:pt x="1643" y="1048"/>
                    <a:pt x="1717" y="1048"/>
                    <a:pt x="1741" y="937"/>
                  </a:cubicBezTo>
                  <a:cubicBezTo>
                    <a:pt x="1766" y="821"/>
                    <a:pt x="1710" y="655"/>
                    <a:pt x="1637" y="662"/>
                  </a:cubicBezTo>
                  <a:cubicBezTo>
                    <a:pt x="1563" y="674"/>
                    <a:pt x="1429" y="741"/>
                    <a:pt x="1392" y="747"/>
                  </a:cubicBezTo>
                  <a:cubicBezTo>
                    <a:pt x="1380" y="747"/>
                    <a:pt x="1361" y="741"/>
                    <a:pt x="1343" y="735"/>
                  </a:cubicBezTo>
                  <a:cubicBezTo>
                    <a:pt x="816" y="392"/>
                    <a:pt x="816" y="392"/>
                    <a:pt x="816" y="392"/>
                  </a:cubicBezTo>
                  <a:lnTo>
                    <a:pt x="123" y="0"/>
                  </a:ln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4" name="Freeform 22"/>
            <p:cNvSpPr>
              <a:spLocks noChangeArrowheads="1"/>
            </p:cNvSpPr>
            <p:nvPr/>
          </p:nvSpPr>
          <p:spPr bwMode="auto">
            <a:xfrm>
              <a:off x="7708511" y="891861"/>
              <a:ext cx="232782" cy="227301"/>
            </a:xfrm>
            <a:custGeom>
              <a:avLst/>
              <a:gdLst>
                <a:gd name="T0" fmla="*/ 49 w 185"/>
                <a:gd name="T1" fmla="*/ 129 h 179"/>
                <a:gd name="T2" fmla="*/ 49 w 185"/>
                <a:gd name="T3" fmla="*/ 129 h 179"/>
                <a:gd name="T4" fmla="*/ 111 w 185"/>
                <a:gd name="T5" fmla="*/ 178 h 179"/>
                <a:gd name="T6" fmla="*/ 184 w 185"/>
                <a:gd name="T7" fmla="*/ 104 h 179"/>
                <a:gd name="T8" fmla="*/ 135 w 185"/>
                <a:gd name="T9" fmla="*/ 74 h 179"/>
                <a:gd name="T10" fmla="*/ 43 w 185"/>
                <a:gd name="T11" fmla="*/ 0 h 179"/>
                <a:gd name="T12" fmla="*/ 7 w 185"/>
                <a:gd name="T13" fmla="*/ 25 h 179"/>
                <a:gd name="T14" fmla="*/ 49 w 185"/>
                <a:gd name="T15" fmla="*/ 129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179">
                  <a:moveTo>
                    <a:pt x="49" y="129"/>
                  </a:moveTo>
                  <a:lnTo>
                    <a:pt x="49" y="129"/>
                  </a:lnTo>
                  <a:cubicBezTo>
                    <a:pt x="62" y="141"/>
                    <a:pt x="111" y="178"/>
                    <a:pt x="111" y="178"/>
                  </a:cubicBezTo>
                  <a:cubicBezTo>
                    <a:pt x="184" y="104"/>
                    <a:pt x="184" y="104"/>
                    <a:pt x="184" y="104"/>
                  </a:cubicBezTo>
                  <a:cubicBezTo>
                    <a:pt x="184" y="104"/>
                    <a:pt x="154" y="86"/>
                    <a:pt x="135" y="74"/>
                  </a:cubicBezTo>
                  <a:cubicBezTo>
                    <a:pt x="117" y="55"/>
                    <a:pt x="43" y="0"/>
                    <a:pt x="43" y="0"/>
                  </a:cubicBezTo>
                  <a:cubicBezTo>
                    <a:pt x="7" y="25"/>
                    <a:pt x="7" y="25"/>
                    <a:pt x="7" y="25"/>
                  </a:cubicBezTo>
                  <a:cubicBezTo>
                    <a:pt x="7" y="25"/>
                    <a:pt x="0" y="67"/>
                    <a:pt x="49" y="129"/>
                  </a:cubicBezTo>
                </a:path>
              </a:pathLst>
            </a:custGeom>
            <a:solidFill>
              <a:srgbClr val="482A1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5" name="Freeform 23"/>
            <p:cNvSpPr>
              <a:spLocks noChangeArrowheads="1"/>
            </p:cNvSpPr>
            <p:nvPr/>
          </p:nvSpPr>
          <p:spPr bwMode="auto">
            <a:xfrm>
              <a:off x="7858152" y="975022"/>
              <a:ext cx="22170" cy="27717"/>
            </a:xfrm>
            <a:custGeom>
              <a:avLst/>
              <a:gdLst>
                <a:gd name="T0" fmla="*/ 12 w 19"/>
                <a:gd name="T1" fmla="*/ 0 h 20"/>
                <a:gd name="T2" fmla="*/ 12 w 19"/>
                <a:gd name="T3" fmla="*/ 0 h 20"/>
                <a:gd name="T4" fmla="*/ 12 w 19"/>
                <a:gd name="T5" fmla="*/ 13 h 20"/>
                <a:gd name="T6" fmla="*/ 6 w 19"/>
                <a:gd name="T7" fmla="*/ 13 h 20"/>
                <a:gd name="T8" fmla="*/ 0 w 19"/>
                <a:gd name="T9" fmla="*/ 7 h 20"/>
                <a:gd name="T10" fmla="*/ 12 w 19"/>
                <a:gd name="T11" fmla="*/ 0 h 20"/>
              </a:gdLst>
              <a:ahLst/>
              <a:cxnLst>
                <a:cxn ang="0">
                  <a:pos x="T0" y="T1"/>
                </a:cxn>
                <a:cxn ang="0">
                  <a:pos x="T2" y="T3"/>
                </a:cxn>
                <a:cxn ang="0">
                  <a:pos x="T4" y="T5"/>
                </a:cxn>
                <a:cxn ang="0">
                  <a:pos x="T6" y="T7"/>
                </a:cxn>
                <a:cxn ang="0">
                  <a:pos x="T8" y="T9"/>
                </a:cxn>
                <a:cxn ang="0">
                  <a:pos x="T10" y="T11"/>
                </a:cxn>
              </a:cxnLst>
              <a:rect l="0" t="0" r="r" b="b"/>
              <a:pathLst>
                <a:path w="19" h="20">
                  <a:moveTo>
                    <a:pt x="12" y="0"/>
                  </a:moveTo>
                  <a:lnTo>
                    <a:pt x="12" y="0"/>
                  </a:lnTo>
                  <a:cubicBezTo>
                    <a:pt x="12" y="7"/>
                    <a:pt x="18" y="7"/>
                    <a:pt x="12" y="13"/>
                  </a:cubicBezTo>
                  <a:cubicBezTo>
                    <a:pt x="12" y="13"/>
                    <a:pt x="6" y="19"/>
                    <a:pt x="6" y="13"/>
                  </a:cubicBezTo>
                  <a:cubicBezTo>
                    <a:pt x="0" y="13"/>
                    <a:pt x="0" y="7"/>
                    <a:pt x="0" y="7"/>
                  </a:cubicBezTo>
                  <a:cubicBezTo>
                    <a:pt x="6" y="0"/>
                    <a:pt x="6" y="0"/>
                    <a:pt x="12" y="0"/>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6" name="Freeform 24"/>
            <p:cNvSpPr>
              <a:spLocks noChangeArrowheads="1"/>
            </p:cNvSpPr>
            <p:nvPr/>
          </p:nvSpPr>
          <p:spPr bwMode="auto">
            <a:xfrm>
              <a:off x="7614286" y="858600"/>
              <a:ext cx="254953" cy="232842"/>
            </a:xfrm>
            <a:custGeom>
              <a:avLst/>
              <a:gdLst>
                <a:gd name="T0" fmla="*/ 43 w 203"/>
                <a:gd name="T1" fmla="*/ 25 h 185"/>
                <a:gd name="T2" fmla="*/ 43 w 203"/>
                <a:gd name="T3" fmla="*/ 25 h 185"/>
                <a:gd name="T4" fmla="*/ 37 w 203"/>
                <a:gd name="T5" fmla="*/ 129 h 185"/>
                <a:gd name="T6" fmla="*/ 110 w 203"/>
                <a:gd name="T7" fmla="*/ 184 h 185"/>
                <a:gd name="T8" fmla="*/ 153 w 203"/>
                <a:gd name="T9" fmla="*/ 62 h 185"/>
                <a:gd name="T10" fmla="*/ 202 w 203"/>
                <a:gd name="T11" fmla="*/ 31 h 185"/>
                <a:gd name="T12" fmla="*/ 116 w 203"/>
                <a:gd name="T13" fmla="*/ 25 h 185"/>
                <a:gd name="T14" fmla="*/ 80 w 203"/>
                <a:gd name="T15" fmla="*/ 0 h 185"/>
                <a:gd name="T16" fmla="*/ 43 w 203"/>
                <a:gd name="T17" fmla="*/ 2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85">
                  <a:moveTo>
                    <a:pt x="43" y="25"/>
                  </a:moveTo>
                  <a:lnTo>
                    <a:pt x="43" y="25"/>
                  </a:lnTo>
                  <a:cubicBezTo>
                    <a:pt x="12" y="37"/>
                    <a:pt x="0" y="99"/>
                    <a:pt x="37" y="129"/>
                  </a:cubicBezTo>
                  <a:cubicBezTo>
                    <a:pt x="73" y="166"/>
                    <a:pt x="110" y="184"/>
                    <a:pt x="110" y="184"/>
                  </a:cubicBezTo>
                  <a:cubicBezTo>
                    <a:pt x="153" y="62"/>
                    <a:pt x="153" y="62"/>
                    <a:pt x="153" y="62"/>
                  </a:cubicBezTo>
                  <a:cubicBezTo>
                    <a:pt x="202" y="31"/>
                    <a:pt x="202" y="31"/>
                    <a:pt x="202" y="31"/>
                  </a:cubicBezTo>
                  <a:cubicBezTo>
                    <a:pt x="116" y="25"/>
                    <a:pt x="116" y="25"/>
                    <a:pt x="116" y="25"/>
                  </a:cubicBezTo>
                  <a:cubicBezTo>
                    <a:pt x="80" y="0"/>
                    <a:pt x="80" y="0"/>
                    <a:pt x="80" y="0"/>
                  </a:cubicBezTo>
                  <a:lnTo>
                    <a:pt x="43" y="25"/>
                  </a:ln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7" name="Freeform 25"/>
            <p:cNvSpPr>
              <a:spLocks noChangeArrowheads="1"/>
            </p:cNvSpPr>
            <p:nvPr/>
          </p:nvSpPr>
          <p:spPr bwMode="auto">
            <a:xfrm>
              <a:off x="7614286" y="858598"/>
              <a:ext cx="254953" cy="227301"/>
            </a:xfrm>
            <a:custGeom>
              <a:avLst/>
              <a:gdLst>
                <a:gd name="T0" fmla="*/ 43 w 203"/>
                <a:gd name="T1" fmla="*/ 19 h 179"/>
                <a:gd name="T2" fmla="*/ 43 w 203"/>
                <a:gd name="T3" fmla="*/ 19 h 179"/>
                <a:gd name="T4" fmla="*/ 37 w 203"/>
                <a:gd name="T5" fmla="*/ 129 h 179"/>
                <a:gd name="T6" fmla="*/ 110 w 203"/>
                <a:gd name="T7" fmla="*/ 178 h 179"/>
                <a:gd name="T8" fmla="*/ 153 w 203"/>
                <a:gd name="T9" fmla="*/ 62 h 179"/>
                <a:gd name="T10" fmla="*/ 202 w 203"/>
                <a:gd name="T11" fmla="*/ 31 h 179"/>
                <a:gd name="T12" fmla="*/ 116 w 203"/>
                <a:gd name="T13" fmla="*/ 25 h 179"/>
                <a:gd name="T14" fmla="*/ 80 w 203"/>
                <a:gd name="T15" fmla="*/ 0 h 179"/>
                <a:gd name="T16" fmla="*/ 43 w 203"/>
                <a:gd name="T17"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79">
                  <a:moveTo>
                    <a:pt x="43" y="19"/>
                  </a:moveTo>
                  <a:lnTo>
                    <a:pt x="43" y="19"/>
                  </a:lnTo>
                  <a:cubicBezTo>
                    <a:pt x="12" y="37"/>
                    <a:pt x="0" y="99"/>
                    <a:pt x="37" y="129"/>
                  </a:cubicBezTo>
                  <a:cubicBezTo>
                    <a:pt x="73" y="160"/>
                    <a:pt x="110" y="178"/>
                    <a:pt x="110" y="178"/>
                  </a:cubicBezTo>
                  <a:cubicBezTo>
                    <a:pt x="122" y="142"/>
                    <a:pt x="135" y="99"/>
                    <a:pt x="153" y="62"/>
                  </a:cubicBezTo>
                  <a:cubicBezTo>
                    <a:pt x="165" y="50"/>
                    <a:pt x="184" y="43"/>
                    <a:pt x="202" y="31"/>
                  </a:cubicBezTo>
                  <a:cubicBezTo>
                    <a:pt x="172" y="31"/>
                    <a:pt x="147" y="25"/>
                    <a:pt x="116" y="25"/>
                  </a:cubicBezTo>
                  <a:cubicBezTo>
                    <a:pt x="104" y="19"/>
                    <a:pt x="92" y="13"/>
                    <a:pt x="80" y="0"/>
                  </a:cubicBezTo>
                  <a:cubicBezTo>
                    <a:pt x="67" y="7"/>
                    <a:pt x="55" y="13"/>
                    <a:pt x="43" y="19"/>
                  </a:cubicBezTo>
                </a:path>
              </a:pathLst>
            </a:custGeom>
            <a:solidFill>
              <a:srgbClr val="AF6A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8" name="Freeform 26"/>
            <p:cNvSpPr>
              <a:spLocks noChangeArrowheads="1"/>
            </p:cNvSpPr>
            <p:nvPr/>
          </p:nvSpPr>
          <p:spPr bwMode="auto">
            <a:xfrm>
              <a:off x="7614286" y="858598"/>
              <a:ext cx="254953" cy="227301"/>
            </a:xfrm>
            <a:custGeom>
              <a:avLst/>
              <a:gdLst>
                <a:gd name="T0" fmla="*/ 43 w 203"/>
                <a:gd name="T1" fmla="*/ 19 h 179"/>
                <a:gd name="T2" fmla="*/ 43 w 203"/>
                <a:gd name="T3" fmla="*/ 19 h 179"/>
                <a:gd name="T4" fmla="*/ 37 w 203"/>
                <a:gd name="T5" fmla="*/ 129 h 179"/>
                <a:gd name="T6" fmla="*/ 110 w 203"/>
                <a:gd name="T7" fmla="*/ 178 h 179"/>
                <a:gd name="T8" fmla="*/ 147 w 203"/>
                <a:gd name="T9" fmla="*/ 62 h 179"/>
                <a:gd name="T10" fmla="*/ 202 w 203"/>
                <a:gd name="T11" fmla="*/ 31 h 179"/>
                <a:gd name="T12" fmla="*/ 116 w 203"/>
                <a:gd name="T13" fmla="*/ 25 h 179"/>
                <a:gd name="T14" fmla="*/ 80 w 203"/>
                <a:gd name="T15" fmla="*/ 0 h 179"/>
                <a:gd name="T16" fmla="*/ 43 w 203"/>
                <a:gd name="T17"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79">
                  <a:moveTo>
                    <a:pt x="43" y="19"/>
                  </a:moveTo>
                  <a:lnTo>
                    <a:pt x="43" y="19"/>
                  </a:lnTo>
                  <a:cubicBezTo>
                    <a:pt x="12" y="37"/>
                    <a:pt x="0" y="99"/>
                    <a:pt x="37" y="129"/>
                  </a:cubicBezTo>
                  <a:cubicBezTo>
                    <a:pt x="73" y="160"/>
                    <a:pt x="110" y="178"/>
                    <a:pt x="110" y="178"/>
                  </a:cubicBezTo>
                  <a:cubicBezTo>
                    <a:pt x="122" y="142"/>
                    <a:pt x="135" y="99"/>
                    <a:pt x="147" y="62"/>
                  </a:cubicBezTo>
                  <a:cubicBezTo>
                    <a:pt x="165" y="50"/>
                    <a:pt x="184" y="43"/>
                    <a:pt x="202" y="31"/>
                  </a:cubicBezTo>
                  <a:cubicBezTo>
                    <a:pt x="172" y="31"/>
                    <a:pt x="147" y="25"/>
                    <a:pt x="116" y="25"/>
                  </a:cubicBezTo>
                  <a:cubicBezTo>
                    <a:pt x="104" y="19"/>
                    <a:pt x="92" y="13"/>
                    <a:pt x="80" y="0"/>
                  </a:cubicBezTo>
                  <a:cubicBezTo>
                    <a:pt x="67" y="7"/>
                    <a:pt x="55" y="13"/>
                    <a:pt x="43" y="19"/>
                  </a:cubicBezTo>
                </a:path>
              </a:pathLst>
            </a:custGeom>
            <a:solidFill>
              <a:srgbClr val="B36D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299" name="Freeform 27"/>
            <p:cNvSpPr>
              <a:spLocks noChangeArrowheads="1"/>
            </p:cNvSpPr>
            <p:nvPr/>
          </p:nvSpPr>
          <p:spPr bwMode="auto">
            <a:xfrm>
              <a:off x="7625371" y="858598"/>
              <a:ext cx="238327" cy="227301"/>
            </a:xfrm>
            <a:custGeom>
              <a:avLst/>
              <a:gdLst>
                <a:gd name="T0" fmla="*/ 37 w 191"/>
                <a:gd name="T1" fmla="*/ 19 h 179"/>
                <a:gd name="T2" fmla="*/ 37 w 191"/>
                <a:gd name="T3" fmla="*/ 19 h 179"/>
                <a:gd name="T4" fmla="*/ 37 w 191"/>
                <a:gd name="T5" fmla="*/ 123 h 179"/>
                <a:gd name="T6" fmla="*/ 104 w 191"/>
                <a:gd name="T7" fmla="*/ 178 h 179"/>
                <a:gd name="T8" fmla="*/ 141 w 191"/>
                <a:gd name="T9" fmla="*/ 62 h 179"/>
                <a:gd name="T10" fmla="*/ 190 w 191"/>
                <a:gd name="T11" fmla="*/ 31 h 179"/>
                <a:gd name="T12" fmla="*/ 110 w 191"/>
                <a:gd name="T13" fmla="*/ 25 h 179"/>
                <a:gd name="T14" fmla="*/ 74 w 191"/>
                <a:gd name="T15" fmla="*/ 0 h 179"/>
                <a:gd name="T16" fmla="*/ 37 w 191"/>
                <a:gd name="T17"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79">
                  <a:moveTo>
                    <a:pt x="37" y="19"/>
                  </a:moveTo>
                  <a:lnTo>
                    <a:pt x="37" y="19"/>
                  </a:lnTo>
                  <a:cubicBezTo>
                    <a:pt x="6" y="37"/>
                    <a:pt x="0" y="92"/>
                    <a:pt x="37" y="123"/>
                  </a:cubicBezTo>
                  <a:cubicBezTo>
                    <a:pt x="67" y="154"/>
                    <a:pt x="104" y="178"/>
                    <a:pt x="104" y="178"/>
                  </a:cubicBezTo>
                  <a:cubicBezTo>
                    <a:pt x="116" y="135"/>
                    <a:pt x="129" y="99"/>
                    <a:pt x="141" y="62"/>
                  </a:cubicBezTo>
                  <a:cubicBezTo>
                    <a:pt x="159" y="50"/>
                    <a:pt x="178" y="43"/>
                    <a:pt x="190" y="31"/>
                  </a:cubicBezTo>
                  <a:cubicBezTo>
                    <a:pt x="166" y="31"/>
                    <a:pt x="135" y="25"/>
                    <a:pt x="110" y="25"/>
                  </a:cubicBezTo>
                  <a:cubicBezTo>
                    <a:pt x="98" y="19"/>
                    <a:pt x="86" y="13"/>
                    <a:pt x="74" y="0"/>
                  </a:cubicBezTo>
                  <a:cubicBezTo>
                    <a:pt x="61" y="7"/>
                    <a:pt x="49" y="13"/>
                    <a:pt x="37" y="19"/>
                  </a:cubicBezTo>
                </a:path>
              </a:pathLst>
            </a:custGeom>
            <a:solidFill>
              <a:srgbClr val="B76F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0" name="Freeform 28"/>
            <p:cNvSpPr>
              <a:spLocks noChangeArrowheads="1"/>
            </p:cNvSpPr>
            <p:nvPr/>
          </p:nvSpPr>
          <p:spPr bwMode="auto">
            <a:xfrm>
              <a:off x="7625371" y="858600"/>
              <a:ext cx="238327" cy="216212"/>
            </a:xfrm>
            <a:custGeom>
              <a:avLst/>
              <a:gdLst>
                <a:gd name="T0" fmla="*/ 37 w 191"/>
                <a:gd name="T1" fmla="*/ 19 h 173"/>
                <a:gd name="T2" fmla="*/ 37 w 191"/>
                <a:gd name="T3" fmla="*/ 19 h 173"/>
                <a:gd name="T4" fmla="*/ 37 w 191"/>
                <a:gd name="T5" fmla="*/ 123 h 173"/>
                <a:gd name="T6" fmla="*/ 104 w 191"/>
                <a:gd name="T7" fmla="*/ 172 h 173"/>
                <a:gd name="T8" fmla="*/ 141 w 191"/>
                <a:gd name="T9" fmla="*/ 56 h 173"/>
                <a:gd name="T10" fmla="*/ 190 w 191"/>
                <a:gd name="T11" fmla="*/ 31 h 173"/>
                <a:gd name="T12" fmla="*/ 110 w 191"/>
                <a:gd name="T13" fmla="*/ 25 h 173"/>
                <a:gd name="T14" fmla="*/ 74 w 191"/>
                <a:gd name="T15" fmla="*/ 0 h 173"/>
                <a:gd name="T16" fmla="*/ 37 w 191"/>
                <a:gd name="T17" fmla="*/ 1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73">
                  <a:moveTo>
                    <a:pt x="37" y="19"/>
                  </a:moveTo>
                  <a:lnTo>
                    <a:pt x="37" y="19"/>
                  </a:lnTo>
                  <a:cubicBezTo>
                    <a:pt x="6" y="37"/>
                    <a:pt x="0" y="92"/>
                    <a:pt x="37" y="123"/>
                  </a:cubicBezTo>
                  <a:cubicBezTo>
                    <a:pt x="67" y="154"/>
                    <a:pt x="104" y="172"/>
                    <a:pt x="104" y="172"/>
                  </a:cubicBezTo>
                  <a:cubicBezTo>
                    <a:pt x="116" y="135"/>
                    <a:pt x="129" y="99"/>
                    <a:pt x="141" y="56"/>
                  </a:cubicBezTo>
                  <a:cubicBezTo>
                    <a:pt x="159" y="50"/>
                    <a:pt x="178" y="43"/>
                    <a:pt x="190" y="31"/>
                  </a:cubicBezTo>
                  <a:cubicBezTo>
                    <a:pt x="166" y="31"/>
                    <a:pt x="135" y="25"/>
                    <a:pt x="110" y="25"/>
                  </a:cubicBezTo>
                  <a:cubicBezTo>
                    <a:pt x="98" y="19"/>
                    <a:pt x="86" y="13"/>
                    <a:pt x="74" y="0"/>
                  </a:cubicBezTo>
                  <a:cubicBezTo>
                    <a:pt x="61" y="7"/>
                    <a:pt x="49" y="13"/>
                    <a:pt x="37" y="19"/>
                  </a:cubicBezTo>
                </a:path>
              </a:pathLst>
            </a:custGeom>
            <a:solidFill>
              <a:srgbClr val="BB72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1" name="Freeform 29"/>
            <p:cNvSpPr>
              <a:spLocks noChangeArrowheads="1"/>
            </p:cNvSpPr>
            <p:nvPr/>
          </p:nvSpPr>
          <p:spPr bwMode="auto">
            <a:xfrm>
              <a:off x="7625371" y="858600"/>
              <a:ext cx="238327" cy="216212"/>
            </a:xfrm>
            <a:custGeom>
              <a:avLst/>
              <a:gdLst>
                <a:gd name="T0" fmla="*/ 37 w 191"/>
                <a:gd name="T1" fmla="*/ 19 h 173"/>
                <a:gd name="T2" fmla="*/ 37 w 191"/>
                <a:gd name="T3" fmla="*/ 19 h 173"/>
                <a:gd name="T4" fmla="*/ 37 w 191"/>
                <a:gd name="T5" fmla="*/ 123 h 173"/>
                <a:gd name="T6" fmla="*/ 104 w 191"/>
                <a:gd name="T7" fmla="*/ 172 h 173"/>
                <a:gd name="T8" fmla="*/ 141 w 191"/>
                <a:gd name="T9" fmla="*/ 56 h 173"/>
                <a:gd name="T10" fmla="*/ 190 w 191"/>
                <a:gd name="T11" fmla="*/ 31 h 173"/>
                <a:gd name="T12" fmla="*/ 110 w 191"/>
                <a:gd name="T13" fmla="*/ 25 h 173"/>
                <a:gd name="T14" fmla="*/ 74 w 191"/>
                <a:gd name="T15" fmla="*/ 0 h 173"/>
                <a:gd name="T16" fmla="*/ 37 w 191"/>
                <a:gd name="T17" fmla="*/ 1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73">
                  <a:moveTo>
                    <a:pt x="37" y="19"/>
                  </a:moveTo>
                  <a:lnTo>
                    <a:pt x="37" y="19"/>
                  </a:lnTo>
                  <a:cubicBezTo>
                    <a:pt x="12" y="37"/>
                    <a:pt x="0" y="92"/>
                    <a:pt x="37" y="123"/>
                  </a:cubicBezTo>
                  <a:cubicBezTo>
                    <a:pt x="67" y="154"/>
                    <a:pt x="104" y="172"/>
                    <a:pt x="104" y="172"/>
                  </a:cubicBezTo>
                  <a:cubicBezTo>
                    <a:pt x="116" y="135"/>
                    <a:pt x="129" y="92"/>
                    <a:pt x="141" y="56"/>
                  </a:cubicBezTo>
                  <a:cubicBezTo>
                    <a:pt x="159" y="50"/>
                    <a:pt x="172" y="43"/>
                    <a:pt x="190" y="31"/>
                  </a:cubicBezTo>
                  <a:cubicBezTo>
                    <a:pt x="166" y="31"/>
                    <a:pt x="135" y="25"/>
                    <a:pt x="110" y="25"/>
                  </a:cubicBezTo>
                  <a:cubicBezTo>
                    <a:pt x="98" y="19"/>
                    <a:pt x="86" y="13"/>
                    <a:pt x="74" y="0"/>
                  </a:cubicBezTo>
                  <a:cubicBezTo>
                    <a:pt x="61" y="7"/>
                    <a:pt x="49" y="13"/>
                    <a:pt x="37" y="19"/>
                  </a:cubicBezTo>
                </a:path>
              </a:pathLst>
            </a:custGeom>
            <a:solidFill>
              <a:srgbClr val="BF75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2" name="Freeform 30"/>
            <p:cNvSpPr>
              <a:spLocks noChangeArrowheads="1"/>
            </p:cNvSpPr>
            <p:nvPr/>
          </p:nvSpPr>
          <p:spPr bwMode="auto">
            <a:xfrm>
              <a:off x="7625371" y="858600"/>
              <a:ext cx="238327" cy="210668"/>
            </a:xfrm>
            <a:custGeom>
              <a:avLst/>
              <a:gdLst>
                <a:gd name="T0" fmla="*/ 43 w 191"/>
                <a:gd name="T1" fmla="*/ 19 h 167"/>
                <a:gd name="T2" fmla="*/ 43 w 191"/>
                <a:gd name="T3" fmla="*/ 19 h 167"/>
                <a:gd name="T4" fmla="*/ 37 w 191"/>
                <a:gd name="T5" fmla="*/ 117 h 167"/>
                <a:gd name="T6" fmla="*/ 104 w 191"/>
                <a:gd name="T7" fmla="*/ 166 h 167"/>
                <a:gd name="T8" fmla="*/ 141 w 191"/>
                <a:gd name="T9" fmla="*/ 56 h 167"/>
                <a:gd name="T10" fmla="*/ 190 w 191"/>
                <a:gd name="T11" fmla="*/ 31 h 167"/>
                <a:gd name="T12" fmla="*/ 110 w 191"/>
                <a:gd name="T13" fmla="*/ 25 h 167"/>
                <a:gd name="T14" fmla="*/ 74 w 191"/>
                <a:gd name="T15" fmla="*/ 0 h 167"/>
                <a:gd name="T16" fmla="*/ 43 w 191"/>
                <a:gd name="T17" fmla="*/ 1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7">
                  <a:moveTo>
                    <a:pt x="43" y="19"/>
                  </a:moveTo>
                  <a:lnTo>
                    <a:pt x="43" y="19"/>
                  </a:lnTo>
                  <a:cubicBezTo>
                    <a:pt x="12" y="37"/>
                    <a:pt x="0" y="92"/>
                    <a:pt x="37" y="117"/>
                  </a:cubicBezTo>
                  <a:cubicBezTo>
                    <a:pt x="67" y="148"/>
                    <a:pt x="104" y="166"/>
                    <a:pt x="104" y="166"/>
                  </a:cubicBezTo>
                  <a:cubicBezTo>
                    <a:pt x="116" y="129"/>
                    <a:pt x="129" y="92"/>
                    <a:pt x="141" y="56"/>
                  </a:cubicBezTo>
                  <a:cubicBezTo>
                    <a:pt x="153" y="50"/>
                    <a:pt x="172" y="43"/>
                    <a:pt x="190" y="31"/>
                  </a:cubicBezTo>
                  <a:cubicBezTo>
                    <a:pt x="159" y="31"/>
                    <a:pt x="135" y="25"/>
                    <a:pt x="110" y="25"/>
                  </a:cubicBezTo>
                  <a:cubicBezTo>
                    <a:pt x="98" y="19"/>
                    <a:pt x="86" y="7"/>
                    <a:pt x="74" y="0"/>
                  </a:cubicBezTo>
                  <a:cubicBezTo>
                    <a:pt x="61" y="7"/>
                    <a:pt x="49" y="13"/>
                    <a:pt x="43" y="19"/>
                  </a:cubicBezTo>
                </a:path>
              </a:pathLst>
            </a:custGeom>
            <a:solidFill>
              <a:srgbClr val="C277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3" name="Freeform 31"/>
            <p:cNvSpPr>
              <a:spLocks noChangeArrowheads="1"/>
            </p:cNvSpPr>
            <p:nvPr/>
          </p:nvSpPr>
          <p:spPr bwMode="auto">
            <a:xfrm>
              <a:off x="7625371" y="858600"/>
              <a:ext cx="232782" cy="210668"/>
            </a:xfrm>
            <a:custGeom>
              <a:avLst/>
              <a:gdLst>
                <a:gd name="T0" fmla="*/ 43 w 185"/>
                <a:gd name="T1" fmla="*/ 19 h 167"/>
                <a:gd name="T2" fmla="*/ 43 w 185"/>
                <a:gd name="T3" fmla="*/ 19 h 167"/>
                <a:gd name="T4" fmla="*/ 37 w 185"/>
                <a:gd name="T5" fmla="*/ 117 h 167"/>
                <a:gd name="T6" fmla="*/ 104 w 185"/>
                <a:gd name="T7" fmla="*/ 166 h 167"/>
                <a:gd name="T8" fmla="*/ 141 w 185"/>
                <a:gd name="T9" fmla="*/ 56 h 167"/>
                <a:gd name="T10" fmla="*/ 184 w 185"/>
                <a:gd name="T11" fmla="*/ 31 h 167"/>
                <a:gd name="T12" fmla="*/ 110 w 185"/>
                <a:gd name="T13" fmla="*/ 25 h 167"/>
                <a:gd name="T14" fmla="*/ 74 w 185"/>
                <a:gd name="T15" fmla="*/ 0 h 167"/>
                <a:gd name="T16" fmla="*/ 43 w 185"/>
                <a:gd name="T17" fmla="*/ 1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67">
                  <a:moveTo>
                    <a:pt x="43" y="19"/>
                  </a:moveTo>
                  <a:lnTo>
                    <a:pt x="43" y="19"/>
                  </a:lnTo>
                  <a:cubicBezTo>
                    <a:pt x="12" y="37"/>
                    <a:pt x="0" y="86"/>
                    <a:pt x="37" y="117"/>
                  </a:cubicBezTo>
                  <a:cubicBezTo>
                    <a:pt x="67" y="148"/>
                    <a:pt x="104" y="166"/>
                    <a:pt x="104" y="166"/>
                  </a:cubicBezTo>
                  <a:cubicBezTo>
                    <a:pt x="116" y="129"/>
                    <a:pt x="129" y="92"/>
                    <a:pt x="141" y="56"/>
                  </a:cubicBezTo>
                  <a:cubicBezTo>
                    <a:pt x="153" y="50"/>
                    <a:pt x="172" y="37"/>
                    <a:pt x="184" y="31"/>
                  </a:cubicBezTo>
                  <a:cubicBezTo>
                    <a:pt x="159" y="31"/>
                    <a:pt x="135" y="25"/>
                    <a:pt x="110" y="25"/>
                  </a:cubicBezTo>
                  <a:cubicBezTo>
                    <a:pt x="98" y="19"/>
                    <a:pt x="86" y="7"/>
                    <a:pt x="74" y="0"/>
                  </a:cubicBezTo>
                  <a:cubicBezTo>
                    <a:pt x="61" y="7"/>
                    <a:pt x="55" y="13"/>
                    <a:pt x="43" y="19"/>
                  </a:cubicBezTo>
                </a:path>
              </a:pathLst>
            </a:custGeom>
            <a:solidFill>
              <a:srgbClr val="C679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4" name="Freeform 32"/>
            <p:cNvSpPr>
              <a:spLocks noChangeArrowheads="1"/>
            </p:cNvSpPr>
            <p:nvPr/>
          </p:nvSpPr>
          <p:spPr bwMode="auto">
            <a:xfrm>
              <a:off x="7630917" y="858600"/>
              <a:ext cx="227238" cy="210668"/>
            </a:xfrm>
            <a:custGeom>
              <a:avLst/>
              <a:gdLst>
                <a:gd name="T0" fmla="*/ 37 w 179"/>
                <a:gd name="T1" fmla="*/ 19 h 167"/>
                <a:gd name="T2" fmla="*/ 37 w 179"/>
                <a:gd name="T3" fmla="*/ 19 h 167"/>
                <a:gd name="T4" fmla="*/ 31 w 179"/>
                <a:gd name="T5" fmla="*/ 117 h 167"/>
                <a:gd name="T6" fmla="*/ 98 w 179"/>
                <a:gd name="T7" fmla="*/ 166 h 167"/>
                <a:gd name="T8" fmla="*/ 135 w 179"/>
                <a:gd name="T9" fmla="*/ 56 h 167"/>
                <a:gd name="T10" fmla="*/ 178 w 179"/>
                <a:gd name="T11" fmla="*/ 31 h 167"/>
                <a:gd name="T12" fmla="*/ 104 w 179"/>
                <a:gd name="T13" fmla="*/ 25 h 167"/>
                <a:gd name="T14" fmla="*/ 68 w 179"/>
                <a:gd name="T15" fmla="*/ 0 h 167"/>
                <a:gd name="T16" fmla="*/ 37 w 179"/>
                <a:gd name="T17" fmla="*/ 1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67">
                  <a:moveTo>
                    <a:pt x="37" y="19"/>
                  </a:moveTo>
                  <a:lnTo>
                    <a:pt x="37" y="19"/>
                  </a:lnTo>
                  <a:cubicBezTo>
                    <a:pt x="6" y="37"/>
                    <a:pt x="0" y="86"/>
                    <a:pt x="31" y="117"/>
                  </a:cubicBezTo>
                  <a:cubicBezTo>
                    <a:pt x="61" y="148"/>
                    <a:pt x="98" y="166"/>
                    <a:pt x="98" y="166"/>
                  </a:cubicBezTo>
                  <a:cubicBezTo>
                    <a:pt x="110" y="129"/>
                    <a:pt x="123" y="92"/>
                    <a:pt x="135" y="56"/>
                  </a:cubicBezTo>
                  <a:cubicBezTo>
                    <a:pt x="147" y="50"/>
                    <a:pt x="166" y="37"/>
                    <a:pt x="178" y="31"/>
                  </a:cubicBezTo>
                  <a:cubicBezTo>
                    <a:pt x="153" y="31"/>
                    <a:pt x="129" y="25"/>
                    <a:pt x="104" y="25"/>
                  </a:cubicBezTo>
                  <a:cubicBezTo>
                    <a:pt x="92" y="19"/>
                    <a:pt x="80" y="7"/>
                    <a:pt x="68" y="0"/>
                  </a:cubicBezTo>
                  <a:cubicBezTo>
                    <a:pt x="55" y="7"/>
                    <a:pt x="49" y="13"/>
                    <a:pt x="37" y="19"/>
                  </a:cubicBezTo>
                </a:path>
              </a:pathLst>
            </a:custGeom>
            <a:solidFill>
              <a:srgbClr val="CA7C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5" name="Freeform 33"/>
            <p:cNvSpPr>
              <a:spLocks noChangeArrowheads="1"/>
            </p:cNvSpPr>
            <p:nvPr/>
          </p:nvSpPr>
          <p:spPr bwMode="auto">
            <a:xfrm>
              <a:off x="7630917" y="858598"/>
              <a:ext cx="227238" cy="205126"/>
            </a:xfrm>
            <a:custGeom>
              <a:avLst/>
              <a:gdLst>
                <a:gd name="T0" fmla="*/ 37 w 179"/>
                <a:gd name="T1" fmla="*/ 19 h 161"/>
                <a:gd name="T2" fmla="*/ 37 w 179"/>
                <a:gd name="T3" fmla="*/ 19 h 161"/>
                <a:gd name="T4" fmla="*/ 31 w 179"/>
                <a:gd name="T5" fmla="*/ 117 h 161"/>
                <a:gd name="T6" fmla="*/ 98 w 179"/>
                <a:gd name="T7" fmla="*/ 160 h 161"/>
                <a:gd name="T8" fmla="*/ 129 w 179"/>
                <a:gd name="T9" fmla="*/ 56 h 161"/>
                <a:gd name="T10" fmla="*/ 178 w 179"/>
                <a:gd name="T11" fmla="*/ 31 h 161"/>
                <a:gd name="T12" fmla="*/ 98 w 179"/>
                <a:gd name="T13" fmla="*/ 25 h 161"/>
                <a:gd name="T14" fmla="*/ 68 w 179"/>
                <a:gd name="T15" fmla="*/ 0 h 161"/>
                <a:gd name="T16" fmla="*/ 37 w 179"/>
                <a:gd name="T17"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61">
                  <a:moveTo>
                    <a:pt x="37" y="19"/>
                  </a:moveTo>
                  <a:lnTo>
                    <a:pt x="37" y="19"/>
                  </a:lnTo>
                  <a:cubicBezTo>
                    <a:pt x="6" y="31"/>
                    <a:pt x="0" y="86"/>
                    <a:pt x="31" y="117"/>
                  </a:cubicBezTo>
                  <a:cubicBezTo>
                    <a:pt x="61" y="142"/>
                    <a:pt x="98" y="160"/>
                    <a:pt x="98" y="160"/>
                  </a:cubicBezTo>
                  <a:cubicBezTo>
                    <a:pt x="110" y="123"/>
                    <a:pt x="117" y="92"/>
                    <a:pt x="129" y="56"/>
                  </a:cubicBezTo>
                  <a:cubicBezTo>
                    <a:pt x="147" y="50"/>
                    <a:pt x="160" y="37"/>
                    <a:pt x="178" y="31"/>
                  </a:cubicBezTo>
                  <a:cubicBezTo>
                    <a:pt x="153" y="31"/>
                    <a:pt x="129" y="25"/>
                    <a:pt x="98" y="25"/>
                  </a:cubicBezTo>
                  <a:cubicBezTo>
                    <a:pt x="92" y="19"/>
                    <a:pt x="80" y="7"/>
                    <a:pt x="68" y="0"/>
                  </a:cubicBezTo>
                  <a:cubicBezTo>
                    <a:pt x="55" y="7"/>
                    <a:pt x="49" y="13"/>
                    <a:pt x="37" y="19"/>
                  </a:cubicBezTo>
                </a:path>
              </a:pathLst>
            </a:custGeom>
            <a:solidFill>
              <a:srgbClr val="CE7F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6" name="Freeform 34"/>
            <p:cNvSpPr>
              <a:spLocks noChangeArrowheads="1"/>
            </p:cNvSpPr>
            <p:nvPr/>
          </p:nvSpPr>
          <p:spPr bwMode="auto">
            <a:xfrm>
              <a:off x="7630917" y="858598"/>
              <a:ext cx="227238" cy="205126"/>
            </a:xfrm>
            <a:custGeom>
              <a:avLst/>
              <a:gdLst>
                <a:gd name="T0" fmla="*/ 37 w 179"/>
                <a:gd name="T1" fmla="*/ 19 h 161"/>
                <a:gd name="T2" fmla="*/ 37 w 179"/>
                <a:gd name="T3" fmla="*/ 19 h 161"/>
                <a:gd name="T4" fmla="*/ 31 w 179"/>
                <a:gd name="T5" fmla="*/ 111 h 161"/>
                <a:gd name="T6" fmla="*/ 98 w 179"/>
                <a:gd name="T7" fmla="*/ 160 h 161"/>
                <a:gd name="T8" fmla="*/ 129 w 179"/>
                <a:gd name="T9" fmla="*/ 56 h 161"/>
                <a:gd name="T10" fmla="*/ 178 w 179"/>
                <a:gd name="T11" fmla="*/ 31 h 161"/>
                <a:gd name="T12" fmla="*/ 98 w 179"/>
                <a:gd name="T13" fmla="*/ 25 h 161"/>
                <a:gd name="T14" fmla="*/ 68 w 179"/>
                <a:gd name="T15" fmla="*/ 0 h 161"/>
                <a:gd name="T16" fmla="*/ 37 w 179"/>
                <a:gd name="T17"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61">
                  <a:moveTo>
                    <a:pt x="37" y="19"/>
                  </a:moveTo>
                  <a:lnTo>
                    <a:pt x="37" y="19"/>
                  </a:lnTo>
                  <a:cubicBezTo>
                    <a:pt x="6" y="31"/>
                    <a:pt x="0" y="86"/>
                    <a:pt x="31" y="111"/>
                  </a:cubicBezTo>
                  <a:cubicBezTo>
                    <a:pt x="61" y="142"/>
                    <a:pt x="98" y="160"/>
                    <a:pt x="98" y="160"/>
                  </a:cubicBezTo>
                  <a:cubicBezTo>
                    <a:pt x="104" y="123"/>
                    <a:pt x="117" y="86"/>
                    <a:pt x="129" y="56"/>
                  </a:cubicBezTo>
                  <a:cubicBezTo>
                    <a:pt x="147" y="43"/>
                    <a:pt x="160" y="37"/>
                    <a:pt x="178" y="31"/>
                  </a:cubicBezTo>
                  <a:cubicBezTo>
                    <a:pt x="153" y="31"/>
                    <a:pt x="123" y="25"/>
                    <a:pt x="98" y="25"/>
                  </a:cubicBezTo>
                  <a:cubicBezTo>
                    <a:pt x="92" y="13"/>
                    <a:pt x="80" y="7"/>
                    <a:pt x="68" y="0"/>
                  </a:cubicBezTo>
                  <a:cubicBezTo>
                    <a:pt x="55" y="7"/>
                    <a:pt x="49" y="13"/>
                    <a:pt x="37" y="19"/>
                  </a:cubicBezTo>
                </a:path>
              </a:pathLst>
            </a:custGeom>
            <a:solidFill>
              <a:srgbClr val="D281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7" name="Freeform 35"/>
            <p:cNvSpPr>
              <a:spLocks noChangeArrowheads="1"/>
            </p:cNvSpPr>
            <p:nvPr/>
          </p:nvSpPr>
          <p:spPr bwMode="auto">
            <a:xfrm>
              <a:off x="7630914" y="858600"/>
              <a:ext cx="216154" cy="194037"/>
            </a:xfrm>
            <a:custGeom>
              <a:avLst/>
              <a:gdLst>
                <a:gd name="T0" fmla="*/ 37 w 173"/>
                <a:gd name="T1" fmla="*/ 19 h 155"/>
                <a:gd name="T2" fmla="*/ 37 w 173"/>
                <a:gd name="T3" fmla="*/ 19 h 155"/>
                <a:gd name="T4" fmla="*/ 31 w 173"/>
                <a:gd name="T5" fmla="*/ 111 h 155"/>
                <a:gd name="T6" fmla="*/ 92 w 173"/>
                <a:gd name="T7" fmla="*/ 154 h 155"/>
                <a:gd name="T8" fmla="*/ 129 w 173"/>
                <a:gd name="T9" fmla="*/ 50 h 155"/>
                <a:gd name="T10" fmla="*/ 172 w 173"/>
                <a:gd name="T11" fmla="*/ 31 h 155"/>
                <a:gd name="T12" fmla="*/ 98 w 173"/>
                <a:gd name="T13" fmla="*/ 19 h 155"/>
                <a:gd name="T14" fmla="*/ 68 w 173"/>
                <a:gd name="T15" fmla="*/ 0 h 155"/>
                <a:gd name="T16" fmla="*/ 37 w 173"/>
                <a:gd name="T17"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55">
                  <a:moveTo>
                    <a:pt x="37" y="19"/>
                  </a:moveTo>
                  <a:lnTo>
                    <a:pt x="37" y="19"/>
                  </a:lnTo>
                  <a:cubicBezTo>
                    <a:pt x="6" y="31"/>
                    <a:pt x="0" y="86"/>
                    <a:pt x="31" y="111"/>
                  </a:cubicBezTo>
                  <a:cubicBezTo>
                    <a:pt x="61" y="142"/>
                    <a:pt x="92" y="154"/>
                    <a:pt x="92" y="154"/>
                  </a:cubicBezTo>
                  <a:cubicBezTo>
                    <a:pt x="104" y="123"/>
                    <a:pt x="117" y="86"/>
                    <a:pt x="129" y="50"/>
                  </a:cubicBezTo>
                  <a:cubicBezTo>
                    <a:pt x="141" y="43"/>
                    <a:pt x="160" y="37"/>
                    <a:pt x="172" y="31"/>
                  </a:cubicBezTo>
                  <a:cubicBezTo>
                    <a:pt x="147" y="31"/>
                    <a:pt x="123" y="25"/>
                    <a:pt x="98" y="19"/>
                  </a:cubicBezTo>
                  <a:cubicBezTo>
                    <a:pt x="92" y="13"/>
                    <a:pt x="80" y="7"/>
                    <a:pt x="68" y="0"/>
                  </a:cubicBezTo>
                  <a:cubicBezTo>
                    <a:pt x="61" y="7"/>
                    <a:pt x="49" y="13"/>
                    <a:pt x="37" y="19"/>
                  </a:cubicBezTo>
                </a:path>
              </a:pathLst>
            </a:custGeom>
            <a:solidFill>
              <a:srgbClr val="D683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8" name="Freeform 36"/>
            <p:cNvSpPr>
              <a:spLocks noChangeArrowheads="1"/>
            </p:cNvSpPr>
            <p:nvPr/>
          </p:nvSpPr>
          <p:spPr bwMode="auto">
            <a:xfrm>
              <a:off x="7630914" y="858600"/>
              <a:ext cx="216154" cy="194037"/>
            </a:xfrm>
            <a:custGeom>
              <a:avLst/>
              <a:gdLst>
                <a:gd name="T0" fmla="*/ 37 w 173"/>
                <a:gd name="T1" fmla="*/ 19 h 155"/>
                <a:gd name="T2" fmla="*/ 37 w 173"/>
                <a:gd name="T3" fmla="*/ 19 h 155"/>
                <a:gd name="T4" fmla="*/ 31 w 173"/>
                <a:gd name="T5" fmla="*/ 111 h 155"/>
                <a:gd name="T6" fmla="*/ 92 w 173"/>
                <a:gd name="T7" fmla="*/ 154 h 155"/>
                <a:gd name="T8" fmla="*/ 129 w 173"/>
                <a:gd name="T9" fmla="*/ 50 h 155"/>
                <a:gd name="T10" fmla="*/ 172 w 173"/>
                <a:gd name="T11" fmla="*/ 31 h 155"/>
                <a:gd name="T12" fmla="*/ 98 w 173"/>
                <a:gd name="T13" fmla="*/ 19 h 155"/>
                <a:gd name="T14" fmla="*/ 68 w 173"/>
                <a:gd name="T15" fmla="*/ 0 h 155"/>
                <a:gd name="T16" fmla="*/ 37 w 173"/>
                <a:gd name="T17"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55">
                  <a:moveTo>
                    <a:pt x="37" y="19"/>
                  </a:moveTo>
                  <a:lnTo>
                    <a:pt x="37" y="19"/>
                  </a:lnTo>
                  <a:cubicBezTo>
                    <a:pt x="12" y="31"/>
                    <a:pt x="0" y="80"/>
                    <a:pt x="31" y="111"/>
                  </a:cubicBezTo>
                  <a:cubicBezTo>
                    <a:pt x="61" y="135"/>
                    <a:pt x="92" y="154"/>
                    <a:pt x="92" y="154"/>
                  </a:cubicBezTo>
                  <a:cubicBezTo>
                    <a:pt x="104" y="117"/>
                    <a:pt x="117" y="86"/>
                    <a:pt x="129" y="50"/>
                  </a:cubicBezTo>
                  <a:cubicBezTo>
                    <a:pt x="141" y="43"/>
                    <a:pt x="160" y="37"/>
                    <a:pt x="172" y="31"/>
                  </a:cubicBezTo>
                  <a:cubicBezTo>
                    <a:pt x="147" y="31"/>
                    <a:pt x="123" y="25"/>
                    <a:pt x="98" y="19"/>
                  </a:cubicBezTo>
                  <a:cubicBezTo>
                    <a:pt x="92" y="13"/>
                    <a:pt x="80" y="7"/>
                    <a:pt x="68" y="0"/>
                  </a:cubicBezTo>
                  <a:cubicBezTo>
                    <a:pt x="61" y="7"/>
                    <a:pt x="49" y="13"/>
                    <a:pt x="37" y="19"/>
                  </a:cubicBezTo>
                </a:path>
              </a:pathLst>
            </a:custGeom>
            <a:solidFill>
              <a:srgbClr val="DA862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09" name="Freeform 37"/>
            <p:cNvSpPr>
              <a:spLocks noChangeArrowheads="1"/>
            </p:cNvSpPr>
            <p:nvPr/>
          </p:nvSpPr>
          <p:spPr bwMode="auto">
            <a:xfrm>
              <a:off x="7630914" y="858600"/>
              <a:ext cx="216154" cy="188491"/>
            </a:xfrm>
            <a:custGeom>
              <a:avLst/>
              <a:gdLst>
                <a:gd name="T0" fmla="*/ 37 w 173"/>
                <a:gd name="T1" fmla="*/ 19 h 149"/>
                <a:gd name="T2" fmla="*/ 37 w 173"/>
                <a:gd name="T3" fmla="*/ 19 h 149"/>
                <a:gd name="T4" fmla="*/ 31 w 173"/>
                <a:gd name="T5" fmla="*/ 105 h 149"/>
                <a:gd name="T6" fmla="*/ 92 w 173"/>
                <a:gd name="T7" fmla="*/ 148 h 149"/>
                <a:gd name="T8" fmla="*/ 129 w 173"/>
                <a:gd name="T9" fmla="*/ 50 h 149"/>
                <a:gd name="T10" fmla="*/ 172 w 173"/>
                <a:gd name="T11" fmla="*/ 31 h 149"/>
                <a:gd name="T12" fmla="*/ 98 w 173"/>
                <a:gd name="T13" fmla="*/ 19 h 149"/>
                <a:gd name="T14" fmla="*/ 68 w 173"/>
                <a:gd name="T15" fmla="*/ 0 h 149"/>
                <a:gd name="T16" fmla="*/ 37 w 173"/>
                <a:gd name="T17" fmla="*/ 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49">
                  <a:moveTo>
                    <a:pt x="37" y="19"/>
                  </a:moveTo>
                  <a:lnTo>
                    <a:pt x="37" y="19"/>
                  </a:lnTo>
                  <a:cubicBezTo>
                    <a:pt x="12" y="31"/>
                    <a:pt x="0" y="80"/>
                    <a:pt x="31" y="105"/>
                  </a:cubicBezTo>
                  <a:cubicBezTo>
                    <a:pt x="61" y="135"/>
                    <a:pt x="92" y="148"/>
                    <a:pt x="92" y="148"/>
                  </a:cubicBezTo>
                  <a:cubicBezTo>
                    <a:pt x="104" y="117"/>
                    <a:pt x="117" y="86"/>
                    <a:pt x="129" y="50"/>
                  </a:cubicBezTo>
                  <a:cubicBezTo>
                    <a:pt x="141" y="43"/>
                    <a:pt x="153" y="37"/>
                    <a:pt x="172" y="31"/>
                  </a:cubicBezTo>
                  <a:cubicBezTo>
                    <a:pt x="147" y="31"/>
                    <a:pt x="123" y="25"/>
                    <a:pt x="98" y="19"/>
                  </a:cubicBezTo>
                  <a:cubicBezTo>
                    <a:pt x="86" y="13"/>
                    <a:pt x="80" y="7"/>
                    <a:pt x="68" y="0"/>
                  </a:cubicBezTo>
                  <a:cubicBezTo>
                    <a:pt x="61" y="7"/>
                    <a:pt x="49" y="13"/>
                    <a:pt x="37" y="19"/>
                  </a:cubicBezTo>
                </a:path>
              </a:pathLst>
            </a:custGeom>
            <a:solidFill>
              <a:srgbClr val="DD8927"/>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0" name="Freeform 38"/>
            <p:cNvSpPr>
              <a:spLocks noChangeArrowheads="1"/>
            </p:cNvSpPr>
            <p:nvPr/>
          </p:nvSpPr>
          <p:spPr bwMode="auto">
            <a:xfrm>
              <a:off x="7642001" y="858600"/>
              <a:ext cx="210611" cy="188491"/>
            </a:xfrm>
            <a:custGeom>
              <a:avLst/>
              <a:gdLst>
                <a:gd name="T0" fmla="*/ 31 w 167"/>
                <a:gd name="T1" fmla="*/ 19 h 149"/>
                <a:gd name="T2" fmla="*/ 31 w 167"/>
                <a:gd name="T3" fmla="*/ 19 h 149"/>
                <a:gd name="T4" fmla="*/ 31 w 167"/>
                <a:gd name="T5" fmla="*/ 105 h 149"/>
                <a:gd name="T6" fmla="*/ 86 w 167"/>
                <a:gd name="T7" fmla="*/ 148 h 149"/>
                <a:gd name="T8" fmla="*/ 123 w 167"/>
                <a:gd name="T9" fmla="*/ 50 h 149"/>
                <a:gd name="T10" fmla="*/ 166 w 167"/>
                <a:gd name="T11" fmla="*/ 31 h 149"/>
                <a:gd name="T12" fmla="*/ 92 w 167"/>
                <a:gd name="T13" fmla="*/ 19 h 149"/>
                <a:gd name="T14" fmla="*/ 62 w 167"/>
                <a:gd name="T15" fmla="*/ 0 h 149"/>
                <a:gd name="T16" fmla="*/ 31 w 167"/>
                <a:gd name="T17" fmla="*/ 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49">
                  <a:moveTo>
                    <a:pt x="31" y="19"/>
                  </a:moveTo>
                  <a:lnTo>
                    <a:pt x="31" y="19"/>
                  </a:lnTo>
                  <a:cubicBezTo>
                    <a:pt x="6" y="31"/>
                    <a:pt x="0" y="80"/>
                    <a:pt x="31" y="105"/>
                  </a:cubicBezTo>
                  <a:cubicBezTo>
                    <a:pt x="62" y="129"/>
                    <a:pt x="86" y="148"/>
                    <a:pt x="86" y="148"/>
                  </a:cubicBezTo>
                  <a:cubicBezTo>
                    <a:pt x="98" y="117"/>
                    <a:pt x="111" y="80"/>
                    <a:pt x="123" y="50"/>
                  </a:cubicBezTo>
                  <a:cubicBezTo>
                    <a:pt x="135" y="43"/>
                    <a:pt x="147" y="37"/>
                    <a:pt x="166" y="31"/>
                  </a:cubicBezTo>
                  <a:cubicBezTo>
                    <a:pt x="141" y="31"/>
                    <a:pt x="117" y="25"/>
                    <a:pt x="92" y="19"/>
                  </a:cubicBezTo>
                  <a:cubicBezTo>
                    <a:pt x="80" y="13"/>
                    <a:pt x="74" y="7"/>
                    <a:pt x="62" y="0"/>
                  </a:cubicBezTo>
                  <a:cubicBezTo>
                    <a:pt x="55" y="7"/>
                    <a:pt x="43" y="13"/>
                    <a:pt x="31" y="19"/>
                  </a:cubicBezTo>
                </a:path>
              </a:pathLst>
            </a:custGeom>
            <a:solidFill>
              <a:srgbClr val="E18B2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1" name="Freeform 39"/>
            <p:cNvSpPr>
              <a:spLocks noChangeArrowheads="1"/>
            </p:cNvSpPr>
            <p:nvPr/>
          </p:nvSpPr>
          <p:spPr bwMode="auto">
            <a:xfrm>
              <a:off x="7642001" y="858600"/>
              <a:ext cx="205070" cy="188491"/>
            </a:xfrm>
            <a:custGeom>
              <a:avLst/>
              <a:gdLst>
                <a:gd name="T0" fmla="*/ 31 w 161"/>
                <a:gd name="T1" fmla="*/ 19 h 149"/>
                <a:gd name="T2" fmla="*/ 31 w 161"/>
                <a:gd name="T3" fmla="*/ 19 h 149"/>
                <a:gd name="T4" fmla="*/ 31 w 161"/>
                <a:gd name="T5" fmla="*/ 105 h 149"/>
                <a:gd name="T6" fmla="*/ 86 w 161"/>
                <a:gd name="T7" fmla="*/ 148 h 149"/>
                <a:gd name="T8" fmla="*/ 117 w 161"/>
                <a:gd name="T9" fmla="*/ 50 h 149"/>
                <a:gd name="T10" fmla="*/ 160 w 161"/>
                <a:gd name="T11" fmla="*/ 31 h 149"/>
                <a:gd name="T12" fmla="*/ 92 w 161"/>
                <a:gd name="T13" fmla="*/ 19 h 149"/>
                <a:gd name="T14" fmla="*/ 62 w 161"/>
                <a:gd name="T15" fmla="*/ 0 h 149"/>
                <a:gd name="T16" fmla="*/ 31 w 161"/>
                <a:gd name="T17" fmla="*/ 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49">
                  <a:moveTo>
                    <a:pt x="31" y="19"/>
                  </a:moveTo>
                  <a:lnTo>
                    <a:pt x="31" y="19"/>
                  </a:lnTo>
                  <a:cubicBezTo>
                    <a:pt x="6" y="31"/>
                    <a:pt x="0" y="80"/>
                    <a:pt x="31" y="105"/>
                  </a:cubicBezTo>
                  <a:cubicBezTo>
                    <a:pt x="62" y="129"/>
                    <a:pt x="86" y="148"/>
                    <a:pt x="86" y="148"/>
                  </a:cubicBezTo>
                  <a:cubicBezTo>
                    <a:pt x="98" y="111"/>
                    <a:pt x="111" y="80"/>
                    <a:pt x="117" y="50"/>
                  </a:cubicBezTo>
                  <a:cubicBezTo>
                    <a:pt x="135" y="43"/>
                    <a:pt x="147" y="37"/>
                    <a:pt x="160" y="31"/>
                  </a:cubicBezTo>
                  <a:cubicBezTo>
                    <a:pt x="141" y="31"/>
                    <a:pt x="117" y="25"/>
                    <a:pt x="92" y="19"/>
                  </a:cubicBezTo>
                  <a:cubicBezTo>
                    <a:pt x="80" y="13"/>
                    <a:pt x="74" y="7"/>
                    <a:pt x="62" y="0"/>
                  </a:cubicBezTo>
                  <a:cubicBezTo>
                    <a:pt x="55" y="7"/>
                    <a:pt x="43" y="13"/>
                    <a:pt x="31" y="19"/>
                  </a:cubicBezTo>
                </a:path>
              </a:pathLst>
            </a:custGeom>
            <a:solidFill>
              <a:srgbClr val="E58D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2" name="Freeform 40"/>
            <p:cNvSpPr>
              <a:spLocks noChangeArrowheads="1"/>
            </p:cNvSpPr>
            <p:nvPr/>
          </p:nvSpPr>
          <p:spPr bwMode="auto">
            <a:xfrm>
              <a:off x="7642001" y="858598"/>
              <a:ext cx="205070" cy="177405"/>
            </a:xfrm>
            <a:custGeom>
              <a:avLst/>
              <a:gdLst>
                <a:gd name="T0" fmla="*/ 31 w 161"/>
                <a:gd name="T1" fmla="*/ 19 h 143"/>
                <a:gd name="T2" fmla="*/ 31 w 161"/>
                <a:gd name="T3" fmla="*/ 19 h 143"/>
                <a:gd name="T4" fmla="*/ 31 w 161"/>
                <a:gd name="T5" fmla="*/ 105 h 143"/>
                <a:gd name="T6" fmla="*/ 86 w 161"/>
                <a:gd name="T7" fmla="*/ 142 h 143"/>
                <a:gd name="T8" fmla="*/ 117 w 161"/>
                <a:gd name="T9" fmla="*/ 50 h 143"/>
                <a:gd name="T10" fmla="*/ 160 w 161"/>
                <a:gd name="T11" fmla="*/ 31 h 143"/>
                <a:gd name="T12" fmla="*/ 92 w 161"/>
                <a:gd name="T13" fmla="*/ 19 h 143"/>
                <a:gd name="T14" fmla="*/ 62 w 161"/>
                <a:gd name="T15" fmla="*/ 0 h 143"/>
                <a:gd name="T16" fmla="*/ 31 w 161"/>
                <a:gd name="T17" fmla="*/ 1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43">
                  <a:moveTo>
                    <a:pt x="31" y="19"/>
                  </a:moveTo>
                  <a:lnTo>
                    <a:pt x="31" y="19"/>
                  </a:lnTo>
                  <a:cubicBezTo>
                    <a:pt x="6" y="31"/>
                    <a:pt x="0" y="74"/>
                    <a:pt x="31" y="105"/>
                  </a:cubicBezTo>
                  <a:cubicBezTo>
                    <a:pt x="62" y="129"/>
                    <a:pt x="86" y="142"/>
                    <a:pt x="86" y="142"/>
                  </a:cubicBezTo>
                  <a:cubicBezTo>
                    <a:pt x="98" y="111"/>
                    <a:pt x="111" y="80"/>
                    <a:pt x="117" y="50"/>
                  </a:cubicBezTo>
                  <a:cubicBezTo>
                    <a:pt x="135" y="43"/>
                    <a:pt x="147" y="37"/>
                    <a:pt x="160" y="31"/>
                  </a:cubicBezTo>
                  <a:cubicBezTo>
                    <a:pt x="135" y="31"/>
                    <a:pt x="117" y="25"/>
                    <a:pt x="92" y="19"/>
                  </a:cubicBezTo>
                  <a:cubicBezTo>
                    <a:pt x="80" y="13"/>
                    <a:pt x="74" y="7"/>
                    <a:pt x="62" y="0"/>
                  </a:cubicBezTo>
                  <a:cubicBezTo>
                    <a:pt x="55" y="7"/>
                    <a:pt x="43" y="13"/>
                    <a:pt x="31" y="19"/>
                  </a:cubicBezTo>
                </a:path>
              </a:pathLst>
            </a:custGeom>
            <a:solidFill>
              <a:srgbClr val="E8902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3" name="Freeform 41"/>
            <p:cNvSpPr>
              <a:spLocks noChangeArrowheads="1"/>
            </p:cNvSpPr>
            <p:nvPr/>
          </p:nvSpPr>
          <p:spPr bwMode="auto">
            <a:xfrm>
              <a:off x="7642001" y="858598"/>
              <a:ext cx="205070" cy="177405"/>
            </a:xfrm>
            <a:custGeom>
              <a:avLst/>
              <a:gdLst>
                <a:gd name="T0" fmla="*/ 31 w 161"/>
                <a:gd name="T1" fmla="*/ 19 h 143"/>
                <a:gd name="T2" fmla="*/ 31 w 161"/>
                <a:gd name="T3" fmla="*/ 19 h 143"/>
                <a:gd name="T4" fmla="*/ 31 w 161"/>
                <a:gd name="T5" fmla="*/ 99 h 143"/>
                <a:gd name="T6" fmla="*/ 86 w 161"/>
                <a:gd name="T7" fmla="*/ 142 h 143"/>
                <a:gd name="T8" fmla="*/ 117 w 161"/>
                <a:gd name="T9" fmla="*/ 50 h 143"/>
                <a:gd name="T10" fmla="*/ 160 w 161"/>
                <a:gd name="T11" fmla="*/ 31 h 143"/>
                <a:gd name="T12" fmla="*/ 92 w 161"/>
                <a:gd name="T13" fmla="*/ 19 h 143"/>
                <a:gd name="T14" fmla="*/ 62 w 161"/>
                <a:gd name="T15" fmla="*/ 0 h 143"/>
                <a:gd name="T16" fmla="*/ 31 w 161"/>
                <a:gd name="T17" fmla="*/ 1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43">
                  <a:moveTo>
                    <a:pt x="31" y="19"/>
                  </a:moveTo>
                  <a:lnTo>
                    <a:pt x="31" y="19"/>
                  </a:lnTo>
                  <a:cubicBezTo>
                    <a:pt x="6" y="31"/>
                    <a:pt x="0" y="74"/>
                    <a:pt x="31" y="99"/>
                  </a:cubicBezTo>
                  <a:cubicBezTo>
                    <a:pt x="62" y="123"/>
                    <a:pt x="86" y="142"/>
                    <a:pt x="86" y="142"/>
                  </a:cubicBezTo>
                  <a:cubicBezTo>
                    <a:pt x="98" y="111"/>
                    <a:pt x="104" y="80"/>
                    <a:pt x="117" y="50"/>
                  </a:cubicBezTo>
                  <a:cubicBezTo>
                    <a:pt x="129" y="43"/>
                    <a:pt x="147" y="37"/>
                    <a:pt x="160" y="31"/>
                  </a:cubicBezTo>
                  <a:cubicBezTo>
                    <a:pt x="135" y="31"/>
                    <a:pt x="111" y="25"/>
                    <a:pt x="92" y="19"/>
                  </a:cubicBezTo>
                  <a:cubicBezTo>
                    <a:pt x="80" y="13"/>
                    <a:pt x="74" y="7"/>
                    <a:pt x="62" y="0"/>
                  </a:cubicBezTo>
                  <a:cubicBezTo>
                    <a:pt x="55" y="7"/>
                    <a:pt x="43" y="13"/>
                    <a:pt x="31" y="19"/>
                  </a:cubicBezTo>
                </a:path>
              </a:pathLst>
            </a:custGeom>
            <a:solidFill>
              <a:srgbClr val="ED942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4" name="Freeform 42"/>
            <p:cNvSpPr>
              <a:spLocks noChangeArrowheads="1"/>
            </p:cNvSpPr>
            <p:nvPr/>
          </p:nvSpPr>
          <p:spPr bwMode="auto">
            <a:xfrm>
              <a:off x="7642001" y="858600"/>
              <a:ext cx="205070" cy="171863"/>
            </a:xfrm>
            <a:custGeom>
              <a:avLst/>
              <a:gdLst>
                <a:gd name="T0" fmla="*/ 37 w 161"/>
                <a:gd name="T1" fmla="*/ 19 h 136"/>
                <a:gd name="T2" fmla="*/ 37 w 161"/>
                <a:gd name="T3" fmla="*/ 19 h 136"/>
                <a:gd name="T4" fmla="*/ 31 w 161"/>
                <a:gd name="T5" fmla="*/ 99 h 136"/>
                <a:gd name="T6" fmla="*/ 86 w 161"/>
                <a:gd name="T7" fmla="*/ 135 h 136"/>
                <a:gd name="T8" fmla="*/ 117 w 161"/>
                <a:gd name="T9" fmla="*/ 43 h 136"/>
                <a:gd name="T10" fmla="*/ 160 w 161"/>
                <a:gd name="T11" fmla="*/ 31 h 136"/>
                <a:gd name="T12" fmla="*/ 92 w 161"/>
                <a:gd name="T13" fmla="*/ 19 h 136"/>
                <a:gd name="T14" fmla="*/ 62 w 161"/>
                <a:gd name="T15" fmla="*/ 0 h 136"/>
                <a:gd name="T16" fmla="*/ 37 w 161"/>
                <a:gd name="T17" fmla="*/ 1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36">
                  <a:moveTo>
                    <a:pt x="37" y="19"/>
                  </a:moveTo>
                  <a:lnTo>
                    <a:pt x="37" y="19"/>
                  </a:lnTo>
                  <a:cubicBezTo>
                    <a:pt x="13" y="31"/>
                    <a:pt x="0" y="74"/>
                    <a:pt x="31" y="99"/>
                  </a:cubicBezTo>
                  <a:cubicBezTo>
                    <a:pt x="62" y="123"/>
                    <a:pt x="86" y="135"/>
                    <a:pt x="86" y="135"/>
                  </a:cubicBezTo>
                  <a:cubicBezTo>
                    <a:pt x="98" y="105"/>
                    <a:pt x="104" y="74"/>
                    <a:pt x="117" y="43"/>
                  </a:cubicBezTo>
                  <a:cubicBezTo>
                    <a:pt x="129" y="43"/>
                    <a:pt x="141" y="37"/>
                    <a:pt x="160" y="31"/>
                  </a:cubicBezTo>
                  <a:cubicBezTo>
                    <a:pt x="135" y="31"/>
                    <a:pt x="111" y="25"/>
                    <a:pt x="92" y="19"/>
                  </a:cubicBezTo>
                  <a:cubicBezTo>
                    <a:pt x="80" y="13"/>
                    <a:pt x="74" y="7"/>
                    <a:pt x="62" y="0"/>
                  </a:cubicBezTo>
                  <a:cubicBezTo>
                    <a:pt x="55" y="7"/>
                    <a:pt x="43" y="13"/>
                    <a:pt x="37" y="19"/>
                  </a:cubicBezTo>
                </a:path>
              </a:pathLst>
            </a:custGeom>
            <a:solidFill>
              <a:srgbClr val="F1972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5" name="Freeform 43"/>
            <p:cNvSpPr>
              <a:spLocks noChangeArrowheads="1"/>
            </p:cNvSpPr>
            <p:nvPr/>
          </p:nvSpPr>
          <p:spPr bwMode="auto">
            <a:xfrm>
              <a:off x="7641998" y="858600"/>
              <a:ext cx="193983" cy="171863"/>
            </a:xfrm>
            <a:custGeom>
              <a:avLst/>
              <a:gdLst>
                <a:gd name="T0" fmla="*/ 37 w 155"/>
                <a:gd name="T1" fmla="*/ 19 h 136"/>
                <a:gd name="T2" fmla="*/ 37 w 155"/>
                <a:gd name="T3" fmla="*/ 19 h 136"/>
                <a:gd name="T4" fmla="*/ 31 w 155"/>
                <a:gd name="T5" fmla="*/ 99 h 136"/>
                <a:gd name="T6" fmla="*/ 86 w 155"/>
                <a:gd name="T7" fmla="*/ 135 h 136"/>
                <a:gd name="T8" fmla="*/ 117 w 155"/>
                <a:gd name="T9" fmla="*/ 43 h 136"/>
                <a:gd name="T10" fmla="*/ 154 w 155"/>
                <a:gd name="T11" fmla="*/ 31 h 136"/>
                <a:gd name="T12" fmla="*/ 92 w 155"/>
                <a:gd name="T13" fmla="*/ 19 h 136"/>
                <a:gd name="T14" fmla="*/ 62 w 155"/>
                <a:gd name="T15" fmla="*/ 0 h 136"/>
                <a:gd name="T16" fmla="*/ 37 w 155"/>
                <a:gd name="T17" fmla="*/ 1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36">
                  <a:moveTo>
                    <a:pt x="37" y="19"/>
                  </a:moveTo>
                  <a:lnTo>
                    <a:pt x="37" y="19"/>
                  </a:lnTo>
                  <a:cubicBezTo>
                    <a:pt x="13" y="31"/>
                    <a:pt x="0" y="74"/>
                    <a:pt x="31" y="99"/>
                  </a:cubicBezTo>
                  <a:cubicBezTo>
                    <a:pt x="62" y="123"/>
                    <a:pt x="86" y="135"/>
                    <a:pt x="86" y="135"/>
                  </a:cubicBezTo>
                  <a:cubicBezTo>
                    <a:pt x="98" y="105"/>
                    <a:pt x="104" y="74"/>
                    <a:pt x="117" y="43"/>
                  </a:cubicBezTo>
                  <a:cubicBezTo>
                    <a:pt x="129" y="43"/>
                    <a:pt x="141" y="37"/>
                    <a:pt x="154" y="31"/>
                  </a:cubicBezTo>
                  <a:cubicBezTo>
                    <a:pt x="135" y="31"/>
                    <a:pt x="111" y="25"/>
                    <a:pt x="92" y="19"/>
                  </a:cubicBezTo>
                  <a:cubicBezTo>
                    <a:pt x="80" y="13"/>
                    <a:pt x="74" y="7"/>
                    <a:pt x="62" y="0"/>
                  </a:cubicBezTo>
                  <a:cubicBezTo>
                    <a:pt x="55" y="7"/>
                    <a:pt x="43" y="13"/>
                    <a:pt x="37" y="19"/>
                  </a:cubicBezTo>
                </a:path>
              </a:pathLst>
            </a:custGeom>
            <a:solidFill>
              <a:srgbClr val="F5981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6" name="Freeform 44"/>
            <p:cNvSpPr>
              <a:spLocks noChangeArrowheads="1"/>
            </p:cNvSpPr>
            <p:nvPr/>
          </p:nvSpPr>
          <p:spPr bwMode="auto">
            <a:xfrm>
              <a:off x="7647540" y="858600"/>
              <a:ext cx="188443" cy="171863"/>
            </a:xfrm>
            <a:custGeom>
              <a:avLst/>
              <a:gdLst>
                <a:gd name="T0" fmla="*/ 31 w 149"/>
                <a:gd name="T1" fmla="*/ 19 h 136"/>
                <a:gd name="T2" fmla="*/ 31 w 149"/>
                <a:gd name="T3" fmla="*/ 19 h 136"/>
                <a:gd name="T4" fmla="*/ 25 w 149"/>
                <a:gd name="T5" fmla="*/ 92 h 136"/>
                <a:gd name="T6" fmla="*/ 80 w 149"/>
                <a:gd name="T7" fmla="*/ 135 h 136"/>
                <a:gd name="T8" fmla="*/ 111 w 149"/>
                <a:gd name="T9" fmla="*/ 43 h 136"/>
                <a:gd name="T10" fmla="*/ 148 w 149"/>
                <a:gd name="T11" fmla="*/ 31 h 136"/>
                <a:gd name="T12" fmla="*/ 86 w 149"/>
                <a:gd name="T13" fmla="*/ 19 h 136"/>
                <a:gd name="T14" fmla="*/ 56 w 149"/>
                <a:gd name="T15" fmla="*/ 0 h 136"/>
                <a:gd name="T16" fmla="*/ 31 w 149"/>
                <a:gd name="T17" fmla="*/ 1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36">
                  <a:moveTo>
                    <a:pt x="31" y="19"/>
                  </a:moveTo>
                  <a:lnTo>
                    <a:pt x="31" y="19"/>
                  </a:lnTo>
                  <a:cubicBezTo>
                    <a:pt x="7" y="25"/>
                    <a:pt x="0" y="74"/>
                    <a:pt x="25" y="92"/>
                  </a:cubicBezTo>
                  <a:cubicBezTo>
                    <a:pt x="56" y="117"/>
                    <a:pt x="80" y="135"/>
                    <a:pt x="80" y="135"/>
                  </a:cubicBezTo>
                  <a:cubicBezTo>
                    <a:pt x="86" y="105"/>
                    <a:pt x="98" y="74"/>
                    <a:pt x="111" y="43"/>
                  </a:cubicBezTo>
                  <a:cubicBezTo>
                    <a:pt x="123" y="43"/>
                    <a:pt x="135" y="37"/>
                    <a:pt x="148" y="31"/>
                  </a:cubicBezTo>
                  <a:cubicBezTo>
                    <a:pt x="129" y="25"/>
                    <a:pt x="105" y="25"/>
                    <a:pt x="86" y="19"/>
                  </a:cubicBezTo>
                  <a:cubicBezTo>
                    <a:pt x="74" y="13"/>
                    <a:pt x="68" y="7"/>
                    <a:pt x="56" y="0"/>
                  </a:cubicBezTo>
                  <a:cubicBezTo>
                    <a:pt x="49" y="7"/>
                    <a:pt x="37" y="13"/>
                    <a:pt x="31" y="19"/>
                  </a:cubicBezTo>
                </a:path>
              </a:pathLst>
            </a:custGeom>
            <a:solidFill>
              <a:srgbClr val="F99B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7" name="Freeform 45"/>
            <p:cNvSpPr>
              <a:spLocks noChangeArrowheads="1"/>
            </p:cNvSpPr>
            <p:nvPr/>
          </p:nvSpPr>
          <p:spPr bwMode="auto">
            <a:xfrm>
              <a:off x="7647540" y="858598"/>
              <a:ext cx="188443" cy="160775"/>
            </a:xfrm>
            <a:custGeom>
              <a:avLst/>
              <a:gdLst>
                <a:gd name="T0" fmla="*/ 31 w 149"/>
                <a:gd name="T1" fmla="*/ 13 h 130"/>
                <a:gd name="T2" fmla="*/ 31 w 149"/>
                <a:gd name="T3" fmla="*/ 13 h 130"/>
                <a:gd name="T4" fmla="*/ 25 w 149"/>
                <a:gd name="T5" fmla="*/ 92 h 130"/>
                <a:gd name="T6" fmla="*/ 80 w 149"/>
                <a:gd name="T7" fmla="*/ 129 h 130"/>
                <a:gd name="T8" fmla="*/ 105 w 149"/>
                <a:gd name="T9" fmla="*/ 43 h 130"/>
                <a:gd name="T10" fmla="*/ 148 w 149"/>
                <a:gd name="T11" fmla="*/ 31 h 130"/>
                <a:gd name="T12" fmla="*/ 80 w 149"/>
                <a:gd name="T13" fmla="*/ 19 h 130"/>
                <a:gd name="T14" fmla="*/ 56 w 149"/>
                <a:gd name="T15" fmla="*/ 0 h 130"/>
                <a:gd name="T16" fmla="*/ 31 w 149"/>
                <a:gd name="T17" fmla="*/ 1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30">
                  <a:moveTo>
                    <a:pt x="31" y="13"/>
                  </a:moveTo>
                  <a:lnTo>
                    <a:pt x="31" y="13"/>
                  </a:lnTo>
                  <a:cubicBezTo>
                    <a:pt x="7" y="25"/>
                    <a:pt x="0" y="68"/>
                    <a:pt x="25" y="92"/>
                  </a:cubicBezTo>
                  <a:cubicBezTo>
                    <a:pt x="56" y="117"/>
                    <a:pt x="80" y="129"/>
                    <a:pt x="80" y="129"/>
                  </a:cubicBezTo>
                  <a:cubicBezTo>
                    <a:pt x="105" y="43"/>
                    <a:pt x="105" y="43"/>
                    <a:pt x="105" y="43"/>
                  </a:cubicBezTo>
                  <a:cubicBezTo>
                    <a:pt x="148" y="31"/>
                    <a:pt x="148" y="31"/>
                    <a:pt x="148" y="31"/>
                  </a:cubicBezTo>
                  <a:cubicBezTo>
                    <a:pt x="80" y="19"/>
                    <a:pt x="80" y="19"/>
                    <a:pt x="80" y="19"/>
                  </a:cubicBezTo>
                  <a:cubicBezTo>
                    <a:pt x="56" y="0"/>
                    <a:pt x="56" y="0"/>
                    <a:pt x="56" y="0"/>
                  </a:cubicBezTo>
                  <a:lnTo>
                    <a:pt x="31" y="13"/>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8" name="Freeform 46"/>
            <p:cNvSpPr>
              <a:spLocks noChangeArrowheads="1"/>
            </p:cNvSpPr>
            <p:nvPr/>
          </p:nvSpPr>
          <p:spPr bwMode="auto">
            <a:xfrm>
              <a:off x="7514523" y="1041550"/>
              <a:ext cx="764856" cy="487860"/>
            </a:xfrm>
            <a:custGeom>
              <a:avLst/>
              <a:gdLst>
                <a:gd name="T0" fmla="*/ 0 w 608"/>
                <a:gd name="T1" fmla="*/ 0 h 387"/>
                <a:gd name="T2" fmla="*/ 0 w 608"/>
                <a:gd name="T3" fmla="*/ 0 h 387"/>
                <a:gd name="T4" fmla="*/ 454 w 608"/>
                <a:gd name="T5" fmla="*/ 263 h 387"/>
                <a:gd name="T6" fmla="*/ 0 w 608"/>
                <a:gd name="T7" fmla="*/ 0 h 387"/>
              </a:gdLst>
              <a:ahLst/>
              <a:cxnLst>
                <a:cxn ang="0">
                  <a:pos x="T0" y="T1"/>
                </a:cxn>
                <a:cxn ang="0">
                  <a:pos x="T2" y="T3"/>
                </a:cxn>
                <a:cxn ang="0">
                  <a:pos x="T4" y="T5"/>
                </a:cxn>
                <a:cxn ang="0">
                  <a:pos x="T6" y="T7"/>
                </a:cxn>
              </a:cxnLst>
              <a:rect l="0" t="0" r="r" b="b"/>
              <a:pathLst>
                <a:path w="608" h="387">
                  <a:moveTo>
                    <a:pt x="0" y="0"/>
                  </a:moveTo>
                  <a:lnTo>
                    <a:pt x="0" y="0"/>
                  </a:lnTo>
                  <a:cubicBezTo>
                    <a:pt x="49" y="12"/>
                    <a:pt x="307" y="147"/>
                    <a:pt x="454" y="263"/>
                  </a:cubicBezTo>
                  <a:cubicBezTo>
                    <a:pt x="607" y="386"/>
                    <a:pt x="135" y="122"/>
                    <a:pt x="0" y="0"/>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19" name="Freeform 47"/>
            <p:cNvSpPr>
              <a:spLocks noChangeArrowheads="1"/>
            </p:cNvSpPr>
            <p:nvPr/>
          </p:nvSpPr>
          <p:spPr bwMode="auto">
            <a:xfrm>
              <a:off x="7060041" y="930673"/>
              <a:ext cx="315921" cy="388070"/>
            </a:xfrm>
            <a:custGeom>
              <a:avLst/>
              <a:gdLst>
                <a:gd name="T0" fmla="*/ 208 w 252"/>
                <a:gd name="T1" fmla="*/ 0 h 307"/>
                <a:gd name="T2" fmla="*/ 251 w 252"/>
                <a:gd name="T3" fmla="*/ 24 h 307"/>
                <a:gd name="T4" fmla="*/ 18 w 252"/>
                <a:gd name="T5" fmla="*/ 306 h 307"/>
                <a:gd name="T6" fmla="*/ 0 w 252"/>
                <a:gd name="T7" fmla="*/ 251 h 307"/>
                <a:gd name="T8" fmla="*/ 208 w 252"/>
                <a:gd name="T9" fmla="*/ 0 h 307"/>
              </a:gdLst>
              <a:ahLst/>
              <a:cxnLst>
                <a:cxn ang="0">
                  <a:pos x="T0" y="T1"/>
                </a:cxn>
                <a:cxn ang="0">
                  <a:pos x="T2" y="T3"/>
                </a:cxn>
                <a:cxn ang="0">
                  <a:pos x="T4" y="T5"/>
                </a:cxn>
                <a:cxn ang="0">
                  <a:pos x="T6" y="T7"/>
                </a:cxn>
                <a:cxn ang="0">
                  <a:pos x="T8" y="T9"/>
                </a:cxn>
              </a:cxnLst>
              <a:rect l="0" t="0" r="r" b="b"/>
              <a:pathLst>
                <a:path w="252" h="307">
                  <a:moveTo>
                    <a:pt x="208" y="0"/>
                  </a:moveTo>
                  <a:lnTo>
                    <a:pt x="251" y="24"/>
                  </a:lnTo>
                  <a:lnTo>
                    <a:pt x="18" y="306"/>
                  </a:lnTo>
                  <a:lnTo>
                    <a:pt x="0" y="251"/>
                  </a:lnTo>
                  <a:lnTo>
                    <a:pt x="208" y="0"/>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0" name="Freeform 48"/>
            <p:cNvSpPr>
              <a:spLocks noChangeArrowheads="1"/>
            </p:cNvSpPr>
            <p:nvPr/>
          </p:nvSpPr>
          <p:spPr bwMode="auto">
            <a:xfrm>
              <a:off x="8057679" y="481615"/>
              <a:ext cx="177358" cy="327091"/>
            </a:xfrm>
            <a:custGeom>
              <a:avLst/>
              <a:gdLst>
                <a:gd name="T0" fmla="*/ 123 w 142"/>
                <a:gd name="T1" fmla="*/ 6 h 259"/>
                <a:gd name="T2" fmla="*/ 123 w 142"/>
                <a:gd name="T3" fmla="*/ 6 h 259"/>
                <a:gd name="T4" fmla="*/ 135 w 142"/>
                <a:gd name="T5" fmla="*/ 0 h 259"/>
                <a:gd name="T6" fmla="*/ 141 w 142"/>
                <a:gd name="T7" fmla="*/ 13 h 259"/>
                <a:gd name="T8" fmla="*/ 19 w 142"/>
                <a:gd name="T9" fmla="*/ 251 h 259"/>
                <a:gd name="T10" fmla="*/ 6 w 142"/>
                <a:gd name="T11" fmla="*/ 258 h 259"/>
                <a:gd name="T12" fmla="*/ 0 w 142"/>
                <a:gd name="T13" fmla="*/ 245 h 259"/>
                <a:gd name="T14" fmla="*/ 123 w 142"/>
                <a:gd name="T15" fmla="*/ 6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259">
                  <a:moveTo>
                    <a:pt x="123" y="6"/>
                  </a:moveTo>
                  <a:lnTo>
                    <a:pt x="123" y="6"/>
                  </a:lnTo>
                  <a:cubicBezTo>
                    <a:pt x="123" y="0"/>
                    <a:pt x="129" y="0"/>
                    <a:pt x="135" y="0"/>
                  </a:cubicBezTo>
                  <a:cubicBezTo>
                    <a:pt x="141" y="6"/>
                    <a:pt x="141" y="13"/>
                    <a:pt x="141" y="13"/>
                  </a:cubicBezTo>
                  <a:cubicBezTo>
                    <a:pt x="19" y="251"/>
                    <a:pt x="19" y="251"/>
                    <a:pt x="19" y="251"/>
                  </a:cubicBezTo>
                  <a:cubicBezTo>
                    <a:pt x="13" y="258"/>
                    <a:pt x="6" y="258"/>
                    <a:pt x="6" y="258"/>
                  </a:cubicBezTo>
                  <a:cubicBezTo>
                    <a:pt x="0" y="258"/>
                    <a:pt x="0" y="251"/>
                    <a:pt x="0" y="245"/>
                  </a:cubicBezTo>
                  <a:lnTo>
                    <a:pt x="123" y="6"/>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1" name="Freeform 49"/>
            <p:cNvSpPr>
              <a:spLocks noChangeArrowheads="1"/>
            </p:cNvSpPr>
            <p:nvPr/>
          </p:nvSpPr>
          <p:spPr bwMode="auto">
            <a:xfrm>
              <a:off x="8035511" y="453897"/>
              <a:ext cx="49883" cy="354808"/>
            </a:xfrm>
            <a:custGeom>
              <a:avLst/>
              <a:gdLst>
                <a:gd name="T0" fmla="*/ 0 w 38"/>
                <a:gd name="T1" fmla="*/ 6 h 283"/>
                <a:gd name="T2" fmla="*/ 0 w 38"/>
                <a:gd name="T3" fmla="*/ 6 h 283"/>
                <a:gd name="T4" fmla="*/ 12 w 38"/>
                <a:gd name="T5" fmla="*/ 0 h 283"/>
                <a:gd name="T6" fmla="*/ 18 w 38"/>
                <a:gd name="T7" fmla="*/ 6 h 283"/>
                <a:gd name="T8" fmla="*/ 37 w 38"/>
                <a:gd name="T9" fmla="*/ 275 h 283"/>
                <a:gd name="T10" fmla="*/ 24 w 38"/>
                <a:gd name="T11" fmla="*/ 282 h 283"/>
                <a:gd name="T12" fmla="*/ 18 w 38"/>
                <a:gd name="T13" fmla="*/ 275 h 283"/>
                <a:gd name="T14" fmla="*/ 0 w 38"/>
                <a:gd name="T15" fmla="*/ 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83">
                  <a:moveTo>
                    <a:pt x="0" y="6"/>
                  </a:moveTo>
                  <a:lnTo>
                    <a:pt x="0" y="6"/>
                  </a:lnTo>
                  <a:cubicBezTo>
                    <a:pt x="0" y="0"/>
                    <a:pt x="6" y="0"/>
                    <a:pt x="12" y="0"/>
                  </a:cubicBezTo>
                  <a:cubicBezTo>
                    <a:pt x="12" y="0"/>
                    <a:pt x="18" y="0"/>
                    <a:pt x="18" y="6"/>
                  </a:cubicBezTo>
                  <a:cubicBezTo>
                    <a:pt x="37" y="275"/>
                    <a:pt x="37" y="275"/>
                    <a:pt x="37" y="275"/>
                  </a:cubicBezTo>
                  <a:cubicBezTo>
                    <a:pt x="37" y="282"/>
                    <a:pt x="31" y="282"/>
                    <a:pt x="24" y="282"/>
                  </a:cubicBezTo>
                  <a:cubicBezTo>
                    <a:pt x="24" y="282"/>
                    <a:pt x="18" y="282"/>
                    <a:pt x="18" y="275"/>
                  </a:cubicBezTo>
                  <a:lnTo>
                    <a:pt x="0" y="6"/>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2" name="Freeform 50"/>
            <p:cNvSpPr>
              <a:spLocks noChangeArrowheads="1"/>
            </p:cNvSpPr>
            <p:nvPr/>
          </p:nvSpPr>
          <p:spPr bwMode="auto">
            <a:xfrm>
              <a:off x="8207327" y="481615"/>
              <a:ext cx="38796" cy="432422"/>
            </a:xfrm>
            <a:custGeom>
              <a:avLst/>
              <a:gdLst>
                <a:gd name="T0" fmla="*/ 0 w 31"/>
                <a:gd name="T1" fmla="*/ 13 h 344"/>
                <a:gd name="T2" fmla="*/ 0 w 31"/>
                <a:gd name="T3" fmla="*/ 13 h 344"/>
                <a:gd name="T4" fmla="*/ 6 w 31"/>
                <a:gd name="T5" fmla="*/ 0 h 344"/>
                <a:gd name="T6" fmla="*/ 18 w 31"/>
                <a:gd name="T7" fmla="*/ 13 h 344"/>
                <a:gd name="T8" fmla="*/ 30 w 31"/>
                <a:gd name="T9" fmla="*/ 337 h 344"/>
                <a:gd name="T10" fmla="*/ 24 w 31"/>
                <a:gd name="T11" fmla="*/ 343 h 344"/>
                <a:gd name="T12" fmla="*/ 18 w 31"/>
                <a:gd name="T13" fmla="*/ 337 h 344"/>
                <a:gd name="T14" fmla="*/ 0 w 31"/>
                <a:gd name="T15" fmla="*/ 13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44">
                  <a:moveTo>
                    <a:pt x="0" y="13"/>
                  </a:moveTo>
                  <a:lnTo>
                    <a:pt x="0" y="13"/>
                  </a:lnTo>
                  <a:cubicBezTo>
                    <a:pt x="0" y="6"/>
                    <a:pt x="6" y="0"/>
                    <a:pt x="6" y="0"/>
                  </a:cubicBezTo>
                  <a:cubicBezTo>
                    <a:pt x="12" y="0"/>
                    <a:pt x="18" y="6"/>
                    <a:pt x="18" y="13"/>
                  </a:cubicBezTo>
                  <a:cubicBezTo>
                    <a:pt x="30" y="337"/>
                    <a:pt x="30" y="337"/>
                    <a:pt x="30" y="337"/>
                  </a:cubicBezTo>
                  <a:cubicBezTo>
                    <a:pt x="30" y="343"/>
                    <a:pt x="30" y="343"/>
                    <a:pt x="24" y="343"/>
                  </a:cubicBezTo>
                  <a:cubicBezTo>
                    <a:pt x="18" y="343"/>
                    <a:pt x="18" y="343"/>
                    <a:pt x="18" y="337"/>
                  </a:cubicBezTo>
                  <a:lnTo>
                    <a:pt x="0" y="13"/>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3" name="Freeform 51"/>
            <p:cNvSpPr>
              <a:spLocks noChangeArrowheads="1"/>
            </p:cNvSpPr>
            <p:nvPr/>
          </p:nvSpPr>
          <p:spPr bwMode="auto">
            <a:xfrm>
              <a:off x="7010164" y="1024914"/>
              <a:ext cx="138560" cy="487860"/>
            </a:xfrm>
            <a:custGeom>
              <a:avLst/>
              <a:gdLst>
                <a:gd name="T0" fmla="*/ 0 w 111"/>
                <a:gd name="T1" fmla="*/ 13 h 387"/>
                <a:gd name="T2" fmla="*/ 0 w 111"/>
                <a:gd name="T3" fmla="*/ 13 h 387"/>
                <a:gd name="T4" fmla="*/ 6 w 111"/>
                <a:gd name="T5" fmla="*/ 0 h 387"/>
                <a:gd name="T6" fmla="*/ 18 w 111"/>
                <a:gd name="T7" fmla="*/ 6 h 387"/>
                <a:gd name="T8" fmla="*/ 110 w 111"/>
                <a:gd name="T9" fmla="*/ 374 h 387"/>
                <a:gd name="T10" fmla="*/ 104 w 111"/>
                <a:gd name="T11" fmla="*/ 386 h 387"/>
                <a:gd name="T12" fmla="*/ 92 w 111"/>
                <a:gd name="T13" fmla="*/ 380 h 387"/>
                <a:gd name="T14" fmla="*/ 0 w 111"/>
                <a:gd name="T15" fmla="*/ 13 h 3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387">
                  <a:moveTo>
                    <a:pt x="0" y="13"/>
                  </a:moveTo>
                  <a:lnTo>
                    <a:pt x="0" y="13"/>
                  </a:lnTo>
                  <a:cubicBezTo>
                    <a:pt x="0" y="6"/>
                    <a:pt x="0" y="0"/>
                    <a:pt x="6" y="0"/>
                  </a:cubicBezTo>
                  <a:cubicBezTo>
                    <a:pt x="12" y="0"/>
                    <a:pt x="12" y="0"/>
                    <a:pt x="18" y="6"/>
                  </a:cubicBezTo>
                  <a:cubicBezTo>
                    <a:pt x="110" y="374"/>
                    <a:pt x="110" y="374"/>
                    <a:pt x="110" y="374"/>
                  </a:cubicBezTo>
                  <a:cubicBezTo>
                    <a:pt x="110" y="380"/>
                    <a:pt x="104" y="386"/>
                    <a:pt x="104" y="386"/>
                  </a:cubicBezTo>
                  <a:cubicBezTo>
                    <a:pt x="98" y="386"/>
                    <a:pt x="92" y="386"/>
                    <a:pt x="92" y="380"/>
                  </a:cubicBezTo>
                  <a:lnTo>
                    <a:pt x="0" y="13"/>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4" name="Freeform 52"/>
            <p:cNvSpPr>
              <a:spLocks noChangeArrowheads="1"/>
            </p:cNvSpPr>
            <p:nvPr/>
          </p:nvSpPr>
          <p:spPr bwMode="auto">
            <a:xfrm>
              <a:off x="6949194" y="1024914"/>
              <a:ext cx="83138" cy="376984"/>
            </a:xfrm>
            <a:custGeom>
              <a:avLst/>
              <a:gdLst>
                <a:gd name="T0" fmla="*/ 49 w 68"/>
                <a:gd name="T1" fmla="*/ 6 h 302"/>
                <a:gd name="T2" fmla="*/ 49 w 68"/>
                <a:gd name="T3" fmla="*/ 6 h 302"/>
                <a:gd name="T4" fmla="*/ 55 w 68"/>
                <a:gd name="T5" fmla="*/ 0 h 302"/>
                <a:gd name="T6" fmla="*/ 67 w 68"/>
                <a:gd name="T7" fmla="*/ 13 h 302"/>
                <a:gd name="T8" fmla="*/ 18 w 68"/>
                <a:gd name="T9" fmla="*/ 295 h 302"/>
                <a:gd name="T10" fmla="*/ 6 w 68"/>
                <a:gd name="T11" fmla="*/ 301 h 302"/>
                <a:gd name="T12" fmla="*/ 0 w 68"/>
                <a:gd name="T13" fmla="*/ 288 h 302"/>
                <a:gd name="T14" fmla="*/ 49 w 68"/>
                <a:gd name="T15" fmla="*/ 6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302">
                  <a:moveTo>
                    <a:pt x="49" y="6"/>
                  </a:moveTo>
                  <a:lnTo>
                    <a:pt x="49" y="6"/>
                  </a:lnTo>
                  <a:cubicBezTo>
                    <a:pt x="49" y="0"/>
                    <a:pt x="55" y="0"/>
                    <a:pt x="55" y="0"/>
                  </a:cubicBezTo>
                  <a:cubicBezTo>
                    <a:pt x="61" y="0"/>
                    <a:pt x="67" y="6"/>
                    <a:pt x="67" y="13"/>
                  </a:cubicBezTo>
                  <a:cubicBezTo>
                    <a:pt x="18" y="295"/>
                    <a:pt x="18" y="295"/>
                    <a:pt x="18" y="295"/>
                  </a:cubicBezTo>
                  <a:cubicBezTo>
                    <a:pt x="18" y="301"/>
                    <a:pt x="12" y="301"/>
                    <a:pt x="6" y="301"/>
                  </a:cubicBezTo>
                  <a:cubicBezTo>
                    <a:pt x="0" y="301"/>
                    <a:pt x="0" y="295"/>
                    <a:pt x="0" y="288"/>
                  </a:cubicBezTo>
                  <a:lnTo>
                    <a:pt x="49" y="6"/>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5" name="Freeform 53"/>
            <p:cNvSpPr>
              <a:spLocks noChangeArrowheads="1"/>
            </p:cNvSpPr>
            <p:nvPr/>
          </p:nvSpPr>
          <p:spPr bwMode="auto">
            <a:xfrm>
              <a:off x="6843889" y="991653"/>
              <a:ext cx="121933" cy="410248"/>
            </a:xfrm>
            <a:custGeom>
              <a:avLst/>
              <a:gdLst>
                <a:gd name="T0" fmla="*/ 0 w 99"/>
                <a:gd name="T1" fmla="*/ 12 h 326"/>
                <a:gd name="T2" fmla="*/ 0 w 99"/>
                <a:gd name="T3" fmla="*/ 12 h 326"/>
                <a:gd name="T4" fmla="*/ 6 w 99"/>
                <a:gd name="T5" fmla="*/ 6 h 326"/>
                <a:gd name="T6" fmla="*/ 18 w 99"/>
                <a:gd name="T7" fmla="*/ 12 h 326"/>
                <a:gd name="T8" fmla="*/ 98 w 99"/>
                <a:gd name="T9" fmla="*/ 312 h 326"/>
                <a:gd name="T10" fmla="*/ 92 w 99"/>
                <a:gd name="T11" fmla="*/ 325 h 326"/>
                <a:gd name="T12" fmla="*/ 80 w 99"/>
                <a:gd name="T13" fmla="*/ 319 h 326"/>
                <a:gd name="T14" fmla="*/ 0 w 99"/>
                <a:gd name="T15" fmla="*/ 12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26">
                  <a:moveTo>
                    <a:pt x="0" y="12"/>
                  </a:moveTo>
                  <a:lnTo>
                    <a:pt x="0" y="12"/>
                  </a:lnTo>
                  <a:cubicBezTo>
                    <a:pt x="0" y="6"/>
                    <a:pt x="6" y="6"/>
                    <a:pt x="6" y="6"/>
                  </a:cubicBezTo>
                  <a:cubicBezTo>
                    <a:pt x="12" y="0"/>
                    <a:pt x="18" y="6"/>
                    <a:pt x="18" y="12"/>
                  </a:cubicBezTo>
                  <a:cubicBezTo>
                    <a:pt x="98" y="312"/>
                    <a:pt x="98" y="312"/>
                    <a:pt x="98" y="312"/>
                  </a:cubicBezTo>
                  <a:cubicBezTo>
                    <a:pt x="98" y="319"/>
                    <a:pt x="92" y="325"/>
                    <a:pt x="92" y="325"/>
                  </a:cubicBezTo>
                  <a:cubicBezTo>
                    <a:pt x="86" y="325"/>
                    <a:pt x="80" y="325"/>
                    <a:pt x="80" y="319"/>
                  </a:cubicBezTo>
                  <a:lnTo>
                    <a:pt x="0" y="12"/>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6" name="Freeform 54"/>
            <p:cNvSpPr>
              <a:spLocks noChangeArrowheads="1"/>
            </p:cNvSpPr>
            <p:nvPr/>
          </p:nvSpPr>
          <p:spPr bwMode="auto">
            <a:xfrm>
              <a:off x="6378323" y="237684"/>
              <a:ext cx="2216974" cy="1103234"/>
            </a:xfrm>
            <a:custGeom>
              <a:avLst/>
              <a:gdLst>
                <a:gd name="T0" fmla="*/ 1563 w 1766"/>
                <a:gd name="T1" fmla="*/ 245 h 878"/>
                <a:gd name="T2" fmla="*/ 1563 w 1766"/>
                <a:gd name="T3" fmla="*/ 245 h 878"/>
                <a:gd name="T4" fmla="*/ 546 w 1766"/>
                <a:gd name="T5" fmla="*/ 760 h 878"/>
                <a:gd name="T6" fmla="*/ 208 w 1766"/>
                <a:gd name="T7" fmla="*/ 539 h 878"/>
                <a:gd name="T8" fmla="*/ 1318 w 1766"/>
                <a:gd name="T9" fmla="*/ 80 h 878"/>
                <a:gd name="T10" fmla="*/ 1563 w 1766"/>
                <a:gd name="T11" fmla="*/ 245 h 878"/>
              </a:gdLst>
              <a:ahLst/>
              <a:cxnLst>
                <a:cxn ang="0">
                  <a:pos x="T0" y="T1"/>
                </a:cxn>
                <a:cxn ang="0">
                  <a:pos x="T2" y="T3"/>
                </a:cxn>
                <a:cxn ang="0">
                  <a:pos x="T4" y="T5"/>
                </a:cxn>
                <a:cxn ang="0">
                  <a:pos x="T6" y="T7"/>
                </a:cxn>
                <a:cxn ang="0">
                  <a:pos x="T8" y="T9"/>
                </a:cxn>
                <a:cxn ang="0">
                  <a:pos x="T10" y="T11"/>
                </a:cxn>
              </a:cxnLst>
              <a:rect l="0" t="0" r="r" b="b"/>
              <a:pathLst>
                <a:path w="1766" h="878">
                  <a:moveTo>
                    <a:pt x="1563" y="245"/>
                  </a:moveTo>
                  <a:lnTo>
                    <a:pt x="1563" y="245"/>
                  </a:lnTo>
                  <a:cubicBezTo>
                    <a:pt x="546" y="760"/>
                    <a:pt x="546" y="760"/>
                    <a:pt x="546" y="760"/>
                  </a:cubicBezTo>
                  <a:cubicBezTo>
                    <a:pt x="313" y="877"/>
                    <a:pt x="0" y="625"/>
                    <a:pt x="208" y="539"/>
                  </a:cubicBezTo>
                  <a:cubicBezTo>
                    <a:pt x="1318" y="80"/>
                    <a:pt x="1318" y="80"/>
                    <a:pt x="1318" y="80"/>
                  </a:cubicBezTo>
                  <a:cubicBezTo>
                    <a:pt x="1514" y="0"/>
                    <a:pt x="1765" y="147"/>
                    <a:pt x="1563" y="245"/>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7" name="Freeform 55"/>
            <p:cNvSpPr>
              <a:spLocks noChangeArrowheads="1"/>
            </p:cNvSpPr>
            <p:nvPr/>
          </p:nvSpPr>
          <p:spPr bwMode="auto">
            <a:xfrm>
              <a:off x="6383866" y="221056"/>
              <a:ext cx="2216974" cy="1097688"/>
            </a:xfrm>
            <a:custGeom>
              <a:avLst/>
              <a:gdLst>
                <a:gd name="T0" fmla="*/ 1569 w 1766"/>
                <a:gd name="T1" fmla="*/ 245 h 871"/>
                <a:gd name="T2" fmla="*/ 1569 w 1766"/>
                <a:gd name="T3" fmla="*/ 245 h 871"/>
                <a:gd name="T4" fmla="*/ 546 w 1766"/>
                <a:gd name="T5" fmla="*/ 754 h 871"/>
                <a:gd name="T6" fmla="*/ 208 w 1766"/>
                <a:gd name="T7" fmla="*/ 539 h 871"/>
                <a:gd name="T8" fmla="*/ 1318 w 1766"/>
                <a:gd name="T9" fmla="*/ 80 h 871"/>
                <a:gd name="T10" fmla="*/ 1569 w 1766"/>
                <a:gd name="T11" fmla="*/ 245 h 871"/>
              </a:gdLst>
              <a:ahLst/>
              <a:cxnLst>
                <a:cxn ang="0">
                  <a:pos x="T0" y="T1"/>
                </a:cxn>
                <a:cxn ang="0">
                  <a:pos x="T2" y="T3"/>
                </a:cxn>
                <a:cxn ang="0">
                  <a:pos x="T4" y="T5"/>
                </a:cxn>
                <a:cxn ang="0">
                  <a:pos x="T6" y="T7"/>
                </a:cxn>
                <a:cxn ang="0">
                  <a:pos x="T8" y="T9"/>
                </a:cxn>
                <a:cxn ang="0">
                  <a:pos x="T10" y="T11"/>
                </a:cxn>
              </a:cxnLst>
              <a:rect l="0" t="0" r="r" b="b"/>
              <a:pathLst>
                <a:path w="1766" h="871">
                  <a:moveTo>
                    <a:pt x="1569" y="245"/>
                  </a:moveTo>
                  <a:lnTo>
                    <a:pt x="1569" y="245"/>
                  </a:lnTo>
                  <a:cubicBezTo>
                    <a:pt x="546" y="754"/>
                    <a:pt x="546" y="754"/>
                    <a:pt x="546" y="754"/>
                  </a:cubicBezTo>
                  <a:cubicBezTo>
                    <a:pt x="319" y="870"/>
                    <a:pt x="0" y="625"/>
                    <a:pt x="208" y="539"/>
                  </a:cubicBezTo>
                  <a:cubicBezTo>
                    <a:pt x="1318" y="80"/>
                    <a:pt x="1318" y="80"/>
                    <a:pt x="1318" y="80"/>
                  </a:cubicBezTo>
                  <a:cubicBezTo>
                    <a:pt x="1514" y="0"/>
                    <a:pt x="1765" y="147"/>
                    <a:pt x="1569" y="245"/>
                  </a:cubicBezTo>
                </a:path>
              </a:pathLst>
            </a:custGeom>
            <a:solidFill>
              <a:srgbClr val="F9A11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8" name="Freeform 56"/>
            <p:cNvSpPr>
              <a:spLocks noChangeArrowheads="1"/>
            </p:cNvSpPr>
            <p:nvPr/>
          </p:nvSpPr>
          <p:spPr bwMode="auto">
            <a:xfrm>
              <a:off x="7763934" y="891861"/>
              <a:ext cx="121933" cy="94247"/>
            </a:xfrm>
            <a:custGeom>
              <a:avLst/>
              <a:gdLst>
                <a:gd name="T0" fmla="*/ 86 w 99"/>
                <a:gd name="T1" fmla="*/ 6 h 75"/>
                <a:gd name="T2" fmla="*/ 98 w 99"/>
                <a:gd name="T3" fmla="*/ 74 h 75"/>
                <a:gd name="T4" fmla="*/ 0 w 99"/>
                <a:gd name="T5" fmla="*/ 0 h 75"/>
                <a:gd name="T6" fmla="*/ 86 w 99"/>
                <a:gd name="T7" fmla="*/ 6 h 75"/>
              </a:gdLst>
              <a:ahLst/>
              <a:cxnLst>
                <a:cxn ang="0">
                  <a:pos x="T0" y="T1"/>
                </a:cxn>
                <a:cxn ang="0">
                  <a:pos x="T2" y="T3"/>
                </a:cxn>
                <a:cxn ang="0">
                  <a:pos x="T4" y="T5"/>
                </a:cxn>
                <a:cxn ang="0">
                  <a:pos x="T6" y="T7"/>
                </a:cxn>
              </a:cxnLst>
              <a:rect l="0" t="0" r="r" b="b"/>
              <a:pathLst>
                <a:path w="99" h="75">
                  <a:moveTo>
                    <a:pt x="86" y="6"/>
                  </a:moveTo>
                  <a:lnTo>
                    <a:pt x="98" y="74"/>
                  </a:lnTo>
                  <a:lnTo>
                    <a:pt x="0" y="0"/>
                  </a:lnTo>
                  <a:lnTo>
                    <a:pt x="86" y="6"/>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29" name="Freeform 57"/>
            <p:cNvSpPr>
              <a:spLocks noChangeArrowheads="1"/>
            </p:cNvSpPr>
            <p:nvPr/>
          </p:nvSpPr>
          <p:spPr bwMode="auto">
            <a:xfrm>
              <a:off x="7786102" y="897409"/>
              <a:ext cx="83134" cy="72069"/>
            </a:xfrm>
            <a:custGeom>
              <a:avLst/>
              <a:gdLst>
                <a:gd name="T0" fmla="*/ 61 w 68"/>
                <a:gd name="T1" fmla="*/ 6 h 56"/>
                <a:gd name="T2" fmla="*/ 67 w 68"/>
                <a:gd name="T3" fmla="*/ 55 h 56"/>
                <a:gd name="T4" fmla="*/ 0 w 68"/>
                <a:gd name="T5" fmla="*/ 0 h 56"/>
                <a:gd name="T6" fmla="*/ 61 w 68"/>
                <a:gd name="T7" fmla="*/ 6 h 56"/>
              </a:gdLst>
              <a:ahLst/>
              <a:cxnLst>
                <a:cxn ang="0">
                  <a:pos x="T0" y="T1"/>
                </a:cxn>
                <a:cxn ang="0">
                  <a:pos x="T2" y="T3"/>
                </a:cxn>
                <a:cxn ang="0">
                  <a:pos x="T4" y="T5"/>
                </a:cxn>
                <a:cxn ang="0">
                  <a:pos x="T6" y="T7"/>
                </a:cxn>
              </a:cxnLst>
              <a:rect l="0" t="0" r="r" b="b"/>
              <a:pathLst>
                <a:path w="68" h="56">
                  <a:moveTo>
                    <a:pt x="61" y="6"/>
                  </a:moveTo>
                  <a:lnTo>
                    <a:pt x="67" y="55"/>
                  </a:lnTo>
                  <a:lnTo>
                    <a:pt x="0" y="0"/>
                  </a:lnTo>
                  <a:lnTo>
                    <a:pt x="61" y="6"/>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0" name="Freeform 58"/>
            <p:cNvSpPr>
              <a:spLocks noChangeArrowheads="1"/>
            </p:cNvSpPr>
            <p:nvPr/>
          </p:nvSpPr>
          <p:spPr bwMode="auto">
            <a:xfrm>
              <a:off x="7719592" y="891861"/>
              <a:ext cx="155188" cy="160775"/>
            </a:xfrm>
            <a:custGeom>
              <a:avLst/>
              <a:gdLst>
                <a:gd name="T0" fmla="*/ 36 w 123"/>
                <a:gd name="T1" fmla="*/ 0 h 130"/>
                <a:gd name="T2" fmla="*/ 36 w 123"/>
                <a:gd name="T3" fmla="*/ 0 h 130"/>
                <a:gd name="T4" fmla="*/ 0 w 123"/>
                <a:gd name="T5" fmla="*/ 25 h 130"/>
                <a:gd name="T6" fmla="*/ 42 w 123"/>
                <a:gd name="T7" fmla="*/ 129 h 130"/>
                <a:gd name="T8" fmla="*/ 73 w 123"/>
                <a:gd name="T9" fmla="*/ 37 h 130"/>
                <a:gd name="T10" fmla="*/ 122 w 123"/>
                <a:gd name="T11" fmla="*/ 6 h 130"/>
                <a:gd name="T12" fmla="*/ 36 w 123"/>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123" h="130">
                  <a:moveTo>
                    <a:pt x="36" y="0"/>
                  </a:moveTo>
                  <a:lnTo>
                    <a:pt x="36" y="0"/>
                  </a:lnTo>
                  <a:cubicBezTo>
                    <a:pt x="0" y="25"/>
                    <a:pt x="0" y="25"/>
                    <a:pt x="0" y="25"/>
                  </a:cubicBezTo>
                  <a:cubicBezTo>
                    <a:pt x="0" y="61"/>
                    <a:pt x="24" y="98"/>
                    <a:pt x="42" y="129"/>
                  </a:cubicBezTo>
                  <a:cubicBezTo>
                    <a:pt x="73" y="37"/>
                    <a:pt x="73" y="37"/>
                    <a:pt x="73" y="37"/>
                  </a:cubicBezTo>
                  <a:cubicBezTo>
                    <a:pt x="122" y="6"/>
                    <a:pt x="122" y="6"/>
                    <a:pt x="122" y="6"/>
                  </a:cubicBezTo>
                  <a:lnTo>
                    <a:pt x="36"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1" name="Freeform 59"/>
            <p:cNvSpPr>
              <a:spLocks noChangeArrowheads="1"/>
            </p:cNvSpPr>
            <p:nvPr/>
          </p:nvSpPr>
          <p:spPr bwMode="auto">
            <a:xfrm>
              <a:off x="7741763" y="897409"/>
              <a:ext cx="110850" cy="33264"/>
            </a:xfrm>
            <a:custGeom>
              <a:avLst/>
              <a:gdLst>
                <a:gd name="T0" fmla="*/ 24 w 87"/>
                <a:gd name="T1" fmla="*/ 0 h 26"/>
                <a:gd name="T2" fmla="*/ 0 w 87"/>
                <a:gd name="T3" fmla="*/ 19 h 26"/>
                <a:gd name="T4" fmla="*/ 49 w 87"/>
                <a:gd name="T5" fmla="*/ 25 h 26"/>
                <a:gd name="T6" fmla="*/ 86 w 87"/>
                <a:gd name="T7" fmla="*/ 6 h 26"/>
                <a:gd name="T8" fmla="*/ 24 w 87"/>
                <a:gd name="T9" fmla="*/ 0 h 26"/>
              </a:gdLst>
              <a:ahLst/>
              <a:cxnLst>
                <a:cxn ang="0">
                  <a:pos x="T0" y="T1"/>
                </a:cxn>
                <a:cxn ang="0">
                  <a:pos x="T2" y="T3"/>
                </a:cxn>
                <a:cxn ang="0">
                  <a:pos x="T4" y="T5"/>
                </a:cxn>
                <a:cxn ang="0">
                  <a:pos x="T6" y="T7"/>
                </a:cxn>
                <a:cxn ang="0">
                  <a:pos x="T8" y="T9"/>
                </a:cxn>
              </a:cxnLst>
              <a:rect l="0" t="0" r="r" b="b"/>
              <a:pathLst>
                <a:path w="87" h="26">
                  <a:moveTo>
                    <a:pt x="24" y="0"/>
                  </a:moveTo>
                  <a:lnTo>
                    <a:pt x="0" y="19"/>
                  </a:lnTo>
                  <a:lnTo>
                    <a:pt x="49" y="25"/>
                  </a:lnTo>
                  <a:lnTo>
                    <a:pt x="86" y="6"/>
                  </a:lnTo>
                  <a:lnTo>
                    <a:pt x="24" y="0"/>
                  </a:lnTo>
                </a:path>
              </a:pathLst>
            </a:custGeom>
            <a:solidFill>
              <a:srgbClr val="482A1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2" name="Freeform 60"/>
            <p:cNvSpPr>
              <a:spLocks noChangeArrowheads="1"/>
            </p:cNvSpPr>
            <p:nvPr/>
          </p:nvSpPr>
          <p:spPr bwMode="auto">
            <a:xfrm>
              <a:off x="7769475" y="897409"/>
              <a:ext cx="77594" cy="33264"/>
            </a:xfrm>
            <a:custGeom>
              <a:avLst/>
              <a:gdLst>
                <a:gd name="T0" fmla="*/ 31 w 63"/>
                <a:gd name="T1" fmla="*/ 25 h 26"/>
                <a:gd name="T2" fmla="*/ 62 w 63"/>
                <a:gd name="T3" fmla="*/ 6 h 26"/>
                <a:gd name="T4" fmla="*/ 0 w 63"/>
                <a:gd name="T5" fmla="*/ 0 h 26"/>
                <a:gd name="T6" fmla="*/ 31 w 63"/>
                <a:gd name="T7" fmla="*/ 25 h 26"/>
              </a:gdLst>
              <a:ahLst/>
              <a:cxnLst>
                <a:cxn ang="0">
                  <a:pos x="T0" y="T1"/>
                </a:cxn>
                <a:cxn ang="0">
                  <a:pos x="T2" y="T3"/>
                </a:cxn>
                <a:cxn ang="0">
                  <a:pos x="T4" y="T5"/>
                </a:cxn>
                <a:cxn ang="0">
                  <a:pos x="T6" y="T7"/>
                </a:cxn>
              </a:cxnLst>
              <a:rect l="0" t="0" r="r" b="b"/>
              <a:pathLst>
                <a:path w="63" h="26">
                  <a:moveTo>
                    <a:pt x="31" y="25"/>
                  </a:moveTo>
                  <a:lnTo>
                    <a:pt x="62" y="6"/>
                  </a:lnTo>
                  <a:lnTo>
                    <a:pt x="0" y="0"/>
                  </a:lnTo>
                  <a:lnTo>
                    <a:pt x="31" y="25"/>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3" name="Freeform 61"/>
            <p:cNvSpPr>
              <a:spLocks noChangeArrowheads="1"/>
            </p:cNvSpPr>
            <p:nvPr/>
          </p:nvSpPr>
          <p:spPr bwMode="auto">
            <a:xfrm>
              <a:off x="7786102" y="897409"/>
              <a:ext cx="60966" cy="27717"/>
            </a:xfrm>
            <a:custGeom>
              <a:avLst/>
              <a:gdLst>
                <a:gd name="T0" fmla="*/ 24 w 50"/>
                <a:gd name="T1" fmla="*/ 19 h 20"/>
                <a:gd name="T2" fmla="*/ 0 w 50"/>
                <a:gd name="T3" fmla="*/ 0 h 20"/>
                <a:gd name="T4" fmla="*/ 49 w 50"/>
                <a:gd name="T5" fmla="*/ 6 h 20"/>
                <a:gd name="T6" fmla="*/ 24 w 50"/>
                <a:gd name="T7" fmla="*/ 19 h 20"/>
              </a:gdLst>
              <a:ahLst/>
              <a:cxnLst>
                <a:cxn ang="0">
                  <a:pos x="T0" y="T1"/>
                </a:cxn>
                <a:cxn ang="0">
                  <a:pos x="T2" y="T3"/>
                </a:cxn>
                <a:cxn ang="0">
                  <a:pos x="T4" y="T5"/>
                </a:cxn>
                <a:cxn ang="0">
                  <a:pos x="T6" y="T7"/>
                </a:cxn>
              </a:cxnLst>
              <a:rect l="0" t="0" r="r" b="b"/>
              <a:pathLst>
                <a:path w="50" h="20">
                  <a:moveTo>
                    <a:pt x="24" y="19"/>
                  </a:moveTo>
                  <a:lnTo>
                    <a:pt x="0" y="0"/>
                  </a:lnTo>
                  <a:lnTo>
                    <a:pt x="49" y="6"/>
                  </a:lnTo>
                  <a:lnTo>
                    <a:pt x="24" y="19"/>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4" name="Freeform 62"/>
            <p:cNvSpPr>
              <a:spLocks noChangeArrowheads="1"/>
            </p:cNvSpPr>
            <p:nvPr/>
          </p:nvSpPr>
          <p:spPr bwMode="auto">
            <a:xfrm>
              <a:off x="8462283" y="1601480"/>
              <a:ext cx="493275" cy="498950"/>
            </a:xfrm>
            <a:custGeom>
              <a:avLst/>
              <a:gdLst>
                <a:gd name="T0" fmla="*/ 86 w 393"/>
                <a:gd name="T1" fmla="*/ 0 h 399"/>
                <a:gd name="T2" fmla="*/ 86 w 393"/>
                <a:gd name="T3" fmla="*/ 0 h 399"/>
                <a:gd name="T4" fmla="*/ 18 w 393"/>
                <a:gd name="T5" fmla="*/ 245 h 399"/>
                <a:gd name="T6" fmla="*/ 196 w 393"/>
                <a:gd name="T7" fmla="*/ 362 h 399"/>
                <a:gd name="T8" fmla="*/ 392 w 393"/>
                <a:gd name="T9" fmla="*/ 257 h 399"/>
                <a:gd name="T10" fmla="*/ 313 w 393"/>
                <a:gd name="T11" fmla="*/ 122 h 399"/>
                <a:gd name="T12" fmla="*/ 86 w 393"/>
                <a:gd name="T13" fmla="*/ 0 h 399"/>
              </a:gdLst>
              <a:ahLst/>
              <a:cxnLst>
                <a:cxn ang="0">
                  <a:pos x="T0" y="T1"/>
                </a:cxn>
                <a:cxn ang="0">
                  <a:pos x="T2" y="T3"/>
                </a:cxn>
                <a:cxn ang="0">
                  <a:pos x="T4" y="T5"/>
                </a:cxn>
                <a:cxn ang="0">
                  <a:pos x="T6" y="T7"/>
                </a:cxn>
                <a:cxn ang="0">
                  <a:pos x="T8" y="T9"/>
                </a:cxn>
                <a:cxn ang="0">
                  <a:pos x="T10" y="T11"/>
                </a:cxn>
                <a:cxn ang="0">
                  <a:pos x="T12" y="T13"/>
                </a:cxn>
              </a:cxnLst>
              <a:rect l="0" t="0" r="r" b="b"/>
              <a:pathLst>
                <a:path w="393" h="399">
                  <a:moveTo>
                    <a:pt x="86" y="0"/>
                  </a:moveTo>
                  <a:lnTo>
                    <a:pt x="86" y="0"/>
                  </a:lnTo>
                  <a:cubicBezTo>
                    <a:pt x="18" y="245"/>
                    <a:pt x="18" y="245"/>
                    <a:pt x="18" y="245"/>
                  </a:cubicBezTo>
                  <a:cubicBezTo>
                    <a:pt x="0" y="319"/>
                    <a:pt x="123" y="398"/>
                    <a:pt x="196" y="362"/>
                  </a:cubicBezTo>
                  <a:cubicBezTo>
                    <a:pt x="392" y="257"/>
                    <a:pt x="392" y="257"/>
                    <a:pt x="392" y="257"/>
                  </a:cubicBezTo>
                  <a:cubicBezTo>
                    <a:pt x="313" y="122"/>
                    <a:pt x="313" y="122"/>
                    <a:pt x="313" y="122"/>
                  </a:cubicBezTo>
                  <a:lnTo>
                    <a:pt x="86" y="0"/>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5" name="Freeform 63"/>
            <p:cNvSpPr>
              <a:spLocks noChangeArrowheads="1"/>
            </p:cNvSpPr>
            <p:nvPr/>
          </p:nvSpPr>
          <p:spPr bwMode="auto">
            <a:xfrm>
              <a:off x="8473364" y="1579302"/>
              <a:ext cx="504359" cy="510037"/>
            </a:xfrm>
            <a:custGeom>
              <a:avLst/>
              <a:gdLst>
                <a:gd name="T0" fmla="*/ 92 w 400"/>
                <a:gd name="T1" fmla="*/ 0 h 405"/>
                <a:gd name="T2" fmla="*/ 92 w 400"/>
                <a:gd name="T3" fmla="*/ 0 h 405"/>
                <a:gd name="T4" fmla="*/ 25 w 400"/>
                <a:gd name="T5" fmla="*/ 251 h 405"/>
                <a:gd name="T6" fmla="*/ 196 w 400"/>
                <a:gd name="T7" fmla="*/ 367 h 405"/>
                <a:gd name="T8" fmla="*/ 399 w 400"/>
                <a:gd name="T9" fmla="*/ 257 h 405"/>
                <a:gd name="T10" fmla="*/ 319 w 400"/>
                <a:gd name="T11" fmla="*/ 128 h 405"/>
                <a:gd name="T12" fmla="*/ 92 w 400"/>
                <a:gd name="T13" fmla="*/ 0 h 405"/>
              </a:gdLst>
              <a:ahLst/>
              <a:cxnLst>
                <a:cxn ang="0">
                  <a:pos x="T0" y="T1"/>
                </a:cxn>
                <a:cxn ang="0">
                  <a:pos x="T2" y="T3"/>
                </a:cxn>
                <a:cxn ang="0">
                  <a:pos x="T4" y="T5"/>
                </a:cxn>
                <a:cxn ang="0">
                  <a:pos x="T6" y="T7"/>
                </a:cxn>
                <a:cxn ang="0">
                  <a:pos x="T8" y="T9"/>
                </a:cxn>
                <a:cxn ang="0">
                  <a:pos x="T10" y="T11"/>
                </a:cxn>
                <a:cxn ang="0">
                  <a:pos x="T12" y="T13"/>
                </a:cxn>
              </a:cxnLst>
              <a:rect l="0" t="0" r="r" b="b"/>
              <a:pathLst>
                <a:path w="400" h="405">
                  <a:moveTo>
                    <a:pt x="92" y="0"/>
                  </a:moveTo>
                  <a:lnTo>
                    <a:pt x="92" y="0"/>
                  </a:lnTo>
                  <a:cubicBezTo>
                    <a:pt x="25" y="251"/>
                    <a:pt x="25" y="251"/>
                    <a:pt x="25" y="251"/>
                  </a:cubicBezTo>
                  <a:cubicBezTo>
                    <a:pt x="0" y="324"/>
                    <a:pt x="129" y="404"/>
                    <a:pt x="196" y="367"/>
                  </a:cubicBezTo>
                  <a:cubicBezTo>
                    <a:pt x="399" y="257"/>
                    <a:pt x="399" y="257"/>
                    <a:pt x="399" y="257"/>
                  </a:cubicBezTo>
                  <a:cubicBezTo>
                    <a:pt x="319" y="128"/>
                    <a:pt x="319" y="128"/>
                    <a:pt x="319" y="128"/>
                  </a:cubicBezTo>
                  <a:lnTo>
                    <a:pt x="92" y="0"/>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6" name="Freeform 64"/>
            <p:cNvSpPr>
              <a:spLocks noChangeArrowheads="1"/>
            </p:cNvSpPr>
            <p:nvPr/>
          </p:nvSpPr>
          <p:spPr bwMode="auto">
            <a:xfrm>
              <a:off x="8656263" y="1623653"/>
              <a:ext cx="293750" cy="249475"/>
            </a:xfrm>
            <a:custGeom>
              <a:avLst/>
              <a:gdLst>
                <a:gd name="T0" fmla="*/ 233 w 234"/>
                <a:gd name="T1" fmla="*/ 196 h 197"/>
                <a:gd name="T2" fmla="*/ 233 w 234"/>
                <a:gd name="T3" fmla="*/ 196 h 197"/>
                <a:gd name="T4" fmla="*/ 172 w 234"/>
                <a:gd name="T5" fmla="*/ 92 h 197"/>
                <a:gd name="T6" fmla="*/ 0 w 234"/>
                <a:gd name="T7" fmla="*/ 0 h 197"/>
                <a:gd name="T8" fmla="*/ 13 w 234"/>
                <a:gd name="T9" fmla="*/ 86 h 197"/>
                <a:gd name="T10" fmla="*/ 233 w 234"/>
                <a:gd name="T11" fmla="*/ 196 h 197"/>
              </a:gdLst>
              <a:ahLst/>
              <a:cxnLst>
                <a:cxn ang="0">
                  <a:pos x="T0" y="T1"/>
                </a:cxn>
                <a:cxn ang="0">
                  <a:pos x="T2" y="T3"/>
                </a:cxn>
                <a:cxn ang="0">
                  <a:pos x="T4" y="T5"/>
                </a:cxn>
                <a:cxn ang="0">
                  <a:pos x="T6" y="T7"/>
                </a:cxn>
                <a:cxn ang="0">
                  <a:pos x="T8" y="T9"/>
                </a:cxn>
                <a:cxn ang="0">
                  <a:pos x="T10" y="T11"/>
                </a:cxn>
              </a:cxnLst>
              <a:rect l="0" t="0" r="r" b="b"/>
              <a:pathLst>
                <a:path w="234" h="197">
                  <a:moveTo>
                    <a:pt x="233" y="196"/>
                  </a:moveTo>
                  <a:lnTo>
                    <a:pt x="233" y="196"/>
                  </a:lnTo>
                  <a:cubicBezTo>
                    <a:pt x="172" y="92"/>
                    <a:pt x="172" y="92"/>
                    <a:pt x="172" y="92"/>
                  </a:cubicBezTo>
                  <a:cubicBezTo>
                    <a:pt x="0" y="0"/>
                    <a:pt x="0" y="0"/>
                    <a:pt x="0" y="0"/>
                  </a:cubicBezTo>
                  <a:cubicBezTo>
                    <a:pt x="0" y="19"/>
                    <a:pt x="7" y="62"/>
                    <a:pt x="13" y="86"/>
                  </a:cubicBezTo>
                  <a:cubicBezTo>
                    <a:pt x="19" y="123"/>
                    <a:pt x="117" y="172"/>
                    <a:pt x="233" y="196"/>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7" name="Freeform 65"/>
            <p:cNvSpPr>
              <a:spLocks noChangeArrowheads="1"/>
            </p:cNvSpPr>
            <p:nvPr/>
          </p:nvSpPr>
          <p:spPr bwMode="auto">
            <a:xfrm>
              <a:off x="8550958" y="1740078"/>
              <a:ext cx="332547" cy="277194"/>
            </a:xfrm>
            <a:custGeom>
              <a:avLst/>
              <a:gdLst>
                <a:gd name="T0" fmla="*/ 0 w 264"/>
                <a:gd name="T1" fmla="*/ 209 h 222"/>
                <a:gd name="T2" fmla="*/ 0 w 264"/>
                <a:gd name="T3" fmla="*/ 209 h 222"/>
                <a:gd name="T4" fmla="*/ 12 w 264"/>
                <a:gd name="T5" fmla="*/ 221 h 222"/>
                <a:gd name="T6" fmla="*/ 263 w 264"/>
                <a:gd name="T7" fmla="*/ 12 h 222"/>
                <a:gd name="T8" fmla="*/ 257 w 264"/>
                <a:gd name="T9" fmla="*/ 0 h 222"/>
                <a:gd name="T10" fmla="*/ 0 w 264"/>
                <a:gd name="T11" fmla="*/ 209 h 222"/>
              </a:gdLst>
              <a:ahLst/>
              <a:cxnLst>
                <a:cxn ang="0">
                  <a:pos x="T0" y="T1"/>
                </a:cxn>
                <a:cxn ang="0">
                  <a:pos x="T2" y="T3"/>
                </a:cxn>
                <a:cxn ang="0">
                  <a:pos x="T4" y="T5"/>
                </a:cxn>
                <a:cxn ang="0">
                  <a:pos x="T6" y="T7"/>
                </a:cxn>
                <a:cxn ang="0">
                  <a:pos x="T8" y="T9"/>
                </a:cxn>
                <a:cxn ang="0">
                  <a:pos x="T10" y="T11"/>
                </a:cxn>
              </a:cxnLst>
              <a:rect l="0" t="0" r="r" b="b"/>
              <a:pathLst>
                <a:path w="264" h="222">
                  <a:moveTo>
                    <a:pt x="0" y="209"/>
                  </a:moveTo>
                  <a:lnTo>
                    <a:pt x="0" y="209"/>
                  </a:lnTo>
                  <a:cubicBezTo>
                    <a:pt x="6" y="215"/>
                    <a:pt x="6" y="215"/>
                    <a:pt x="12" y="221"/>
                  </a:cubicBezTo>
                  <a:cubicBezTo>
                    <a:pt x="263" y="12"/>
                    <a:pt x="263" y="12"/>
                    <a:pt x="263" y="12"/>
                  </a:cubicBezTo>
                  <a:cubicBezTo>
                    <a:pt x="257" y="0"/>
                    <a:pt x="257" y="0"/>
                    <a:pt x="257" y="0"/>
                  </a:cubicBezTo>
                  <a:lnTo>
                    <a:pt x="0" y="209"/>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8" name="Freeform 66"/>
            <p:cNvSpPr>
              <a:spLocks noChangeArrowheads="1"/>
            </p:cNvSpPr>
            <p:nvPr/>
          </p:nvSpPr>
          <p:spPr bwMode="auto">
            <a:xfrm>
              <a:off x="8695062" y="1479513"/>
              <a:ext cx="415681" cy="349265"/>
            </a:xfrm>
            <a:custGeom>
              <a:avLst/>
              <a:gdLst>
                <a:gd name="T0" fmla="*/ 25 w 332"/>
                <a:gd name="T1" fmla="*/ 92 h 277"/>
                <a:gd name="T2" fmla="*/ 25 w 332"/>
                <a:gd name="T3" fmla="*/ 92 h 277"/>
                <a:gd name="T4" fmla="*/ 178 w 332"/>
                <a:gd name="T5" fmla="*/ 31 h 277"/>
                <a:gd name="T6" fmla="*/ 270 w 332"/>
                <a:gd name="T7" fmla="*/ 55 h 277"/>
                <a:gd name="T8" fmla="*/ 306 w 332"/>
                <a:gd name="T9" fmla="*/ 276 h 277"/>
                <a:gd name="T10" fmla="*/ 0 w 332"/>
                <a:gd name="T11" fmla="*/ 104 h 277"/>
                <a:gd name="T12" fmla="*/ 25 w 332"/>
                <a:gd name="T13" fmla="*/ 92 h 277"/>
              </a:gdLst>
              <a:ahLst/>
              <a:cxnLst>
                <a:cxn ang="0">
                  <a:pos x="T0" y="T1"/>
                </a:cxn>
                <a:cxn ang="0">
                  <a:pos x="T2" y="T3"/>
                </a:cxn>
                <a:cxn ang="0">
                  <a:pos x="T4" y="T5"/>
                </a:cxn>
                <a:cxn ang="0">
                  <a:pos x="T6" y="T7"/>
                </a:cxn>
                <a:cxn ang="0">
                  <a:pos x="T8" y="T9"/>
                </a:cxn>
                <a:cxn ang="0">
                  <a:pos x="T10" y="T11"/>
                </a:cxn>
                <a:cxn ang="0">
                  <a:pos x="T12" y="T13"/>
                </a:cxn>
              </a:cxnLst>
              <a:rect l="0" t="0" r="r" b="b"/>
              <a:pathLst>
                <a:path w="332" h="277">
                  <a:moveTo>
                    <a:pt x="25" y="92"/>
                  </a:moveTo>
                  <a:lnTo>
                    <a:pt x="25" y="92"/>
                  </a:lnTo>
                  <a:cubicBezTo>
                    <a:pt x="49" y="80"/>
                    <a:pt x="141" y="43"/>
                    <a:pt x="178" y="31"/>
                  </a:cubicBezTo>
                  <a:cubicBezTo>
                    <a:pt x="208" y="18"/>
                    <a:pt x="239" y="0"/>
                    <a:pt x="270" y="55"/>
                  </a:cubicBezTo>
                  <a:cubicBezTo>
                    <a:pt x="306" y="104"/>
                    <a:pt x="331" y="214"/>
                    <a:pt x="306" y="276"/>
                  </a:cubicBezTo>
                  <a:cubicBezTo>
                    <a:pt x="0" y="104"/>
                    <a:pt x="0" y="104"/>
                    <a:pt x="0" y="104"/>
                  </a:cubicBezTo>
                  <a:cubicBezTo>
                    <a:pt x="6" y="104"/>
                    <a:pt x="12" y="98"/>
                    <a:pt x="25" y="92"/>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39" name="Freeform 67"/>
            <p:cNvSpPr>
              <a:spLocks noChangeArrowheads="1"/>
            </p:cNvSpPr>
            <p:nvPr/>
          </p:nvSpPr>
          <p:spPr bwMode="auto">
            <a:xfrm>
              <a:off x="7808272" y="969478"/>
              <a:ext cx="27710" cy="33264"/>
            </a:xfrm>
            <a:custGeom>
              <a:avLst/>
              <a:gdLst>
                <a:gd name="T0" fmla="*/ 19 w 20"/>
                <a:gd name="T1" fmla="*/ 13 h 26"/>
                <a:gd name="T2" fmla="*/ 19 w 20"/>
                <a:gd name="T3" fmla="*/ 13 h 26"/>
                <a:gd name="T4" fmla="*/ 6 w 20"/>
                <a:gd name="T5" fmla="*/ 19 h 26"/>
                <a:gd name="T6" fmla="*/ 0 w 20"/>
                <a:gd name="T7" fmla="*/ 13 h 26"/>
                <a:gd name="T8" fmla="*/ 6 w 20"/>
                <a:gd name="T9" fmla="*/ 0 h 26"/>
                <a:gd name="T10" fmla="*/ 19 w 20"/>
                <a:gd name="T11" fmla="*/ 13 h 26"/>
              </a:gdLst>
              <a:ahLst/>
              <a:cxnLst>
                <a:cxn ang="0">
                  <a:pos x="T0" y="T1"/>
                </a:cxn>
                <a:cxn ang="0">
                  <a:pos x="T2" y="T3"/>
                </a:cxn>
                <a:cxn ang="0">
                  <a:pos x="T4" y="T5"/>
                </a:cxn>
                <a:cxn ang="0">
                  <a:pos x="T6" y="T7"/>
                </a:cxn>
                <a:cxn ang="0">
                  <a:pos x="T8" y="T9"/>
                </a:cxn>
                <a:cxn ang="0">
                  <a:pos x="T10" y="T11"/>
                </a:cxn>
              </a:cxnLst>
              <a:rect l="0" t="0" r="r" b="b"/>
              <a:pathLst>
                <a:path w="20" h="26">
                  <a:moveTo>
                    <a:pt x="19" y="13"/>
                  </a:moveTo>
                  <a:lnTo>
                    <a:pt x="19" y="13"/>
                  </a:lnTo>
                  <a:cubicBezTo>
                    <a:pt x="19" y="25"/>
                    <a:pt x="12" y="25"/>
                    <a:pt x="6" y="19"/>
                  </a:cubicBezTo>
                  <a:cubicBezTo>
                    <a:pt x="0" y="13"/>
                    <a:pt x="0" y="13"/>
                    <a:pt x="0" y="13"/>
                  </a:cubicBezTo>
                  <a:cubicBezTo>
                    <a:pt x="6" y="13"/>
                    <a:pt x="0" y="6"/>
                    <a:pt x="6" y="0"/>
                  </a:cubicBezTo>
                  <a:cubicBezTo>
                    <a:pt x="12" y="0"/>
                    <a:pt x="12" y="0"/>
                    <a:pt x="19" y="13"/>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0" name="Freeform 68"/>
            <p:cNvSpPr>
              <a:spLocks noChangeArrowheads="1"/>
            </p:cNvSpPr>
            <p:nvPr/>
          </p:nvSpPr>
          <p:spPr bwMode="auto">
            <a:xfrm>
              <a:off x="7819359" y="986111"/>
              <a:ext cx="138560" cy="55438"/>
            </a:xfrm>
            <a:custGeom>
              <a:avLst/>
              <a:gdLst>
                <a:gd name="T0" fmla="*/ 62 w 112"/>
                <a:gd name="T1" fmla="*/ 6 h 44"/>
                <a:gd name="T2" fmla="*/ 62 w 112"/>
                <a:gd name="T3" fmla="*/ 6 h 44"/>
                <a:gd name="T4" fmla="*/ 19 w 112"/>
                <a:gd name="T5" fmla="*/ 12 h 44"/>
                <a:gd name="T6" fmla="*/ 13 w 112"/>
                <a:gd name="T7" fmla="*/ 0 h 44"/>
                <a:gd name="T8" fmla="*/ 0 w 112"/>
                <a:gd name="T9" fmla="*/ 6 h 44"/>
                <a:gd name="T10" fmla="*/ 37 w 112"/>
                <a:gd name="T11" fmla="*/ 36 h 44"/>
                <a:gd name="T12" fmla="*/ 62 w 112"/>
                <a:gd name="T13" fmla="*/ 6 h 44"/>
              </a:gdLst>
              <a:ahLst/>
              <a:cxnLst>
                <a:cxn ang="0">
                  <a:pos x="T0" y="T1"/>
                </a:cxn>
                <a:cxn ang="0">
                  <a:pos x="T2" y="T3"/>
                </a:cxn>
                <a:cxn ang="0">
                  <a:pos x="T4" y="T5"/>
                </a:cxn>
                <a:cxn ang="0">
                  <a:pos x="T6" y="T7"/>
                </a:cxn>
                <a:cxn ang="0">
                  <a:pos x="T8" y="T9"/>
                </a:cxn>
                <a:cxn ang="0">
                  <a:pos x="T10" y="T11"/>
                </a:cxn>
                <a:cxn ang="0">
                  <a:pos x="T12" y="T13"/>
                </a:cxn>
              </a:cxnLst>
              <a:rect l="0" t="0" r="r" b="b"/>
              <a:pathLst>
                <a:path w="112" h="44">
                  <a:moveTo>
                    <a:pt x="62" y="6"/>
                  </a:moveTo>
                  <a:lnTo>
                    <a:pt x="62" y="6"/>
                  </a:lnTo>
                  <a:cubicBezTo>
                    <a:pt x="43" y="12"/>
                    <a:pt x="31" y="18"/>
                    <a:pt x="19" y="12"/>
                  </a:cubicBezTo>
                  <a:cubicBezTo>
                    <a:pt x="19" y="6"/>
                    <a:pt x="13" y="0"/>
                    <a:pt x="13" y="0"/>
                  </a:cubicBezTo>
                  <a:cubicBezTo>
                    <a:pt x="13" y="0"/>
                    <a:pt x="6" y="6"/>
                    <a:pt x="0" y="6"/>
                  </a:cubicBezTo>
                  <a:cubicBezTo>
                    <a:pt x="13" y="24"/>
                    <a:pt x="19" y="30"/>
                    <a:pt x="37" y="36"/>
                  </a:cubicBezTo>
                  <a:cubicBezTo>
                    <a:pt x="49" y="43"/>
                    <a:pt x="111" y="0"/>
                    <a:pt x="62" y="6"/>
                  </a:cubicBez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1" name="Freeform 69"/>
            <p:cNvSpPr>
              <a:spLocks noChangeArrowheads="1"/>
            </p:cNvSpPr>
            <p:nvPr/>
          </p:nvSpPr>
          <p:spPr bwMode="auto">
            <a:xfrm>
              <a:off x="7802728" y="986111"/>
              <a:ext cx="116393" cy="121964"/>
            </a:xfrm>
            <a:custGeom>
              <a:avLst/>
              <a:gdLst>
                <a:gd name="T0" fmla="*/ 80 w 93"/>
                <a:gd name="T1" fmla="*/ 36 h 99"/>
                <a:gd name="T2" fmla="*/ 80 w 93"/>
                <a:gd name="T3" fmla="*/ 36 h 99"/>
                <a:gd name="T4" fmla="*/ 31 w 93"/>
                <a:gd name="T5" fmla="*/ 85 h 99"/>
                <a:gd name="T6" fmla="*/ 43 w 93"/>
                <a:gd name="T7" fmla="*/ 12 h 99"/>
                <a:gd name="T8" fmla="*/ 80 w 93"/>
                <a:gd name="T9" fmla="*/ 36 h 99"/>
              </a:gdLst>
              <a:ahLst/>
              <a:cxnLst>
                <a:cxn ang="0">
                  <a:pos x="T0" y="T1"/>
                </a:cxn>
                <a:cxn ang="0">
                  <a:pos x="T2" y="T3"/>
                </a:cxn>
                <a:cxn ang="0">
                  <a:pos x="T4" y="T5"/>
                </a:cxn>
                <a:cxn ang="0">
                  <a:pos x="T6" y="T7"/>
                </a:cxn>
                <a:cxn ang="0">
                  <a:pos x="T8" y="T9"/>
                </a:cxn>
              </a:cxnLst>
              <a:rect l="0" t="0" r="r" b="b"/>
              <a:pathLst>
                <a:path w="93" h="99">
                  <a:moveTo>
                    <a:pt x="80" y="36"/>
                  </a:moveTo>
                  <a:lnTo>
                    <a:pt x="80" y="36"/>
                  </a:lnTo>
                  <a:cubicBezTo>
                    <a:pt x="80" y="55"/>
                    <a:pt x="43" y="98"/>
                    <a:pt x="31" y="85"/>
                  </a:cubicBezTo>
                  <a:cubicBezTo>
                    <a:pt x="12" y="73"/>
                    <a:pt x="0" y="24"/>
                    <a:pt x="43" y="12"/>
                  </a:cubicBezTo>
                  <a:cubicBezTo>
                    <a:pt x="92" y="0"/>
                    <a:pt x="86" y="12"/>
                    <a:pt x="80" y="36"/>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2" name="Freeform 70"/>
            <p:cNvSpPr>
              <a:spLocks noChangeArrowheads="1"/>
            </p:cNvSpPr>
            <p:nvPr/>
          </p:nvSpPr>
          <p:spPr bwMode="auto">
            <a:xfrm>
              <a:off x="7763934" y="991651"/>
              <a:ext cx="38796" cy="49896"/>
            </a:xfrm>
            <a:custGeom>
              <a:avLst/>
              <a:gdLst>
                <a:gd name="T0" fmla="*/ 13 w 32"/>
                <a:gd name="T1" fmla="*/ 24 h 38"/>
                <a:gd name="T2" fmla="*/ 13 w 32"/>
                <a:gd name="T3" fmla="*/ 24 h 38"/>
                <a:gd name="T4" fmla="*/ 13 w 32"/>
                <a:gd name="T5" fmla="*/ 0 h 38"/>
                <a:gd name="T6" fmla="*/ 25 w 32"/>
                <a:gd name="T7" fmla="*/ 0 h 38"/>
                <a:gd name="T8" fmla="*/ 25 w 32"/>
                <a:gd name="T9" fmla="*/ 12 h 38"/>
                <a:gd name="T10" fmla="*/ 13 w 32"/>
                <a:gd name="T11" fmla="*/ 24 h 38"/>
              </a:gdLst>
              <a:ahLst/>
              <a:cxnLst>
                <a:cxn ang="0">
                  <a:pos x="T0" y="T1"/>
                </a:cxn>
                <a:cxn ang="0">
                  <a:pos x="T2" y="T3"/>
                </a:cxn>
                <a:cxn ang="0">
                  <a:pos x="T4" y="T5"/>
                </a:cxn>
                <a:cxn ang="0">
                  <a:pos x="T6" y="T7"/>
                </a:cxn>
                <a:cxn ang="0">
                  <a:pos x="T8" y="T9"/>
                </a:cxn>
                <a:cxn ang="0">
                  <a:pos x="T10" y="T11"/>
                </a:cxn>
              </a:cxnLst>
              <a:rect l="0" t="0" r="r" b="b"/>
              <a:pathLst>
                <a:path w="32" h="38">
                  <a:moveTo>
                    <a:pt x="13" y="24"/>
                  </a:moveTo>
                  <a:lnTo>
                    <a:pt x="13" y="24"/>
                  </a:lnTo>
                  <a:cubicBezTo>
                    <a:pt x="0" y="12"/>
                    <a:pt x="6" y="0"/>
                    <a:pt x="13" y="0"/>
                  </a:cubicBezTo>
                  <a:cubicBezTo>
                    <a:pt x="19" y="0"/>
                    <a:pt x="19" y="6"/>
                    <a:pt x="25" y="0"/>
                  </a:cubicBezTo>
                  <a:cubicBezTo>
                    <a:pt x="25" y="0"/>
                    <a:pt x="25" y="0"/>
                    <a:pt x="25" y="12"/>
                  </a:cubicBezTo>
                  <a:cubicBezTo>
                    <a:pt x="25" y="18"/>
                    <a:pt x="31" y="37"/>
                    <a:pt x="13" y="24"/>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3" name="Freeform 71"/>
            <p:cNvSpPr>
              <a:spLocks noChangeArrowheads="1"/>
            </p:cNvSpPr>
            <p:nvPr/>
          </p:nvSpPr>
          <p:spPr bwMode="auto">
            <a:xfrm>
              <a:off x="7769474" y="1008286"/>
              <a:ext cx="160732" cy="55438"/>
            </a:xfrm>
            <a:custGeom>
              <a:avLst/>
              <a:gdLst>
                <a:gd name="T0" fmla="*/ 92 w 130"/>
                <a:gd name="T1" fmla="*/ 0 h 44"/>
                <a:gd name="T2" fmla="*/ 92 w 130"/>
                <a:gd name="T3" fmla="*/ 0 h 44"/>
                <a:gd name="T4" fmla="*/ 62 w 130"/>
                <a:gd name="T5" fmla="*/ 6 h 44"/>
                <a:gd name="T6" fmla="*/ 25 w 130"/>
                <a:gd name="T7" fmla="*/ 12 h 44"/>
                <a:gd name="T8" fmla="*/ 19 w 130"/>
                <a:gd name="T9" fmla="*/ 0 h 44"/>
                <a:gd name="T10" fmla="*/ 0 w 130"/>
                <a:gd name="T11" fmla="*/ 6 h 44"/>
                <a:gd name="T12" fmla="*/ 31 w 130"/>
                <a:gd name="T13" fmla="*/ 43 h 44"/>
                <a:gd name="T14" fmla="*/ 74 w 130"/>
                <a:gd name="T15" fmla="*/ 31 h 44"/>
                <a:gd name="T16" fmla="*/ 111 w 130"/>
                <a:gd name="T17" fmla="*/ 12 h 44"/>
                <a:gd name="T18" fmla="*/ 92 w 13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
                  <a:moveTo>
                    <a:pt x="92" y="0"/>
                  </a:moveTo>
                  <a:lnTo>
                    <a:pt x="92" y="0"/>
                  </a:lnTo>
                  <a:lnTo>
                    <a:pt x="62" y="6"/>
                  </a:lnTo>
                  <a:cubicBezTo>
                    <a:pt x="50" y="12"/>
                    <a:pt x="37" y="18"/>
                    <a:pt x="25" y="12"/>
                  </a:cubicBezTo>
                  <a:cubicBezTo>
                    <a:pt x="25" y="6"/>
                    <a:pt x="19" y="6"/>
                    <a:pt x="19" y="0"/>
                  </a:cubicBezTo>
                  <a:cubicBezTo>
                    <a:pt x="13" y="6"/>
                    <a:pt x="7" y="6"/>
                    <a:pt x="0" y="6"/>
                  </a:cubicBezTo>
                  <a:cubicBezTo>
                    <a:pt x="7" y="25"/>
                    <a:pt x="19" y="31"/>
                    <a:pt x="31" y="43"/>
                  </a:cubicBezTo>
                  <a:cubicBezTo>
                    <a:pt x="43" y="43"/>
                    <a:pt x="56" y="37"/>
                    <a:pt x="74" y="31"/>
                  </a:cubicBezTo>
                  <a:cubicBezTo>
                    <a:pt x="80" y="25"/>
                    <a:pt x="105" y="18"/>
                    <a:pt x="111" y="12"/>
                  </a:cubicBezTo>
                  <a:cubicBezTo>
                    <a:pt x="129" y="6"/>
                    <a:pt x="117" y="0"/>
                    <a:pt x="92" y="0"/>
                  </a:cubicBez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4" name="Freeform 72"/>
            <p:cNvSpPr>
              <a:spLocks noChangeArrowheads="1"/>
            </p:cNvSpPr>
            <p:nvPr/>
          </p:nvSpPr>
          <p:spPr bwMode="auto">
            <a:xfrm>
              <a:off x="7841525" y="952848"/>
              <a:ext cx="110850" cy="94243"/>
            </a:xfrm>
            <a:custGeom>
              <a:avLst/>
              <a:gdLst>
                <a:gd name="T0" fmla="*/ 55 w 87"/>
                <a:gd name="T1" fmla="*/ 18 h 75"/>
                <a:gd name="T2" fmla="*/ 55 w 87"/>
                <a:gd name="T3" fmla="*/ 18 h 75"/>
                <a:gd name="T4" fmla="*/ 24 w 87"/>
                <a:gd name="T5" fmla="*/ 55 h 75"/>
                <a:gd name="T6" fmla="*/ 55 w 87"/>
                <a:gd name="T7" fmla="*/ 18 h 75"/>
              </a:gdLst>
              <a:ahLst/>
              <a:cxnLst>
                <a:cxn ang="0">
                  <a:pos x="T0" y="T1"/>
                </a:cxn>
                <a:cxn ang="0">
                  <a:pos x="T2" y="T3"/>
                </a:cxn>
                <a:cxn ang="0">
                  <a:pos x="T4" y="T5"/>
                </a:cxn>
                <a:cxn ang="0">
                  <a:pos x="T6" y="T7"/>
                </a:cxn>
              </a:cxnLst>
              <a:rect l="0" t="0" r="r" b="b"/>
              <a:pathLst>
                <a:path w="87" h="75">
                  <a:moveTo>
                    <a:pt x="55" y="18"/>
                  </a:moveTo>
                  <a:lnTo>
                    <a:pt x="55" y="18"/>
                  </a:lnTo>
                  <a:cubicBezTo>
                    <a:pt x="86" y="37"/>
                    <a:pt x="49" y="74"/>
                    <a:pt x="24" y="55"/>
                  </a:cubicBezTo>
                  <a:cubicBezTo>
                    <a:pt x="0" y="31"/>
                    <a:pt x="30" y="0"/>
                    <a:pt x="55" y="18"/>
                  </a:cubicBezTo>
                </a:path>
              </a:pathLst>
            </a:custGeom>
            <a:solidFill>
              <a:srgbClr val="FCC9A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5" name="Freeform 73"/>
            <p:cNvSpPr>
              <a:spLocks noChangeArrowheads="1"/>
            </p:cNvSpPr>
            <p:nvPr/>
          </p:nvSpPr>
          <p:spPr bwMode="auto">
            <a:xfrm>
              <a:off x="7719594" y="925124"/>
              <a:ext cx="94220" cy="133054"/>
            </a:xfrm>
            <a:custGeom>
              <a:avLst/>
              <a:gdLst>
                <a:gd name="T0" fmla="*/ 0 w 74"/>
                <a:gd name="T1" fmla="*/ 0 h 105"/>
                <a:gd name="T2" fmla="*/ 0 w 74"/>
                <a:gd name="T3" fmla="*/ 0 h 105"/>
                <a:gd name="T4" fmla="*/ 42 w 74"/>
                <a:gd name="T5" fmla="*/ 104 h 105"/>
                <a:gd name="T6" fmla="*/ 73 w 74"/>
                <a:gd name="T7" fmla="*/ 12 h 105"/>
                <a:gd name="T8" fmla="*/ 0 w 74"/>
                <a:gd name="T9" fmla="*/ 0 h 105"/>
              </a:gdLst>
              <a:ahLst/>
              <a:cxnLst>
                <a:cxn ang="0">
                  <a:pos x="T0" y="T1"/>
                </a:cxn>
                <a:cxn ang="0">
                  <a:pos x="T2" y="T3"/>
                </a:cxn>
                <a:cxn ang="0">
                  <a:pos x="T4" y="T5"/>
                </a:cxn>
                <a:cxn ang="0">
                  <a:pos x="T6" y="T7"/>
                </a:cxn>
                <a:cxn ang="0">
                  <a:pos x="T8" y="T9"/>
                </a:cxn>
              </a:cxnLst>
              <a:rect l="0" t="0" r="r" b="b"/>
              <a:pathLst>
                <a:path w="74" h="105">
                  <a:moveTo>
                    <a:pt x="0" y="0"/>
                  </a:moveTo>
                  <a:lnTo>
                    <a:pt x="0" y="0"/>
                  </a:lnTo>
                  <a:cubicBezTo>
                    <a:pt x="0" y="36"/>
                    <a:pt x="24" y="73"/>
                    <a:pt x="42" y="104"/>
                  </a:cubicBezTo>
                  <a:cubicBezTo>
                    <a:pt x="73" y="12"/>
                    <a:pt x="73" y="12"/>
                    <a:pt x="73" y="12"/>
                  </a:cubicBezTo>
                  <a:lnTo>
                    <a:pt x="0"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6" name="Freeform 74"/>
            <p:cNvSpPr>
              <a:spLocks noChangeArrowheads="1"/>
            </p:cNvSpPr>
            <p:nvPr/>
          </p:nvSpPr>
          <p:spPr bwMode="auto">
            <a:xfrm>
              <a:off x="7730677" y="930671"/>
              <a:ext cx="60966" cy="83157"/>
            </a:xfrm>
            <a:custGeom>
              <a:avLst/>
              <a:gdLst>
                <a:gd name="T0" fmla="*/ 0 w 50"/>
                <a:gd name="T1" fmla="*/ 0 h 68"/>
                <a:gd name="T2" fmla="*/ 0 w 50"/>
                <a:gd name="T3" fmla="*/ 0 h 68"/>
                <a:gd name="T4" fmla="*/ 30 w 50"/>
                <a:gd name="T5" fmla="*/ 67 h 68"/>
                <a:gd name="T6" fmla="*/ 49 w 50"/>
                <a:gd name="T7" fmla="*/ 6 h 68"/>
                <a:gd name="T8" fmla="*/ 0 w 50"/>
                <a:gd name="T9" fmla="*/ 0 h 68"/>
              </a:gdLst>
              <a:ahLst/>
              <a:cxnLst>
                <a:cxn ang="0">
                  <a:pos x="T0" y="T1"/>
                </a:cxn>
                <a:cxn ang="0">
                  <a:pos x="T2" y="T3"/>
                </a:cxn>
                <a:cxn ang="0">
                  <a:pos x="T4" y="T5"/>
                </a:cxn>
                <a:cxn ang="0">
                  <a:pos x="T6" y="T7"/>
                </a:cxn>
                <a:cxn ang="0">
                  <a:pos x="T8" y="T9"/>
                </a:cxn>
              </a:cxnLst>
              <a:rect l="0" t="0" r="r" b="b"/>
              <a:pathLst>
                <a:path w="50" h="68">
                  <a:moveTo>
                    <a:pt x="0" y="0"/>
                  </a:moveTo>
                  <a:lnTo>
                    <a:pt x="0" y="0"/>
                  </a:lnTo>
                  <a:cubicBezTo>
                    <a:pt x="0" y="24"/>
                    <a:pt x="18" y="49"/>
                    <a:pt x="30" y="67"/>
                  </a:cubicBezTo>
                  <a:cubicBezTo>
                    <a:pt x="49" y="6"/>
                    <a:pt x="49" y="6"/>
                    <a:pt x="49" y="6"/>
                  </a:cubicBezTo>
                  <a:lnTo>
                    <a:pt x="0" y="0"/>
                  </a:lnTo>
                </a:path>
              </a:pathLst>
            </a:custGeom>
            <a:solidFill>
              <a:srgbClr val="482A1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7" name="Freeform 75"/>
            <p:cNvSpPr>
              <a:spLocks noChangeArrowheads="1"/>
            </p:cNvSpPr>
            <p:nvPr/>
          </p:nvSpPr>
          <p:spPr bwMode="auto">
            <a:xfrm>
              <a:off x="7802731" y="947301"/>
              <a:ext cx="16628" cy="55438"/>
            </a:xfrm>
            <a:custGeom>
              <a:avLst/>
              <a:gdLst>
                <a:gd name="T0" fmla="*/ 0 w 13"/>
                <a:gd name="T1" fmla="*/ 12 h 44"/>
                <a:gd name="T2" fmla="*/ 0 w 13"/>
                <a:gd name="T3" fmla="*/ 12 h 44"/>
                <a:gd name="T4" fmla="*/ 0 w 13"/>
                <a:gd name="T5" fmla="*/ 6 h 44"/>
                <a:gd name="T6" fmla="*/ 6 w 13"/>
                <a:gd name="T7" fmla="*/ 6 h 44"/>
                <a:gd name="T8" fmla="*/ 12 w 13"/>
                <a:gd name="T9" fmla="*/ 18 h 44"/>
                <a:gd name="T10" fmla="*/ 12 w 13"/>
                <a:gd name="T11" fmla="*/ 43 h 44"/>
                <a:gd name="T12" fmla="*/ 6 w 13"/>
                <a:gd name="T13" fmla="*/ 43 h 44"/>
                <a:gd name="T14" fmla="*/ 6 w 13"/>
                <a:gd name="T15" fmla="*/ 37 h 44"/>
                <a:gd name="T16" fmla="*/ 6 w 13"/>
                <a:gd name="T17" fmla="*/ 24 h 44"/>
                <a:gd name="T18" fmla="*/ 0 w 13"/>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4">
                  <a:moveTo>
                    <a:pt x="0" y="12"/>
                  </a:moveTo>
                  <a:lnTo>
                    <a:pt x="0" y="12"/>
                  </a:lnTo>
                  <a:cubicBezTo>
                    <a:pt x="0" y="6"/>
                    <a:pt x="0" y="6"/>
                    <a:pt x="0" y="6"/>
                  </a:cubicBezTo>
                  <a:cubicBezTo>
                    <a:pt x="6" y="0"/>
                    <a:pt x="6" y="0"/>
                    <a:pt x="6" y="6"/>
                  </a:cubicBezTo>
                  <a:cubicBezTo>
                    <a:pt x="12" y="12"/>
                    <a:pt x="12" y="12"/>
                    <a:pt x="12" y="18"/>
                  </a:cubicBezTo>
                  <a:cubicBezTo>
                    <a:pt x="12" y="24"/>
                    <a:pt x="12" y="37"/>
                    <a:pt x="12" y="43"/>
                  </a:cubicBezTo>
                  <a:cubicBezTo>
                    <a:pt x="12" y="43"/>
                    <a:pt x="12" y="43"/>
                    <a:pt x="6" y="43"/>
                  </a:cubicBezTo>
                  <a:cubicBezTo>
                    <a:pt x="6" y="43"/>
                    <a:pt x="6" y="43"/>
                    <a:pt x="6" y="37"/>
                  </a:cubicBezTo>
                  <a:cubicBezTo>
                    <a:pt x="6" y="31"/>
                    <a:pt x="6" y="24"/>
                    <a:pt x="6" y="24"/>
                  </a:cubicBezTo>
                  <a:cubicBezTo>
                    <a:pt x="6" y="18"/>
                    <a:pt x="6" y="12"/>
                    <a:pt x="0" y="12"/>
                  </a:cubicBezTo>
                </a:path>
              </a:pathLst>
            </a:custGeom>
            <a:solidFill>
              <a:srgbClr val="2F1E0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8" name="Freeform 76"/>
            <p:cNvSpPr>
              <a:spLocks noChangeArrowheads="1"/>
            </p:cNvSpPr>
            <p:nvPr/>
          </p:nvSpPr>
          <p:spPr bwMode="auto">
            <a:xfrm>
              <a:off x="7763931" y="969478"/>
              <a:ext cx="16626" cy="33264"/>
            </a:xfrm>
            <a:custGeom>
              <a:avLst/>
              <a:gdLst>
                <a:gd name="T0" fmla="*/ 6 w 14"/>
                <a:gd name="T1" fmla="*/ 25 h 26"/>
                <a:gd name="T2" fmla="*/ 6 w 14"/>
                <a:gd name="T3" fmla="*/ 25 h 26"/>
                <a:gd name="T4" fmla="*/ 13 w 14"/>
                <a:gd name="T5" fmla="*/ 19 h 26"/>
                <a:gd name="T6" fmla="*/ 6 w 14"/>
                <a:gd name="T7" fmla="*/ 6 h 26"/>
                <a:gd name="T8" fmla="*/ 0 w 14"/>
                <a:gd name="T9" fmla="*/ 6 h 26"/>
                <a:gd name="T10" fmla="*/ 0 w 14"/>
                <a:gd name="T11" fmla="*/ 6 h 26"/>
                <a:gd name="T12" fmla="*/ 6 w 14"/>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6" y="25"/>
                  </a:moveTo>
                  <a:lnTo>
                    <a:pt x="6" y="25"/>
                  </a:lnTo>
                  <a:cubicBezTo>
                    <a:pt x="13" y="19"/>
                    <a:pt x="13" y="19"/>
                    <a:pt x="13" y="19"/>
                  </a:cubicBezTo>
                  <a:cubicBezTo>
                    <a:pt x="6" y="13"/>
                    <a:pt x="6" y="13"/>
                    <a:pt x="6" y="6"/>
                  </a:cubicBezTo>
                  <a:cubicBezTo>
                    <a:pt x="6" y="6"/>
                    <a:pt x="6" y="0"/>
                    <a:pt x="0" y="6"/>
                  </a:cubicBezTo>
                  <a:lnTo>
                    <a:pt x="0" y="6"/>
                  </a:lnTo>
                  <a:cubicBezTo>
                    <a:pt x="0" y="13"/>
                    <a:pt x="0" y="19"/>
                    <a:pt x="6" y="25"/>
                  </a:cubicBezTo>
                </a:path>
              </a:pathLst>
            </a:custGeom>
            <a:solidFill>
              <a:srgbClr val="2F1E0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49" name="Freeform 77"/>
            <p:cNvSpPr>
              <a:spLocks noChangeArrowheads="1"/>
            </p:cNvSpPr>
            <p:nvPr/>
          </p:nvSpPr>
          <p:spPr bwMode="auto">
            <a:xfrm>
              <a:off x="7858152" y="963934"/>
              <a:ext cx="72054" cy="60981"/>
            </a:xfrm>
            <a:custGeom>
              <a:avLst/>
              <a:gdLst>
                <a:gd name="T0" fmla="*/ 55 w 56"/>
                <a:gd name="T1" fmla="*/ 37 h 50"/>
                <a:gd name="T2" fmla="*/ 55 w 56"/>
                <a:gd name="T3" fmla="*/ 37 h 50"/>
                <a:gd name="T4" fmla="*/ 43 w 56"/>
                <a:gd name="T5" fmla="*/ 49 h 50"/>
                <a:gd name="T6" fmla="*/ 12 w 56"/>
                <a:gd name="T7" fmla="*/ 31 h 50"/>
                <a:gd name="T8" fmla="*/ 0 w 56"/>
                <a:gd name="T9" fmla="*/ 19 h 50"/>
                <a:gd name="T10" fmla="*/ 31 w 56"/>
                <a:gd name="T11" fmla="*/ 6 h 50"/>
                <a:gd name="T12" fmla="*/ 43 w 56"/>
                <a:gd name="T13" fmla="*/ 12 h 50"/>
                <a:gd name="T14" fmla="*/ 55 w 56"/>
                <a:gd name="T15" fmla="*/ 37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5" y="37"/>
                  </a:moveTo>
                  <a:lnTo>
                    <a:pt x="55" y="37"/>
                  </a:lnTo>
                  <a:cubicBezTo>
                    <a:pt x="55" y="43"/>
                    <a:pt x="49" y="49"/>
                    <a:pt x="43" y="49"/>
                  </a:cubicBezTo>
                  <a:cubicBezTo>
                    <a:pt x="31" y="49"/>
                    <a:pt x="24" y="43"/>
                    <a:pt x="12" y="31"/>
                  </a:cubicBezTo>
                  <a:cubicBezTo>
                    <a:pt x="6" y="31"/>
                    <a:pt x="6" y="25"/>
                    <a:pt x="0" y="19"/>
                  </a:cubicBezTo>
                  <a:cubicBezTo>
                    <a:pt x="6" y="6"/>
                    <a:pt x="18" y="0"/>
                    <a:pt x="31" y="6"/>
                  </a:cubicBezTo>
                  <a:cubicBezTo>
                    <a:pt x="37" y="6"/>
                    <a:pt x="37" y="6"/>
                    <a:pt x="43" y="12"/>
                  </a:cubicBezTo>
                  <a:cubicBezTo>
                    <a:pt x="49" y="19"/>
                    <a:pt x="55" y="31"/>
                    <a:pt x="55" y="37"/>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0" name="Freeform 78"/>
            <p:cNvSpPr>
              <a:spLocks noChangeArrowheads="1"/>
            </p:cNvSpPr>
            <p:nvPr/>
          </p:nvSpPr>
          <p:spPr bwMode="auto">
            <a:xfrm>
              <a:off x="7847068" y="936214"/>
              <a:ext cx="99764" cy="99790"/>
            </a:xfrm>
            <a:custGeom>
              <a:avLst/>
              <a:gdLst>
                <a:gd name="T0" fmla="*/ 49 w 81"/>
                <a:gd name="T1" fmla="*/ 30 h 81"/>
                <a:gd name="T2" fmla="*/ 49 w 81"/>
                <a:gd name="T3" fmla="*/ 30 h 81"/>
                <a:gd name="T4" fmla="*/ 24 w 81"/>
                <a:gd name="T5" fmla="*/ 49 h 81"/>
                <a:gd name="T6" fmla="*/ 49 w 81"/>
                <a:gd name="T7" fmla="*/ 30 h 81"/>
              </a:gdLst>
              <a:ahLst/>
              <a:cxnLst>
                <a:cxn ang="0">
                  <a:pos x="T0" y="T1"/>
                </a:cxn>
                <a:cxn ang="0">
                  <a:pos x="T2" y="T3"/>
                </a:cxn>
                <a:cxn ang="0">
                  <a:pos x="T4" y="T5"/>
                </a:cxn>
                <a:cxn ang="0">
                  <a:pos x="T6" y="T7"/>
                </a:cxn>
              </a:cxnLst>
              <a:rect l="0" t="0" r="r" b="b"/>
              <a:pathLst>
                <a:path w="81" h="81">
                  <a:moveTo>
                    <a:pt x="49" y="30"/>
                  </a:moveTo>
                  <a:lnTo>
                    <a:pt x="49" y="30"/>
                  </a:lnTo>
                  <a:cubicBezTo>
                    <a:pt x="80" y="61"/>
                    <a:pt x="49" y="80"/>
                    <a:pt x="24" y="49"/>
                  </a:cubicBezTo>
                  <a:cubicBezTo>
                    <a:pt x="0" y="24"/>
                    <a:pt x="24" y="0"/>
                    <a:pt x="49" y="30"/>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1" name="Freeform 79"/>
            <p:cNvSpPr>
              <a:spLocks noChangeArrowheads="1"/>
            </p:cNvSpPr>
            <p:nvPr/>
          </p:nvSpPr>
          <p:spPr bwMode="auto">
            <a:xfrm>
              <a:off x="7858154" y="947301"/>
              <a:ext cx="77594" cy="77615"/>
            </a:xfrm>
            <a:custGeom>
              <a:avLst/>
              <a:gdLst>
                <a:gd name="T0" fmla="*/ 37 w 62"/>
                <a:gd name="T1" fmla="*/ 24 h 62"/>
                <a:gd name="T2" fmla="*/ 37 w 62"/>
                <a:gd name="T3" fmla="*/ 24 h 62"/>
                <a:gd name="T4" fmla="*/ 18 w 62"/>
                <a:gd name="T5" fmla="*/ 37 h 62"/>
                <a:gd name="T6" fmla="*/ 37 w 62"/>
                <a:gd name="T7" fmla="*/ 24 h 62"/>
              </a:gdLst>
              <a:ahLst/>
              <a:cxnLst>
                <a:cxn ang="0">
                  <a:pos x="T0" y="T1"/>
                </a:cxn>
                <a:cxn ang="0">
                  <a:pos x="T2" y="T3"/>
                </a:cxn>
                <a:cxn ang="0">
                  <a:pos x="T4" y="T5"/>
                </a:cxn>
                <a:cxn ang="0">
                  <a:pos x="T6" y="T7"/>
                </a:cxn>
              </a:cxnLst>
              <a:rect l="0" t="0" r="r" b="b"/>
              <a:pathLst>
                <a:path w="62" h="62">
                  <a:moveTo>
                    <a:pt x="37" y="24"/>
                  </a:moveTo>
                  <a:lnTo>
                    <a:pt x="37" y="24"/>
                  </a:lnTo>
                  <a:cubicBezTo>
                    <a:pt x="61" y="49"/>
                    <a:pt x="37" y="61"/>
                    <a:pt x="18" y="37"/>
                  </a:cubicBezTo>
                  <a:cubicBezTo>
                    <a:pt x="0" y="18"/>
                    <a:pt x="18" y="0"/>
                    <a:pt x="37" y="24"/>
                  </a:cubicBez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2" name="Freeform 80"/>
            <p:cNvSpPr>
              <a:spLocks noChangeArrowheads="1"/>
            </p:cNvSpPr>
            <p:nvPr/>
          </p:nvSpPr>
          <p:spPr bwMode="auto">
            <a:xfrm>
              <a:off x="7863696" y="952848"/>
              <a:ext cx="88678" cy="94243"/>
            </a:xfrm>
            <a:custGeom>
              <a:avLst/>
              <a:gdLst>
                <a:gd name="T0" fmla="*/ 43 w 69"/>
                <a:gd name="T1" fmla="*/ 18 h 75"/>
                <a:gd name="T2" fmla="*/ 43 w 69"/>
                <a:gd name="T3" fmla="*/ 18 h 75"/>
                <a:gd name="T4" fmla="*/ 18 w 69"/>
                <a:gd name="T5" fmla="*/ 43 h 75"/>
                <a:gd name="T6" fmla="*/ 6 w 69"/>
                <a:gd name="T7" fmla="*/ 25 h 75"/>
                <a:gd name="T8" fmla="*/ 43 w 69"/>
                <a:gd name="T9" fmla="*/ 18 h 75"/>
              </a:gdLst>
              <a:ahLst/>
              <a:cxnLst>
                <a:cxn ang="0">
                  <a:pos x="T0" y="T1"/>
                </a:cxn>
                <a:cxn ang="0">
                  <a:pos x="T2" y="T3"/>
                </a:cxn>
                <a:cxn ang="0">
                  <a:pos x="T4" y="T5"/>
                </a:cxn>
                <a:cxn ang="0">
                  <a:pos x="T6" y="T7"/>
                </a:cxn>
                <a:cxn ang="0">
                  <a:pos x="T8" y="T9"/>
                </a:cxn>
              </a:cxnLst>
              <a:rect l="0" t="0" r="r" b="b"/>
              <a:pathLst>
                <a:path w="69" h="75">
                  <a:moveTo>
                    <a:pt x="43" y="18"/>
                  </a:moveTo>
                  <a:lnTo>
                    <a:pt x="43" y="18"/>
                  </a:lnTo>
                  <a:cubicBezTo>
                    <a:pt x="68" y="43"/>
                    <a:pt x="31" y="74"/>
                    <a:pt x="18" y="43"/>
                  </a:cubicBezTo>
                  <a:cubicBezTo>
                    <a:pt x="12" y="37"/>
                    <a:pt x="0" y="31"/>
                    <a:pt x="6" y="25"/>
                  </a:cubicBezTo>
                  <a:cubicBezTo>
                    <a:pt x="6" y="6"/>
                    <a:pt x="25" y="0"/>
                    <a:pt x="43" y="18"/>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3" name="Freeform 81"/>
            <p:cNvSpPr>
              <a:spLocks noChangeArrowheads="1"/>
            </p:cNvSpPr>
            <p:nvPr/>
          </p:nvSpPr>
          <p:spPr bwMode="auto">
            <a:xfrm>
              <a:off x="7863698" y="975022"/>
              <a:ext cx="72050" cy="72069"/>
            </a:xfrm>
            <a:custGeom>
              <a:avLst/>
              <a:gdLst>
                <a:gd name="T0" fmla="*/ 49 w 56"/>
                <a:gd name="T1" fmla="*/ 19 h 57"/>
                <a:gd name="T2" fmla="*/ 49 w 56"/>
                <a:gd name="T3" fmla="*/ 19 h 57"/>
                <a:gd name="T4" fmla="*/ 6 w 56"/>
                <a:gd name="T5" fmla="*/ 31 h 57"/>
                <a:gd name="T6" fmla="*/ 49 w 56"/>
                <a:gd name="T7" fmla="*/ 19 h 57"/>
              </a:gdLst>
              <a:ahLst/>
              <a:cxnLst>
                <a:cxn ang="0">
                  <a:pos x="T0" y="T1"/>
                </a:cxn>
                <a:cxn ang="0">
                  <a:pos x="T2" y="T3"/>
                </a:cxn>
                <a:cxn ang="0">
                  <a:pos x="T4" y="T5"/>
                </a:cxn>
                <a:cxn ang="0">
                  <a:pos x="T6" y="T7"/>
                </a:cxn>
              </a:cxnLst>
              <a:rect l="0" t="0" r="r" b="b"/>
              <a:pathLst>
                <a:path w="56" h="57">
                  <a:moveTo>
                    <a:pt x="49" y="19"/>
                  </a:moveTo>
                  <a:lnTo>
                    <a:pt x="49" y="19"/>
                  </a:lnTo>
                  <a:cubicBezTo>
                    <a:pt x="55" y="43"/>
                    <a:pt x="12" y="56"/>
                    <a:pt x="6" y="31"/>
                  </a:cubicBezTo>
                  <a:cubicBezTo>
                    <a:pt x="0" y="13"/>
                    <a:pt x="37" y="0"/>
                    <a:pt x="49" y="19"/>
                  </a:cubicBez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4" name="Freeform 82"/>
            <p:cNvSpPr>
              <a:spLocks noChangeArrowheads="1"/>
            </p:cNvSpPr>
            <p:nvPr/>
          </p:nvSpPr>
          <p:spPr bwMode="auto">
            <a:xfrm>
              <a:off x="7830441" y="1008286"/>
              <a:ext cx="22170" cy="49894"/>
            </a:xfrm>
            <a:custGeom>
              <a:avLst/>
              <a:gdLst>
                <a:gd name="T0" fmla="*/ 18 w 19"/>
                <a:gd name="T1" fmla="*/ 37 h 38"/>
                <a:gd name="T2" fmla="*/ 12 w 19"/>
                <a:gd name="T3" fmla="*/ 37 h 38"/>
                <a:gd name="T4" fmla="*/ 0 w 19"/>
                <a:gd name="T5" fmla="*/ 12 h 38"/>
                <a:gd name="T6" fmla="*/ 6 w 19"/>
                <a:gd name="T7" fmla="*/ 0 h 38"/>
                <a:gd name="T8" fmla="*/ 18 w 19"/>
                <a:gd name="T9" fmla="*/ 37 h 38"/>
              </a:gdLst>
              <a:ahLst/>
              <a:cxnLst>
                <a:cxn ang="0">
                  <a:pos x="T0" y="T1"/>
                </a:cxn>
                <a:cxn ang="0">
                  <a:pos x="T2" y="T3"/>
                </a:cxn>
                <a:cxn ang="0">
                  <a:pos x="T4" y="T5"/>
                </a:cxn>
                <a:cxn ang="0">
                  <a:pos x="T6" y="T7"/>
                </a:cxn>
                <a:cxn ang="0">
                  <a:pos x="T8" y="T9"/>
                </a:cxn>
              </a:cxnLst>
              <a:rect l="0" t="0" r="r" b="b"/>
              <a:pathLst>
                <a:path w="19" h="38">
                  <a:moveTo>
                    <a:pt x="18" y="37"/>
                  </a:moveTo>
                  <a:lnTo>
                    <a:pt x="12" y="37"/>
                  </a:lnTo>
                  <a:lnTo>
                    <a:pt x="0" y="12"/>
                  </a:lnTo>
                  <a:lnTo>
                    <a:pt x="6" y="0"/>
                  </a:lnTo>
                  <a:lnTo>
                    <a:pt x="18" y="37"/>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5" name="Freeform 83"/>
            <p:cNvSpPr>
              <a:spLocks noChangeArrowheads="1"/>
            </p:cNvSpPr>
            <p:nvPr/>
          </p:nvSpPr>
          <p:spPr bwMode="auto">
            <a:xfrm>
              <a:off x="7841528" y="1013829"/>
              <a:ext cx="99764" cy="99790"/>
            </a:xfrm>
            <a:custGeom>
              <a:avLst/>
              <a:gdLst>
                <a:gd name="T0" fmla="*/ 0 w 80"/>
                <a:gd name="T1" fmla="*/ 74 h 81"/>
                <a:gd name="T2" fmla="*/ 0 w 80"/>
                <a:gd name="T3" fmla="*/ 74 h 81"/>
                <a:gd name="T4" fmla="*/ 6 w 80"/>
                <a:gd name="T5" fmla="*/ 80 h 81"/>
                <a:gd name="T6" fmla="*/ 79 w 80"/>
                <a:gd name="T7" fmla="*/ 6 h 81"/>
                <a:gd name="T8" fmla="*/ 67 w 80"/>
                <a:gd name="T9" fmla="*/ 0 h 81"/>
                <a:gd name="T10" fmla="*/ 0 w 80"/>
                <a:gd name="T11" fmla="*/ 74 h 81"/>
              </a:gdLst>
              <a:ahLst/>
              <a:cxnLst>
                <a:cxn ang="0">
                  <a:pos x="T0" y="T1"/>
                </a:cxn>
                <a:cxn ang="0">
                  <a:pos x="T2" y="T3"/>
                </a:cxn>
                <a:cxn ang="0">
                  <a:pos x="T4" y="T5"/>
                </a:cxn>
                <a:cxn ang="0">
                  <a:pos x="T6" y="T7"/>
                </a:cxn>
                <a:cxn ang="0">
                  <a:pos x="T8" y="T9"/>
                </a:cxn>
                <a:cxn ang="0">
                  <a:pos x="T10" y="T11"/>
                </a:cxn>
              </a:cxnLst>
              <a:rect l="0" t="0" r="r" b="b"/>
              <a:pathLst>
                <a:path w="80" h="81">
                  <a:moveTo>
                    <a:pt x="0" y="74"/>
                  </a:moveTo>
                  <a:lnTo>
                    <a:pt x="0" y="74"/>
                  </a:lnTo>
                  <a:lnTo>
                    <a:pt x="6" y="80"/>
                  </a:lnTo>
                  <a:cubicBezTo>
                    <a:pt x="79" y="6"/>
                    <a:pt x="79" y="6"/>
                    <a:pt x="79" y="6"/>
                  </a:cubicBezTo>
                  <a:cubicBezTo>
                    <a:pt x="79" y="6"/>
                    <a:pt x="73" y="6"/>
                    <a:pt x="67" y="0"/>
                  </a:cubicBezTo>
                  <a:cubicBezTo>
                    <a:pt x="61" y="12"/>
                    <a:pt x="12" y="55"/>
                    <a:pt x="0" y="74"/>
                  </a:cubicBezTo>
                </a:path>
              </a:pathLst>
            </a:custGeom>
            <a:solidFill>
              <a:srgbClr val="482A1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6" name="Freeform 84"/>
            <p:cNvSpPr>
              <a:spLocks noChangeArrowheads="1"/>
            </p:cNvSpPr>
            <p:nvPr/>
          </p:nvSpPr>
          <p:spPr bwMode="auto">
            <a:xfrm>
              <a:off x="7808275" y="975021"/>
              <a:ext cx="11084" cy="16631"/>
            </a:xfrm>
            <a:custGeom>
              <a:avLst/>
              <a:gdLst>
                <a:gd name="T0" fmla="*/ 0 w 7"/>
                <a:gd name="T1" fmla="*/ 0 h 14"/>
                <a:gd name="T2" fmla="*/ 0 w 7"/>
                <a:gd name="T3" fmla="*/ 0 h 14"/>
                <a:gd name="T4" fmla="*/ 0 w 7"/>
                <a:gd name="T5" fmla="*/ 13 h 14"/>
                <a:gd name="T6" fmla="*/ 0 w 7"/>
                <a:gd name="T7" fmla="*/ 0 h 14"/>
              </a:gdLst>
              <a:ahLst/>
              <a:cxnLst>
                <a:cxn ang="0">
                  <a:pos x="T0" y="T1"/>
                </a:cxn>
                <a:cxn ang="0">
                  <a:pos x="T2" y="T3"/>
                </a:cxn>
                <a:cxn ang="0">
                  <a:pos x="T4" y="T5"/>
                </a:cxn>
                <a:cxn ang="0">
                  <a:pos x="T6" y="T7"/>
                </a:cxn>
              </a:cxnLst>
              <a:rect l="0" t="0" r="r" b="b"/>
              <a:pathLst>
                <a:path w="7" h="14">
                  <a:moveTo>
                    <a:pt x="0" y="0"/>
                  </a:moveTo>
                  <a:lnTo>
                    <a:pt x="0" y="0"/>
                  </a:lnTo>
                  <a:cubicBezTo>
                    <a:pt x="6" y="0"/>
                    <a:pt x="6" y="13"/>
                    <a:pt x="0" y="13"/>
                  </a:cubicBezTo>
                  <a:lnTo>
                    <a:pt x="0" y="0"/>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7" name="Freeform 85"/>
            <p:cNvSpPr>
              <a:spLocks noChangeArrowheads="1"/>
            </p:cNvSpPr>
            <p:nvPr/>
          </p:nvSpPr>
          <p:spPr bwMode="auto">
            <a:xfrm>
              <a:off x="7896951" y="975022"/>
              <a:ext cx="38796" cy="33264"/>
            </a:xfrm>
            <a:custGeom>
              <a:avLst/>
              <a:gdLst>
                <a:gd name="T0" fmla="*/ 18 w 31"/>
                <a:gd name="T1" fmla="*/ 0 h 26"/>
                <a:gd name="T2" fmla="*/ 18 w 31"/>
                <a:gd name="T3" fmla="*/ 0 h 26"/>
                <a:gd name="T4" fmla="*/ 24 w 31"/>
                <a:gd name="T5" fmla="*/ 19 h 26"/>
                <a:gd name="T6" fmla="*/ 6 w 31"/>
                <a:gd name="T7" fmla="*/ 25 h 26"/>
                <a:gd name="T8" fmla="*/ 0 w 31"/>
                <a:gd name="T9" fmla="*/ 7 h 26"/>
                <a:gd name="T10" fmla="*/ 18 w 31"/>
                <a:gd name="T11" fmla="*/ 0 h 26"/>
              </a:gdLst>
              <a:ahLst/>
              <a:cxnLst>
                <a:cxn ang="0">
                  <a:pos x="T0" y="T1"/>
                </a:cxn>
                <a:cxn ang="0">
                  <a:pos x="T2" y="T3"/>
                </a:cxn>
                <a:cxn ang="0">
                  <a:pos x="T4" y="T5"/>
                </a:cxn>
                <a:cxn ang="0">
                  <a:pos x="T6" y="T7"/>
                </a:cxn>
                <a:cxn ang="0">
                  <a:pos x="T8" y="T9"/>
                </a:cxn>
                <a:cxn ang="0">
                  <a:pos x="T10" y="T11"/>
                </a:cxn>
              </a:cxnLst>
              <a:rect l="0" t="0" r="r" b="b"/>
              <a:pathLst>
                <a:path w="31" h="26">
                  <a:moveTo>
                    <a:pt x="18" y="0"/>
                  </a:moveTo>
                  <a:lnTo>
                    <a:pt x="18" y="0"/>
                  </a:lnTo>
                  <a:cubicBezTo>
                    <a:pt x="24" y="7"/>
                    <a:pt x="30" y="13"/>
                    <a:pt x="24" y="19"/>
                  </a:cubicBezTo>
                  <a:cubicBezTo>
                    <a:pt x="18" y="25"/>
                    <a:pt x="12" y="25"/>
                    <a:pt x="6" y="25"/>
                  </a:cubicBezTo>
                  <a:cubicBezTo>
                    <a:pt x="0" y="19"/>
                    <a:pt x="0" y="13"/>
                    <a:pt x="0" y="7"/>
                  </a:cubicBezTo>
                  <a:cubicBezTo>
                    <a:pt x="6" y="0"/>
                    <a:pt x="12" y="0"/>
                    <a:pt x="18" y="0"/>
                  </a:cubicBez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8" name="Freeform 86"/>
            <p:cNvSpPr>
              <a:spLocks noChangeArrowheads="1"/>
            </p:cNvSpPr>
            <p:nvPr/>
          </p:nvSpPr>
          <p:spPr bwMode="auto">
            <a:xfrm>
              <a:off x="7908035" y="986109"/>
              <a:ext cx="16626" cy="16631"/>
            </a:xfrm>
            <a:custGeom>
              <a:avLst/>
              <a:gdLst>
                <a:gd name="T0" fmla="*/ 6 w 13"/>
                <a:gd name="T1" fmla="*/ 0 h 13"/>
                <a:gd name="T2" fmla="*/ 6 w 13"/>
                <a:gd name="T3" fmla="*/ 0 h 13"/>
                <a:gd name="T4" fmla="*/ 12 w 13"/>
                <a:gd name="T5" fmla="*/ 6 h 13"/>
                <a:gd name="T6" fmla="*/ 0 w 13"/>
                <a:gd name="T7" fmla="*/ 12 h 13"/>
                <a:gd name="T8" fmla="*/ 0 w 13"/>
                <a:gd name="T9" fmla="*/ 0 h 13"/>
                <a:gd name="T10" fmla="*/ 6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6" y="0"/>
                  </a:moveTo>
                  <a:lnTo>
                    <a:pt x="6" y="0"/>
                  </a:lnTo>
                  <a:cubicBezTo>
                    <a:pt x="12" y="0"/>
                    <a:pt x="12" y="6"/>
                    <a:pt x="12" y="6"/>
                  </a:cubicBezTo>
                  <a:cubicBezTo>
                    <a:pt x="6" y="12"/>
                    <a:pt x="6" y="12"/>
                    <a:pt x="0" y="12"/>
                  </a:cubicBezTo>
                  <a:cubicBezTo>
                    <a:pt x="0" y="6"/>
                    <a:pt x="0" y="6"/>
                    <a:pt x="0" y="0"/>
                  </a:cubicBezTo>
                  <a:lnTo>
                    <a:pt x="6"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59" name="Freeform 87"/>
            <p:cNvSpPr>
              <a:spLocks noChangeArrowheads="1"/>
            </p:cNvSpPr>
            <p:nvPr/>
          </p:nvSpPr>
          <p:spPr bwMode="auto">
            <a:xfrm>
              <a:off x="8473364" y="1462882"/>
              <a:ext cx="1147283" cy="942459"/>
            </a:xfrm>
            <a:custGeom>
              <a:avLst/>
              <a:gdLst>
                <a:gd name="T0" fmla="*/ 901 w 915"/>
                <a:gd name="T1" fmla="*/ 472 h 748"/>
                <a:gd name="T2" fmla="*/ 901 w 915"/>
                <a:gd name="T3" fmla="*/ 472 h 748"/>
                <a:gd name="T4" fmla="*/ 515 w 915"/>
                <a:gd name="T5" fmla="*/ 171 h 748"/>
                <a:gd name="T6" fmla="*/ 172 w 915"/>
                <a:gd name="T7" fmla="*/ 79 h 748"/>
                <a:gd name="T8" fmla="*/ 533 w 915"/>
                <a:gd name="T9" fmla="*/ 735 h 748"/>
                <a:gd name="T10" fmla="*/ 521 w 915"/>
                <a:gd name="T11" fmla="*/ 747 h 748"/>
                <a:gd name="T12" fmla="*/ 160 w 915"/>
                <a:gd name="T13" fmla="*/ 61 h 748"/>
                <a:gd name="T14" fmla="*/ 527 w 915"/>
                <a:gd name="T15" fmla="*/ 153 h 748"/>
                <a:gd name="T16" fmla="*/ 914 w 915"/>
                <a:gd name="T17" fmla="*/ 459 h 748"/>
                <a:gd name="T18" fmla="*/ 901 w 915"/>
                <a:gd name="T19" fmla="*/ 472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5" h="748">
                  <a:moveTo>
                    <a:pt x="901" y="472"/>
                  </a:moveTo>
                  <a:lnTo>
                    <a:pt x="901" y="472"/>
                  </a:lnTo>
                  <a:cubicBezTo>
                    <a:pt x="809" y="392"/>
                    <a:pt x="662" y="257"/>
                    <a:pt x="515" y="171"/>
                  </a:cubicBezTo>
                  <a:cubicBezTo>
                    <a:pt x="374" y="79"/>
                    <a:pt x="246" y="18"/>
                    <a:pt x="172" y="79"/>
                  </a:cubicBezTo>
                  <a:cubicBezTo>
                    <a:pt x="31" y="190"/>
                    <a:pt x="533" y="735"/>
                    <a:pt x="533" y="735"/>
                  </a:cubicBezTo>
                  <a:cubicBezTo>
                    <a:pt x="521" y="747"/>
                    <a:pt x="521" y="747"/>
                    <a:pt x="521" y="747"/>
                  </a:cubicBezTo>
                  <a:cubicBezTo>
                    <a:pt x="521" y="747"/>
                    <a:pt x="0" y="183"/>
                    <a:pt x="160" y="61"/>
                  </a:cubicBezTo>
                  <a:cubicBezTo>
                    <a:pt x="239" y="0"/>
                    <a:pt x="380" y="61"/>
                    <a:pt x="527" y="153"/>
                  </a:cubicBezTo>
                  <a:cubicBezTo>
                    <a:pt x="674" y="245"/>
                    <a:pt x="816" y="374"/>
                    <a:pt x="914" y="459"/>
                  </a:cubicBezTo>
                  <a:lnTo>
                    <a:pt x="901" y="472"/>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0" name="Freeform 88"/>
            <p:cNvSpPr>
              <a:spLocks noChangeArrowheads="1"/>
            </p:cNvSpPr>
            <p:nvPr/>
          </p:nvSpPr>
          <p:spPr bwMode="auto">
            <a:xfrm>
              <a:off x="8695062" y="1462885"/>
              <a:ext cx="448935" cy="471228"/>
            </a:xfrm>
            <a:custGeom>
              <a:avLst/>
              <a:gdLst>
                <a:gd name="T0" fmla="*/ 270 w 356"/>
                <a:gd name="T1" fmla="*/ 374 h 375"/>
                <a:gd name="T2" fmla="*/ 270 w 356"/>
                <a:gd name="T3" fmla="*/ 374 h 375"/>
                <a:gd name="T4" fmla="*/ 331 w 356"/>
                <a:gd name="T5" fmla="*/ 275 h 375"/>
                <a:gd name="T6" fmla="*/ 227 w 356"/>
                <a:gd name="T7" fmla="*/ 6 h 375"/>
                <a:gd name="T8" fmla="*/ 0 w 356"/>
                <a:gd name="T9" fmla="*/ 85 h 375"/>
                <a:gd name="T10" fmla="*/ 270 w 356"/>
                <a:gd name="T11" fmla="*/ 374 h 375"/>
              </a:gdLst>
              <a:ahLst/>
              <a:cxnLst>
                <a:cxn ang="0">
                  <a:pos x="T0" y="T1"/>
                </a:cxn>
                <a:cxn ang="0">
                  <a:pos x="T2" y="T3"/>
                </a:cxn>
                <a:cxn ang="0">
                  <a:pos x="T4" y="T5"/>
                </a:cxn>
                <a:cxn ang="0">
                  <a:pos x="T6" y="T7"/>
                </a:cxn>
                <a:cxn ang="0">
                  <a:pos x="T8" y="T9"/>
                </a:cxn>
                <a:cxn ang="0">
                  <a:pos x="T10" y="T11"/>
                </a:cxn>
              </a:cxnLst>
              <a:rect l="0" t="0" r="r" b="b"/>
              <a:pathLst>
                <a:path w="356" h="375">
                  <a:moveTo>
                    <a:pt x="270" y="374"/>
                  </a:moveTo>
                  <a:lnTo>
                    <a:pt x="270" y="374"/>
                  </a:lnTo>
                  <a:cubicBezTo>
                    <a:pt x="300" y="361"/>
                    <a:pt x="319" y="331"/>
                    <a:pt x="331" y="275"/>
                  </a:cubicBezTo>
                  <a:cubicBezTo>
                    <a:pt x="355" y="159"/>
                    <a:pt x="300" y="0"/>
                    <a:pt x="227" y="6"/>
                  </a:cubicBezTo>
                  <a:cubicBezTo>
                    <a:pt x="166" y="12"/>
                    <a:pt x="55" y="73"/>
                    <a:pt x="0" y="85"/>
                  </a:cubicBezTo>
                  <a:lnTo>
                    <a:pt x="270" y="374"/>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1" name="Freeform 89"/>
            <p:cNvSpPr>
              <a:spLocks noChangeArrowheads="1"/>
            </p:cNvSpPr>
            <p:nvPr/>
          </p:nvSpPr>
          <p:spPr bwMode="auto">
            <a:xfrm>
              <a:off x="8689518" y="1457338"/>
              <a:ext cx="565329" cy="371443"/>
            </a:xfrm>
            <a:custGeom>
              <a:avLst/>
              <a:gdLst>
                <a:gd name="T0" fmla="*/ 6 w 448"/>
                <a:gd name="T1" fmla="*/ 79 h 295"/>
                <a:gd name="T2" fmla="*/ 6 w 448"/>
                <a:gd name="T3" fmla="*/ 79 h 295"/>
                <a:gd name="T4" fmla="*/ 227 w 448"/>
                <a:gd name="T5" fmla="*/ 42 h 295"/>
                <a:gd name="T6" fmla="*/ 392 w 448"/>
                <a:gd name="T7" fmla="*/ 159 h 295"/>
                <a:gd name="T8" fmla="*/ 294 w 448"/>
                <a:gd name="T9" fmla="*/ 294 h 295"/>
                <a:gd name="T10" fmla="*/ 92 w 448"/>
                <a:gd name="T11" fmla="*/ 183 h 295"/>
                <a:gd name="T12" fmla="*/ 0 w 448"/>
                <a:gd name="T13" fmla="*/ 85 h 295"/>
                <a:gd name="T14" fmla="*/ 6 w 448"/>
                <a:gd name="T15" fmla="*/ 79 h 2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295">
                  <a:moveTo>
                    <a:pt x="6" y="79"/>
                  </a:moveTo>
                  <a:lnTo>
                    <a:pt x="6" y="79"/>
                  </a:lnTo>
                  <a:cubicBezTo>
                    <a:pt x="227" y="42"/>
                    <a:pt x="227" y="42"/>
                    <a:pt x="227" y="42"/>
                  </a:cubicBezTo>
                  <a:cubicBezTo>
                    <a:pt x="306" y="0"/>
                    <a:pt x="447" y="104"/>
                    <a:pt x="392" y="159"/>
                  </a:cubicBezTo>
                  <a:cubicBezTo>
                    <a:pt x="294" y="294"/>
                    <a:pt x="294" y="294"/>
                    <a:pt x="294" y="294"/>
                  </a:cubicBezTo>
                  <a:cubicBezTo>
                    <a:pt x="92" y="183"/>
                    <a:pt x="92" y="183"/>
                    <a:pt x="92" y="183"/>
                  </a:cubicBezTo>
                  <a:cubicBezTo>
                    <a:pt x="0" y="85"/>
                    <a:pt x="0" y="85"/>
                    <a:pt x="0" y="85"/>
                  </a:cubicBezTo>
                  <a:lnTo>
                    <a:pt x="6" y="79"/>
                  </a:lnTo>
                </a:path>
              </a:pathLst>
            </a:custGeom>
            <a:solidFill>
              <a:srgbClr val="8D4E2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2" name="Freeform 90"/>
            <p:cNvSpPr>
              <a:spLocks noChangeArrowheads="1"/>
            </p:cNvSpPr>
            <p:nvPr/>
          </p:nvSpPr>
          <p:spPr bwMode="auto">
            <a:xfrm>
              <a:off x="8689518" y="1424076"/>
              <a:ext cx="581958" cy="371443"/>
            </a:xfrm>
            <a:custGeom>
              <a:avLst/>
              <a:gdLst>
                <a:gd name="T0" fmla="*/ 129 w 461"/>
                <a:gd name="T1" fmla="*/ 67 h 295"/>
                <a:gd name="T2" fmla="*/ 129 w 461"/>
                <a:gd name="T3" fmla="*/ 67 h 295"/>
                <a:gd name="T4" fmla="*/ 245 w 461"/>
                <a:gd name="T5" fmla="*/ 43 h 295"/>
                <a:gd name="T6" fmla="*/ 410 w 461"/>
                <a:gd name="T7" fmla="*/ 159 h 295"/>
                <a:gd name="T8" fmla="*/ 312 w 461"/>
                <a:gd name="T9" fmla="*/ 294 h 295"/>
                <a:gd name="T10" fmla="*/ 37 w 461"/>
                <a:gd name="T11" fmla="*/ 147 h 295"/>
                <a:gd name="T12" fmla="*/ 0 w 461"/>
                <a:gd name="T13" fmla="*/ 110 h 295"/>
                <a:gd name="T14" fmla="*/ 129 w 461"/>
                <a:gd name="T15" fmla="*/ 67 h 2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295">
                  <a:moveTo>
                    <a:pt x="129" y="67"/>
                  </a:moveTo>
                  <a:lnTo>
                    <a:pt x="129" y="67"/>
                  </a:lnTo>
                  <a:cubicBezTo>
                    <a:pt x="245" y="43"/>
                    <a:pt x="245" y="43"/>
                    <a:pt x="245" y="43"/>
                  </a:cubicBezTo>
                  <a:cubicBezTo>
                    <a:pt x="319" y="0"/>
                    <a:pt x="460" y="104"/>
                    <a:pt x="410" y="159"/>
                  </a:cubicBezTo>
                  <a:cubicBezTo>
                    <a:pt x="312" y="294"/>
                    <a:pt x="312" y="294"/>
                    <a:pt x="312" y="294"/>
                  </a:cubicBezTo>
                  <a:cubicBezTo>
                    <a:pt x="37" y="147"/>
                    <a:pt x="37" y="147"/>
                    <a:pt x="37" y="147"/>
                  </a:cubicBezTo>
                  <a:cubicBezTo>
                    <a:pt x="0" y="110"/>
                    <a:pt x="0" y="110"/>
                    <a:pt x="0" y="110"/>
                  </a:cubicBezTo>
                  <a:lnTo>
                    <a:pt x="129" y="67"/>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3" name="Freeform 91"/>
            <p:cNvSpPr>
              <a:spLocks noChangeArrowheads="1"/>
            </p:cNvSpPr>
            <p:nvPr/>
          </p:nvSpPr>
          <p:spPr bwMode="auto">
            <a:xfrm>
              <a:off x="8916761" y="1501690"/>
              <a:ext cx="238323" cy="216212"/>
            </a:xfrm>
            <a:custGeom>
              <a:avLst/>
              <a:gdLst>
                <a:gd name="T0" fmla="*/ 184 w 191"/>
                <a:gd name="T1" fmla="*/ 0 h 173"/>
                <a:gd name="T2" fmla="*/ 184 w 191"/>
                <a:gd name="T3" fmla="*/ 0 h 173"/>
                <a:gd name="T4" fmla="*/ 0 w 191"/>
                <a:gd name="T5" fmla="*/ 166 h 173"/>
                <a:gd name="T6" fmla="*/ 12 w 191"/>
                <a:gd name="T7" fmla="*/ 172 h 173"/>
                <a:gd name="T8" fmla="*/ 190 w 191"/>
                <a:gd name="T9" fmla="*/ 6 h 173"/>
                <a:gd name="T10" fmla="*/ 184 w 191"/>
                <a:gd name="T11" fmla="*/ 0 h 173"/>
              </a:gdLst>
              <a:ahLst/>
              <a:cxnLst>
                <a:cxn ang="0">
                  <a:pos x="T0" y="T1"/>
                </a:cxn>
                <a:cxn ang="0">
                  <a:pos x="T2" y="T3"/>
                </a:cxn>
                <a:cxn ang="0">
                  <a:pos x="T4" y="T5"/>
                </a:cxn>
                <a:cxn ang="0">
                  <a:pos x="T6" y="T7"/>
                </a:cxn>
                <a:cxn ang="0">
                  <a:pos x="T8" y="T9"/>
                </a:cxn>
                <a:cxn ang="0">
                  <a:pos x="T10" y="T11"/>
                </a:cxn>
              </a:cxnLst>
              <a:rect l="0" t="0" r="r" b="b"/>
              <a:pathLst>
                <a:path w="191" h="173">
                  <a:moveTo>
                    <a:pt x="184" y="0"/>
                  </a:moveTo>
                  <a:lnTo>
                    <a:pt x="184" y="0"/>
                  </a:lnTo>
                  <a:cubicBezTo>
                    <a:pt x="0" y="166"/>
                    <a:pt x="0" y="166"/>
                    <a:pt x="0" y="166"/>
                  </a:cubicBezTo>
                  <a:cubicBezTo>
                    <a:pt x="12" y="172"/>
                    <a:pt x="12" y="172"/>
                    <a:pt x="12" y="172"/>
                  </a:cubicBezTo>
                  <a:cubicBezTo>
                    <a:pt x="190" y="6"/>
                    <a:pt x="190" y="6"/>
                    <a:pt x="190" y="6"/>
                  </a:cubicBezTo>
                  <a:lnTo>
                    <a:pt x="184" y="0"/>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4" name="Freeform 92"/>
            <p:cNvSpPr>
              <a:spLocks noChangeArrowheads="1"/>
            </p:cNvSpPr>
            <p:nvPr/>
          </p:nvSpPr>
          <p:spPr bwMode="auto">
            <a:xfrm>
              <a:off x="8689518" y="1457337"/>
              <a:ext cx="465564" cy="471232"/>
            </a:xfrm>
            <a:custGeom>
              <a:avLst/>
              <a:gdLst>
                <a:gd name="T0" fmla="*/ 270 w 369"/>
                <a:gd name="T1" fmla="*/ 373 h 374"/>
                <a:gd name="T2" fmla="*/ 270 w 369"/>
                <a:gd name="T3" fmla="*/ 373 h 374"/>
                <a:gd name="T4" fmla="*/ 343 w 369"/>
                <a:gd name="T5" fmla="*/ 275 h 374"/>
                <a:gd name="T6" fmla="*/ 239 w 369"/>
                <a:gd name="T7" fmla="*/ 0 h 374"/>
                <a:gd name="T8" fmla="*/ 239 w 369"/>
                <a:gd name="T9" fmla="*/ 0 h 374"/>
                <a:gd name="T10" fmla="*/ 98 w 369"/>
                <a:gd name="T11" fmla="*/ 49 h 374"/>
                <a:gd name="T12" fmla="*/ 0 w 369"/>
                <a:gd name="T13" fmla="*/ 85 h 374"/>
                <a:gd name="T14" fmla="*/ 270 w 369"/>
                <a:gd name="T15" fmla="*/ 373 h 3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74">
                  <a:moveTo>
                    <a:pt x="270" y="373"/>
                  </a:moveTo>
                  <a:lnTo>
                    <a:pt x="270" y="373"/>
                  </a:lnTo>
                  <a:cubicBezTo>
                    <a:pt x="306" y="361"/>
                    <a:pt x="331" y="330"/>
                    <a:pt x="343" y="275"/>
                  </a:cubicBezTo>
                  <a:cubicBezTo>
                    <a:pt x="368" y="159"/>
                    <a:pt x="312" y="0"/>
                    <a:pt x="239" y="0"/>
                  </a:cubicBezTo>
                  <a:lnTo>
                    <a:pt x="239" y="0"/>
                  </a:lnTo>
                  <a:cubicBezTo>
                    <a:pt x="98" y="49"/>
                    <a:pt x="98" y="49"/>
                    <a:pt x="98" y="49"/>
                  </a:cubicBezTo>
                  <a:cubicBezTo>
                    <a:pt x="55" y="67"/>
                    <a:pt x="18" y="79"/>
                    <a:pt x="0" y="85"/>
                  </a:cubicBezTo>
                  <a:lnTo>
                    <a:pt x="270" y="373"/>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5" name="Freeform 93"/>
            <p:cNvSpPr>
              <a:spLocks noChangeArrowheads="1"/>
            </p:cNvSpPr>
            <p:nvPr/>
          </p:nvSpPr>
          <p:spPr bwMode="auto">
            <a:xfrm>
              <a:off x="8689518" y="1457337"/>
              <a:ext cx="465564" cy="471232"/>
            </a:xfrm>
            <a:custGeom>
              <a:avLst/>
              <a:gdLst>
                <a:gd name="T0" fmla="*/ 270 w 369"/>
                <a:gd name="T1" fmla="*/ 373 h 374"/>
                <a:gd name="T2" fmla="*/ 270 w 369"/>
                <a:gd name="T3" fmla="*/ 373 h 374"/>
                <a:gd name="T4" fmla="*/ 343 w 369"/>
                <a:gd name="T5" fmla="*/ 275 h 374"/>
                <a:gd name="T6" fmla="*/ 239 w 369"/>
                <a:gd name="T7" fmla="*/ 0 h 374"/>
                <a:gd name="T8" fmla="*/ 239 w 369"/>
                <a:gd name="T9" fmla="*/ 0 h 374"/>
                <a:gd name="T10" fmla="*/ 61 w 369"/>
                <a:gd name="T11" fmla="*/ 61 h 374"/>
                <a:gd name="T12" fmla="*/ 6 w 369"/>
                <a:gd name="T13" fmla="*/ 79 h 374"/>
                <a:gd name="T14" fmla="*/ 0 w 369"/>
                <a:gd name="T15" fmla="*/ 85 h 374"/>
                <a:gd name="T16" fmla="*/ 270 w 369"/>
                <a:gd name="T17" fmla="*/ 37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374">
                  <a:moveTo>
                    <a:pt x="270" y="373"/>
                  </a:moveTo>
                  <a:lnTo>
                    <a:pt x="270" y="373"/>
                  </a:lnTo>
                  <a:cubicBezTo>
                    <a:pt x="306" y="361"/>
                    <a:pt x="331" y="330"/>
                    <a:pt x="343" y="275"/>
                  </a:cubicBezTo>
                  <a:cubicBezTo>
                    <a:pt x="368" y="159"/>
                    <a:pt x="312" y="0"/>
                    <a:pt x="239" y="0"/>
                  </a:cubicBezTo>
                  <a:lnTo>
                    <a:pt x="239" y="0"/>
                  </a:lnTo>
                  <a:cubicBezTo>
                    <a:pt x="61" y="61"/>
                    <a:pt x="61" y="61"/>
                    <a:pt x="61" y="61"/>
                  </a:cubicBezTo>
                  <a:cubicBezTo>
                    <a:pt x="43" y="73"/>
                    <a:pt x="18" y="79"/>
                    <a:pt x="6" y="79"/>
                  </a:cubicBezTo>
                  <a:cubicBezTo>
                    <a:pt x="0" y="85"/>
                    <a:pt x="0" y="85"/>
                    <a:pt x="0" y="85"/>
                  </a:cubicBezTo>
                  <a:lnTo>
                    <a:pt x="270" y="373"/>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6" name="Freeform 94"/>
            <p:cNvSpPr>
              <a:spLocks noChangeArrowheads="1"/>
            </p:cNvSpPr>
            <p:nvPr/>
          </p:nvSpPr>
          <p:spPr bwMode="auto">
            <a:xfrm>
              <a:off x="8689518" y="1457337"/>
              <a:ext cx="465564" cy="471232"/>
            </a:xfrm>
            <a:custGeom>
              <a:avLst/>
              <a:gdLst>
                <a:gd name="T0" fmla="*/ 270 w 369"/>
                <a:gd name="T1" fmla="*/ 373 h 374"/>
                <a:gd name="T2" fmla="*/ 270 w 369"/>
                <a:gd name="T3" fmla="*/ 373 h 374"/>
                <a:gd name="T4" fmla="*/ 343 w 369"/>
                <a:gd name="T5" fmla="*/ 275 h 374"/>
                <a:gd name="T6" fmla="*/ 239 w 369"/>
                <a:gd name="T7" fmla="*/ 0 h 374"/>
                <a:gd name="T8" fmla="*/ 239 w 369"/>
                <a:gd name="T9" fmla="*/ 0 h 374"/>
                <a:gd name="T10" fmla="*/ 0 w 369"/>
                <a:gd name="T11" fmla="*/ 85 h 374"/>
                <a:gd name="T12" fmla="*/ 270 w 369"/>
                <a:gd name="T13" fmla="*/ 373 h 374"/>
              </a:gdLst>
              <a:ahLst/>
              <a:cxnLst>
                <a:cxn ang="0">
                  <a:pos x="T0" y="T1"/>
                </a:cxn>
                <a:cxn ang="0">
                  <a:pos x="T2" y="T3"/>
                </a:cxn>
                <a:cxn ang="0">
                  <a:pos x="T4" y="T5"/>
                </a:cxn>
                <a:cxn ang="0">
                  <a:pos x="T6" y="T7"/>
                </a:cxn>
                <a:cxn ang="0">
                  <a:pos x="T8" y="T9"/>
                </a:cxn>
                <a:cxn ang="0">
                  <a:pos x="T10" y="T11"/>
                </a:cxn>
                <a:cxn ang="0">
                  <a:pos x="T12" y="T13"/>
                </a:cxn>
              </a:cxnLst>
              <a:rect l="0" t="0" r="r" b="b"/>
              <a:pathLst>
                <a:path w="369" h="374">
                  <a:moveTo>
                    <a:pt x="270" y="373"/>
                  </a:moveTo>
                  <a:lnTo>
                    <a:pt x="270" y="373"/>
                  </a:lnTo>
                  <a:cubicBezTo>
                    <a:pt x="306" y="361"/>
                    <a:pt x="331" y="330"/>
                    <a:pt x="343" y="275"/>
                  </a:cubicBezTo>
                  <a:cubicBezTo>
                    <a:pt x="368" y="159"/>
                    <a:pt x="312" y="0"/>
                    <a:pt x="239" y="0"/>
                  </a:cubicBezTo>
                  <a:lnTo>
                    <a:pt x="239" y="0"/>
                  </a:lnTo>
                  <a:cubicBezTo>
                    <a:pt x="0" y="85"/>
                    <a:pt x="0" y="85"/>
                    <a:pt x="0" y="85"/>
                  </a:cubicBezTo>
                  <a:lnTo>
                    <a:pt x="270" y="373"/>
                  </a:lnTo>
                </a:path>
              </a:pathLst>
            </a:custGeom>
            <a:solidFill>
              <a:srgbClr val="AB672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7" name="Freeform 95"/>
            <p:cNvSpPr>
              <a:spLocks noChangeArrowheads="1"/>
            </p:cNvSpPr>
            <p:nvPr/>
          </p:nvSpPr>
          <p:spPr bwMode="auto">
            <a:xfrm>
              <a:off x="8844708" y="1723444"/>
              <a:ext cx="55423" cy="60985"/>
            </a:xfrm>
            <a:custGeom>
              <a:avLst/>
              <a:gdLst>
                <a:gd name="T0" fmla="*/ 42 w 43"/>
                <a:gd name="T1" fmla="*/ 49 h 50"/>
                <a:gd name="T2" fmla="*/ 24 w 43"/>
                <a:gd name="T3" fmla="*/ 12 h 50"/>
                <a:gd name="T4" fmla="*/ 0 w 43"/>
                <a:gd name="T5" fmla="*/ 0 h 50"/>
                <a:gd name="T6" fmla="*/ 42 w 43"/>
                <a:gd name="T7" fmla="*/ 49 h 50"/>
              </a:gdLst>
              <a:ahLst/>
              <a:cxnLst>
                <a:cxn ang="0">
                  <a:pos x="T0" y="T1"/>
                </a:cxn>
                <a:cxn ang="0">
                  <a:pos x="T2" y="T3"/>
                </a:cxn>
                <a:cxn ang="0">
                  <a:pos x="T4" y="T5"/>
                </a:cxn>
                <a:cxn ang="0">
                  <a:pos x="T6" y="T7"/>
                </a:cxn>
              </a:cxnLst>
              <a:rect l="0" t="0" r="r" b="b"/>
              <a:pathLst>
                <a:path w="43" h="50">
                  <a:moveTo>
                    <a:pt x="42" y="49"/>
                  </a:moveTo>
                  <a:lnTo>
                    <a:pt x="24" y="12"/>
                  </a:lnTo>
                  <a:lnTo>
                    <a:pt x="0" y="0"/>
                  </a:lnTo>
                  <a:lnTo>
                    <a:pt x="42" y="49"/>
                  </a:lnTo>
                </a:path>
              </a:pathLst>
            </a:custGeom>
            <a:solidFill>
              <a:srgbClr val="F99E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8" name="Freeform 96"/>
            <p:cNvSpPr>
              <a:spLocks noChangeArrowheads="1"/>
            </p:cNvSpPr>
            <p:nvPr/>
          </p:nvSpPr>
          <p:spPr bwMode="auto">
            <a:xfrm>
              <a:off x="8844708" y="1723444"/>
              <a:ext cx="55423" cy="60985"/>
            </a:xfrm>
            <a:custGeom>
              <a:avLst/>
              <a:gdLst>
                <a:gd name="T0" fmla="*/ 42 w 43"/>
                <a:gd name="T1" fmla="*/ 49 h 50"/>
                <a:gd name="T2" fmla="*/ 24 w 43"/>
                <a:gd name="T3" fmla="*/ 12 h 50"/>
                <a:gd name="T4" fmla="*/ 0 w 43"/>
                <a:gd name="T5" fmla="*/ 0 h 50"/>
                <a:gd name="T6" fmla="*/ 42 w 43"/>
                <a:gd name="T7" fmla="*/ 49 h 50"/>
              </a:gdLst>
              <a:ahLst/>
              <a:cxnLst>
                <a:cxn ang="0">
                  <a:pos x="T0" y="T1"/>
                </a:cxn>
                <a:cxn ang="0">
                  <a:pos x="T2" y="T3"/>
                </a:cxn>
                <a:cxn ang="0">
                  <a:pos x="T4" y="T5"/>
                </a:cxn>
                <a:cxn ang="0">
                  <a:pos x="T6" y="T7"/>
                </a:cxn>
              </a:cxnLst>
              <a:rect l="0" t="0" r="r" b="b"/>
              <a:pathLst>
                <a:path w="43" h="50">
                  <a:moveTo>
                    <a:pt x="42" y="49"/>
                  </a:moveTo>
                  <a:lnTo>
                    <a:pt x="24" y="12"/>
                  </a:lnTo>
                  <a:lnTo>
                    <a:pt x="0" y="0"/>
                  </a:lnTo>
                  <a:lnTo>
                    <a:pt x="42" y="49"/>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69" name="Freeform 97"/>
            <p:cNvSpPr>
              <a:spLocks noChangeArrowheads="1"/>
            </p:cNvSpPr>
            <p:nvPr/>
          </p:nvSpPr>
          <p:spPr bwMode="auto">
            <a:xfrm>
              <a:off x="8866877" y="1740075"/>
              <a:ext cx="16628" cy="16631"/>
            </a:xfrm>
            <a:custGeom>
              <a:avLst/>
              <a:gdLst>
                <a:gd name="T0" fmla="*/ 6 w 13"/>
                <a:gd name="T1" fmla="*/ 12 h 13"/>
                <a:gd name="T2" fmla="*/ 12 w 13"/>
                <a:gd name="T3" fmla="*/ 12 h 13"/>
                <a:gd name="T4" fmla="*/ 6 w 13"/>
                <a:gd name="T5" fmla="*/ 0 h 13"/>
                <a:gd name="T6" fmla="*/ 0 w 13"/>
                <a:gd name="T7" fmla="*/ 6 h 13"/>
                <a:gd name="T8" fmla="*/ 6 w 13"/>
                <a:gd name="T9" fmla="*/ 12 h 13"/>
              </a:gdLst>
              <a:ahLst/>
              <a:cxnLst>
                <a:cxn ang="0">
                  <a:pos x="T0" y="T1"/>
                </a:cxn>
                <a:cxn ang="0">
                  <a:pos x="T2" y="T3"/>
                </a:cxn>
                <a:cxn ang="0">
                  <a:pos x="T4" y="T5"/>
                </a:cxn>
                <a:cxn ang="0">
                  <a:pos x="T6" y="T7"/>
                </a:cxn>
                <a:cxn ang="0">
                  <a:pos x="T8" y="T9"/>
                </a:cxn>
              </a:cxnLst>
              <a:rect l="0" t="0" r="r" b="b"/>
              <a:pathLst>
                <a:path w="13" h="13">
                  <a:moveTo>
                    <a:pt x="6" y="12"/>
                  </a:moveTo>
                  <a:lnTo>
                    <a:pt x="12" y="12"/>
                  </a:lnTo>
                  <a:lnTo>
                    <a:pt x="6" y="0"/>
                  </a:lnTo>
                  <a:lnTo>
                    <a:pt x="0" y="6"/>
                  </a:lnTo>
                  <a:lnTo>
                    <a:pt x="6" y="12"/>
                  </a:ln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0" name="Freeform 98"/>
            <p:cNvSpPr>
              <a:spLocks noChangeArrowheads="1"/>
            </p:cNvSpPr>
            <p:nvPr/>
          </p:nvSpPr>
          <p:spPr bwMode="auto">
            <a:xfrm>
              <a:off x="8717233" y="1479513"/>
              <a:ext cx="393511" cy="349265"/>
            </a:xfrm>
            <a:custGeom>
              <a:avLst/>
              <a:gdLst>
                <a:gd name="T0" fmla="*/ 7 w 314"/>
                <a:gd name="T1" fmla="*/ 92 h 277"/>
                <a:gd name="T2" fmla="*/ 7 w 314"/>
                <a:gd name="T3" fmla="*/ 92 h 277"/>
                <a:gd name="T4" fmla="*/ 160 w 314"/>
                <a:gd name="T5" fmla="*/ 31 h 277"/>
                <a:gd name="T6" fmla="*/ 252 w 314"/>
                <a:gd name="T7" fmla="*/ 55 h 277"/>
                <a:gd name="T8" fmla="*/ 288 w 314"/>
                <a:gd name="T9" fmla="*/ 276 h 277"/>
                <a:gd name="T10" fmla="*/ 50 w 314"/>
                <a:gd name="T11" fmla="*/ 147 h 277"/>
                <a:gd name="T12" fmla="*/ 0 w 314"/>
                <a:gd name="T13" fmla="*/ 92 h 277"/>
                <a:gd name="T14" fmla="*/ 7 w 314"/>
                <a:gd name="T15" fmla="*/ 92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77">
                  <a:moveTo>
                    <a:pt x="7" y="92"/>
                  </a:moveTo>
                  <a:lnTo>
                    <a:pt x="7" y="92"/>
                  </a:lnTo>
                  <a:cubicBezTo>
                    <a:pt x="31" y="80"/>
                    <a:pt x="123" y="43"/>
                    <a:pt x="160" y="31"/>
                  </a:cubicBezTo>
                  <a:cubicBezTo>
                    <a:pt x="190" y="18"/>
                    <a:pt x="221" y="0"/>
                    <a:pt x="252" y="55"/>
                  </a:cubicBezTo>
                  <a:cubicBezTo>
                    <a:pt x="288" y="104"/>
                    <a:pt x="313" y="214"/>
                    <a:pt x="288" y="276"/>
                  </a:cubicBezTo>
                  <a:cubicBezTo>
                    <a:pt x="50" y="147"/>
                    <a:pt x="50" y="147"/>
                    <a:pt x="50" y="147"/>
                  </a:cubicBezTo>
                  <a:cubicBezTo>
                    <a:pt x="0" y="92"/>
                    <a:pt x="0" y="92"/>
                    <a:pt x="0" y="92"/>
                  </a:cubicBezTo>
                  <a:cubicBezTo>
                    <a:pt x="7" y="92"/>
                    <a:pt x="7" y="92"/>
                    <a:pt x="7" y="92"/>
                  </a:cubicBezTo>
                </a:path>
              </a:pathLst>
            </a:custGeom>
            <a:solidFill>
              <a:srgbClr val="C5762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1" name="Freeform 99"/>
            <p:cNvSpPr>
              <a:spLocks noChangeArrowheads="1"/>
            </p:cNvSpPr>
            <p:nvPr/>
          </p:nvSpPr>
          <p:spPr bwMode="auto">
            <a:xfrm>
              <a:off x="7431389" y="975022"/>
              <a:ext cx="2178176" cy="1696426"/>
            </a:xfrm>
            <a:custGeom>
              <a:avLst/>
              <a:gdLst>
                <a:gd name="T0" fmla="*/ 1293 w 1735"/>
                <a:gd name="T1" fmla="*/ 1349 h 1350"/>
                <a:gd name="T2" fmla="*/ 1293 w 1735"/>
                <a:gd name="T3" fmla="*/ 1349 h 1350"/>
                <a:gd name="T4" fmla="*/ 0 w 1735"/>
                <a:gd name="T5" fmla="*/ 650 h 1350"/>
                <a:gd name="T6" fmla="*/ 1293 w 1735"/>
                <a:gd name="T7" fmla="*/ 1349 h 1350"/>
                <a:gd name="T8" fmla="*/ 1734 w 1735"/>
                <a:gd name="T9" fmla="*/ 528 h 1350"/>
                <a:gd name="T10" fmla="*/ 1734 w 1735"/>
                <a:gd name="T11" fmla="*/ 528 h 1350"/>
                <a:gd name="T12" fmla="*/ 919 w 1735"/>
                <a:gd name="T13" fmla="*/ 0 h 1350"/>
                <a:gd name="T14" fmla="*/ 1734 w 1735"/>
                <a:gd name="T15" fmla="*/ 528 h 1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5" h="1350">
                  <a:moveTo>
                    <a:pt x="1293" y="1349"/>
                  </a:moveTo>
                  <a:lnTo>
                    <a:pt x="1293" y="1349"/>
                  </a:lnTo>
                  <a:cubicBezTo>
                    <a:pt x="717" y="1153"/>
                    <a:pt x="300" y="822"/>
                    <a:pt x="0" y="650"/>
                  </a:cubicBezTo>
                  <a:cubicBezTo>
                    <a:pt x="184" y="865"/>
                    <a:pt x="594" y="1196"/>
                    <a:pt x="1293" y="1349"/>
                  </a:cubicBezTo>
                  <a:close/>
                  <a:moveTo>
                    <a:pt x="1734" y="528"/>
                  </a:moveTo>
                  <a:lnTo>
                    <a:pt x="1734" y="528"/>
                  </a:lnTo>
                  <a:cubicBezTo>
                    <a:pt x="1373" y="350"/>
                    <a:pt x="1115" y="111"/>
                    <a:pt x="919" y="0"/>
                  </a:cubicBezTo>
                  <a:cubicBezTo>
                    <a:pt x="1042" y="141"/>
                    <a:pt x="1281" y="381"/>
                    <a:pt x="1734" y="528"/>
                  </a:cubicBezTo>
                  <a:close/>
                </a:path>
              </a:pathLst>
            </a:custGeom>
            <a:solidFill>
              <a:srgbClr val="D9F0F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72" name="TextBox 371"/>
            <p:cNvSpPr txBox="1"/>
            <p:nvPr/>
          </p:nvSpPr>
          <p:spPr>
            <a:xfrm>
              <a:off x="10997505" y="2856682"/>
              <a:ext cx="9383969" cy="1158919"/>
            </a:xfrm>
            <a:prstGeom prst="rect">
              <a:avLst/>
            </a:prstGeom>
            <a:noFill/>
          </p:spPr>
          <p:txBody>
            <a:bodyPr wrap="square" lIns="243852" tIns="121926" rIns="243852" bIns="121926" rtlCol="0">
              <a:spAutoFit/>
            </a:bodyPr>
            <a:lstStyle/>
            <a:p>
              <a:pPr>
                <a:lnSpc>
                  <a:spcPct val="120000"/>
                </a:lnSpc>
              </a:pPr>
              <a:r>
                <a:rPr lang="en-US" sz="5400" b="1" dirty="0" smtClean="0">
                  <a:solidFill>
                    <a:schemeClr val="bg1"/>
                  </a:solidFill>
                  <a:latin typeface="微软雅黑" panose="020B0503020204020204" pitchFamily="34" charset="-122"/>
                  <a:cs typeface="Aparajita" panose="020B0604020202020204" pitchFamily="34" charset="0"/>
                </a:rPr>
                <a:t>THANKS! FOR COMING</a:t>
              </a:r>
              <a:endParaRPr lang="en-US" sz="5400" b="1" dirty="0">
                <a:solidFill>
                  <a:schemeClr val="bg1"/>
                </a:solidFill>
                <a:latin typeface="微软雅黑" panose="020B0503020204020204" pitchFamily="34" charset="-122"/>
                <a:cs typeface="Aparajita" panose="020B0604020202020204" pitchFamily="34" charset="0"/>
              </a:endParaRPr>
            </a:p>
          </p:txBody>
        </p:sp>
      </p:grpSp>
      <p:grpSp>
        <p:nvGrpSpPr>
          <p:cNvPr id="388" name="Group 387"/>
          <p:cNvGrpSpPr/>
          <p:nvPr/>
        </p:nvGrpSpPr>
        <p:grpSpPr>
          <a:xfrm>
            <a:off x="-609734" y="11822413"/>
            <a:ext cx="10956007" cy="2227000"/>
            <a:chOff x="-609734" y="11822413"/>
            <a:chExt cx="10956007" cy="2227000"/>
          </a:xfrm>
        </p:grpSpPr>
        <p:sp>
          <p:nvSpPr>
            <p:cNvPr id="389" name="Freeform 62"/>
            <p:cNvSpPr>
              <a:spLocks noChangeArrowheads="1"/>
            </p:cNvSpPr>
            <p:nvPr/>
          </p:nvSpPr>
          <p:spPr bwMode="auto">
            <a:xfrm>
              <a:off x="-609734" y="11822413"/>
              <a:ext cx="10956007" cy="2226998"/>
            </a:xfrm>
            <a:custGeom>
              <a:avLst/>
              <a:gdLst>
                <a:gd name="T0" fmla="*/ 12346 w 12347"/>
                <a:gd name="T1" fmla="*/ 2508 h 2509"/>
                <a:gd name="T2" fmla="*/ 12346 w 12347"/>
                <a:gd name="T3" fmla="*/ 2508 h 2509"/>
                <a:gd name="T4" fmla="*/ 0 w 12347"/>
                <a:gd name="T5" fmla="*/ 2508 h 2509"/>
                <a:gd name="T6" fmla="*/ 6177 w 12347"/>
                <a:gd name="T7" fmla="*/ 0 h 2509"/>
                <a:gd name="T8" fmla="*/ 12346 w 12347"/>
                <a:gd name="T9" fmla="*/ 2508 h 2509"/>
              </a:gdLst>
              <a:ahLst/>
              <a:cxnLst>
                <a:cxn ang="0">
                  <a:pos x="T0" y="T1"/>
                </a:cxn>
                <a:cxn ang="0">
                  <a:pos x="T2" y="T3"/>
                </a:cxn>
                <a:cxn ang="0">
                  <a:pos x="T4" y="T5"/>
                </a:cxn>
                <a:cxn ang="0">
                  <a:pos x="T6" y="T7"/>
                </a:cxn>
                <a:cxn ang="0">
                  <a:pos x="T8" y="T9"/>
                </a:cxn>
              </a:cxnLst>
              <a:rect l="0" t="0" r="r" b="b"/>
              <a:pathLst>
                <a:path w="12347" h="2509">
                  <a:moveTo>
                    <a:pt x="12346" y="2508"/>
                  </a:moveTo>
                  <a:lnTo>
                    <a:pt x="12346" y="2508"/>
                  </a:lnTo>
                  <a:cubicBezTo>
                    <a:pt x="0" y="2508"/>
                    <a:pt x="0" y="2508"/>
                    <a:pt x="0" y="2508"/>
                  </a:cubicBezTo>
                  <a:cubicBezTo>
                    <a:pt x="0" y="2508"/>
                    <a:pt x="2761" y="0"/>
                    <a:pt x="6177" y="0"/>
                  </a:cubicBezTo>
                  <a:cubicBezTo>
                    <a:pt x="9585" y="0"/>
                    <a:pt x="12346" y="2508"/>
                    <a:pt x="12346" y="2508"/>
                  </a:cubicBezTo>
                </a:path>
              </a:pathLst>
            </a:custGeom>
            <a:solidFill>
              <a:srgbClr val="C7CB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nvGrpSpPr>
            <p:cNvPr id="390" name="Group 389"/>
            <p:cNvGrpSpPr/>
            <p:nvPr/>
          </p:nvGrpSpPr>
          <p:grpSpPr>
            <a:xfrm>
              <a:off x="2829668" y="11822413"/>
              <a:ext cx="5513220" cy="2227000"/>
              <a:chOff x="2829668" y="11822413"/>
              <a:chExt cx="5513220" cy="2227000"/>
            </a:xfrm>
          </p:grpSpPr>
          <p:sp>
            <p:nvSpPr>
              <p:cNvPr id="391" name="Freeform 64"/>
              <p:cNvSpPr>
                <a:spLocks noChangeArrowheads="1"/>
              </p:cNvSpPr>
              <p:nvPr/>
            </p:nvSpPr>
            <p:spPr bwMode="auto">
              <a:xfrm>
                <a:off x="2829668" y="11822413"/>
                <a:ext cx="5513220" cy="2226998"/>
              </a:xfrm>
              <a:custGeom>
                <a:avLst/>
                <a:gdLst>
                  <a:gd name="T0" fmla="*/ 6214 w 6215"/>
                  <a:gd name="T1" fmla="*/ 1016 h 2509"/>
                  <a:gd name="T2" fmla="*/ 6214 w 6215"/>
                  <a:gd name="T3" fmla="*/ 1016 h 2509"/>
                  <a:gd name="T4" fmla="*/ 2299 w 6215"/>
                  <a:gd name="T5" fmla="*/ 0 h 2509"/>
                  <a:gd name="T6" fmla="*/ 2026 w 6215"/>
                  <a:gd name="T7" fmla="*/ 6 h 2509"/>
                  <a:gd name="T8" fmla="*/ 578 w 6215"/>
                  <a:gd name="T9" fmla="*/ 1454 h 2509"/>
                  <a:gd name="T10" fmla="*/ 0 w 6215"/>
                  <a:gd name="T11" fmla="*/ 2508 h 2509"/>
                  <a:gd name="T12" fmla="*/ 5212 w 6215"/>
                  <a:gd name="T13" fmla="*/ 2508 h 2509"/>
                  <a:gd name="T14" fmla="*/ 6214 w 6215"/>
                  <a:gd name="T15" fmla="*/ 1016 h 2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5" h="2509">
                    <a:moveTo>
                      <a:pt x="6214" y="1016"/>
                    </a:moveTo>
                    <a:lnTo>
                      <a:pt x="6214" y="1016"/>
                    </a:lnTo>
                    <a:cubicBezTo>
                      <a:pt x="5149" y="476"/>
                      <a:pt x="3784" y="0"/>
                      <a:pt x="2299" y="0"/>
                    </a:cubicBezTo>
                    <a:cubicBezTo>
                      <a:pt x="2203" y="0"/>
                      <a:pt x="2115" y="0"/>
                      <a:pt x="2026" y="6"/>
                    </a:cubicBezTo>
                    <a:cubicBezTo>
                      <a:pt x="1467" y="394"/>
                      <a:pt x="984" y="870"/>
                      <a:pt x="578" y="1454"/>
                    </a:cubicBezTo>
                    <a:cubicBezTo>
                      <a:pt x="356" y="1797"/>
                      <a:pt x="159" y="2146"/>
                      <a:pt x="0" y="2508"/>
                    </a:cubicBezTo>
                    <a:cubicBezTo>
                      <a:pt x="5212" y="2508"/>
                      <a:pt x="5212" y="2508"/>
                      <a:pt x="5212" y="2508"/>
                    </a:cubicBezTo>
                    <a:cubicBezTo>
                      <a:pt x="5428" y="1924"/>
                      <a:pt x="5695" y="1359"/>
                      <a:pt x="6214" y="1016"/>
                    </a:cubicBezTo>
                  </a:path>
                </a:pathLst>
              </a:custGeom>
              <a:solidFill>
                <a:srgbClr val="764E2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2" name="Freeform 66"/>
              <p:cNvSpPr>
                <a:spLocks noChangeArrowheads="1"/>
              </p:cNvSpPr>
              <p:nvPr/>
            </p:nvSpPr>
            <p:spPr bwMode="auto">
              <a:xfrm>
                <a:off x="6820785" y="12562137"/>
                <a:ext cx="1224726" cy="1487274"/>
              </a:xfrm>
              <a:custGeom>
                <a:avLst/>
                <a:gdLst>
                  <a:gd name="T0" fmla="*/ 1339 w 1379"/>
                  <a:gd name="T1" fmla="*/ 0 h 1677"/>
                  <a:gd name="T2" fmla="*/ 1378 w 1379"/>
                  <a:gd name="T3" fmla="*/ 12 h 1677"/>
                  <a:gd name="T4" fmla="*/ 1378 w 1379"/>
                  <a:gd name="T5" fmla="*/ 12 h 1677"/>
                  <a:gd name="T6" fmla="*/ 1269 w 1379"/>
                  <a:gd name="T7" fmla="*/ 82 h 1677"/>
                  <a:gd name="T8" fmla="*/ 1155 w 1379"/>
                  <a:gd name="T9" fmla="*/ 165 h 1677"/>
                  <a:gd name="T10" fmla="*/ 1022 w 1379"/>
                  <a:gd name="T11" fmla="*/ 292 h 1677"/>
                  <a:gd name="T12" fmla="*/ 876 w 1379"/>
                  <a:gd name="T13" fmla="*/ 450 h 1677"/>
                  <a:gd name="T14" fmla="*/ 800 w 1379"/>
                  <a:gd name="T15" fmla="*/ 539 h 1677"/>
                  <a:gd name="T16" fmla="*/ 730 w 1379"/>
                  <a:gd name="T17" fmla="*/ 641 h 1677"/>
                  <a:gd name="T18" fmla="*/ 692 w 1379"/>
                  <a:gd name="T19" fmla="*/ 692 h 1677"/>
                  <a:gd name="T20" fmla="*/ 660 w 1379"/>
                  <a:gd name="T21" fmla="*/ 749 h 1677"/>
                  <a:gd name="T22" fmla="*/ 597 w 1379"/>
                  <a:gd name="T23" fmla="*/ 857 h 1677"/>
                  <a:gd name="T24" fmla="*/ 533 w 1379"/>
                  <a:gd name="T25" fmla="*/ 977 h 1677"/>
                  <a:gd name="T26" fmla="*/ 482 w 1379"/>
                  <a:gd name="T27" fmla="*/ 1098 h 1677"/>
                  <a:gd name="T28" fmla="*/ 394 w 1379"/>
                  <a:gd name="T29" fmla="*/ 1346 h 1677"/>
                  <a:gd name="T30" fmla="*/ 362 w 1379"/>
                  <a:gd name="T31" fmla="*/ 1466 h 1677"/>
                  <a:gd name="T32" fmla="*/ 330 w 1379"/>
                  <a:gd name="T33" fmla="*/ 1587 h 1677"/>
                  <a:gd name="T34" fmla="*/ 305 w 1379"/>
                  <a:gd name="T35" fmla="*/ 1676 h 1677"/>
                  <a:gd name="T36" fmla="*/ 0 w 1379"/>
                  <a:gd name="T37" fmla="*/ 1676 h 1677"/>
                  <a:gd name="T38" fmla="*/ 13 w 1379"/>
                  <a:gd name="T39" fmla="*/ 1631 h 1677"/>
                  <a:gd name="T40" fmla="*/ 44 w 1379"/>
                  <a:gd name="T41" fmla="*/ 1504 h 1677"/>
                  <a:gd name="T42" fmla="*/ 89 w 1379"/>
                  <a:gd name="T43" fmla="*/ 1377 h 1677"/>
                  <a:gd name="T44" fmla="*/ 146 w 1379"/>
                  <a:gd name="T45" fmla="*/ 1250 h 1677"/>
                  <a:gd name="T46" fmla="*/ 209 w 1379"/>
                  <a:gd name="T47" fmla="*/ 1117 h 1677"/>
                  <a:gd name="T48" fmla="*/ 279 w 1379"/>
                  <a:gd name="T49" fmla="*/ 996 h 1677"/>
                  <a:gd name="T50" fmla="*/ 349 w 1379"/>
                  <a:gd name="T51" fmla="*/ 869 h 1677"/>
                  <a:gd name="T52" fmla="*/ 425 w 1379"/>
                  <a:gd name="T53" fmla="*/ 755 h 1677"/>
                  <a:gd name="T54" fmla="*/ 508 w 1379"/>
                  <a:gd name="T55" fmla="*/ 641 h 1677"/>
                  <a:gd name="T56" fmla="*/ 552 w 1379"/>
                  <a:gd name="T57" fmla="*/ 590 h 1677"/>
                  <a:gd name="T58" fmla="*/ 597 w 1379"/>
                  <a:gd name="T59" fmla="*/ 539 h 1677"/>
                  <a:gd name="T60" fmla="*/ 781 w 1379"/>
                  <a:gd name="T61" fmla="*/ 355 h 1677"/>
                  <a:gd name="T62" fmla="*/ 952 w 1379"/>
                  <a:gd name="T63" fmla="*/ 209 h 1677"/>
                  <a:gd name="T64" fmla="*/ 1117 w 1379"/>
                  <a:gd name="T65" fmla="*/ 108 h 1677"/>
                  <a:gd name="T66" fmla="*/ 1244 w 1379"/>
                  <a:gd name="T67" fmla="*/ 38 h 1677"/>
                  <a:gd name="T68" fmla="*/ 1339 w 1379"/>
                  <a:gd name="T69" fmla="*/ 0 h 1677"/>
                  <a:gd name="T70" fmla="*/ 1339 w 1379"/>
                  <a:gd name="T71" fmla="*/ 0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9" h="1677">
                    <a:moveTo>
                      <a:pt x="1339" y="0"/>
                    </a:moveTo>
                    <a:cubicBezTo>
                      <a:pt x="1352" y="6"/>
                      <a:pt x="1365" y="6"/>
                      <a:pt x="1378" y="12"/>
                    </a:cubicBezTo>
                    <a:lnTo>
                      <a:pt x="1378" y="12"/>
                    </a:lnTo>
                    <a:cubicBezTo>
                      <a:pt x="1378" y="12"/>
                      <a:pt x="1333" y="38"/>
                      <a:pt x="1269" y="82"/>
                    </a:cubicBezTo>
                    <a:cubicBezTo>
                      <a:pt x="1238" y="101"/>
                      <a:pt x="1200" y="133"/>
                      <a:pt x="1155" y="165"/>
                    </a:cubicBezTo>
                    <a:cubicBezTo>
                      <a:pt x="1117" y="203"/>
                      <a:pt x="1066" y="241"/>
                      <a:pt x="1022" y="292"/>
                    </a:cubicBezTo>
                    <a:cubicBezTo>
                      <a:pt x="971" y="336"/>
                      <a:pt x="920" y="393"/>
                      <a:pt x="876" y="450"/>
                    </a:cubicBezTo>
                    <a:cubicBezTo>
                      <a:pt x="851" y="476"/>
                      <a:pt x="825" y="508"/>
                      <a:pt x="800" y="539"/>
                    </a:cubicBezTo>
                    <a:cubicBezTo>
                      <a:pt x="774" y="578"/>
                      <a:pt x="755" y="609"/>
                      <a:pt x="730" y="641"/>
                    </a:cubicBezTo>
                    <a:cubicBezTo>
                      <a:pt x="717" y="660"/>
                      <a:pt x="705" y="679"/>
                      <a:pt x="692" y="692"/>
                    </a:cubicBezTo>
                    <a:cubicBezTo>
                      <a:pt x="685" y="711"/>
                      <a:pt x="673" y="730"/>
                      <a:pt x="660" y="749"/>
                    </a:cubicBezTo>
                    <a:cubicBezTo>
                      <a:pt x="641" y="781"/>
                      <a:pt x="616" y="819"/>
                      <a:pt x="597" y="857"/>
                    </a:cubicBezTo>
                    <a:cubicBezTo>
                      <a:pt x="578" y="895"/>
                      <a:pt x="552" y="939"/>
                      <a:pt x="533" y="977"/>
                    </a:cubicBezTo>
                    <a:cubicBezTo>
                      <a:pt x="520" y="1015"/>
                      <a:pt x="495" y="1053"/>
                      <a:pt x="482" y="1098"/>
                    </a:cubicBezTo>
                    <a:cubicBezTo>
                      <a:pt x="444" y="1174"/>
                      <a:pt x="419" y="1257"/>
                      <a:pt x="394" y="1346"/>
                    </a:cubicBezTo>
                    <a:cubicBezTo>
                      <a:pt x="381" y="1384"/>
                      <a:pt x="368" y="1428"/>
                      <a:pt x="362" y="1466"/>
                    </a:cubicBezTo>
                    <a:cubicBezTo>
                      <a:pt x="349" y="1510"/>
                      <a:pt x="336" y="1549"/>
                      <a:pt x="330" y="1587"/>
                    </a:cubicBezTo>
                    <a:cubicBezTo>
                      <a:pt x="317" y="1618"/>
                      <a:pt x="311" y="1644"/>
                      <a:pt x="305" y="1676"/>
                    </a:cubicBezTo>
                    <a:cubicBezTo>
                      <a:pt x="305" y="1676"/>
                      <a:pt x="305" y="1676"/>
                      <a:pt x="0" y="1676"/>
                    </a:cubicBezTo>
                    <a:cubicBezTo>
                      <a:pt x="6" y="1663"/>
                      <a:pt x="6" y="1644"/>
                      <a:pt x="13" y="1631"/>
                    </a:cubicBezTo>
                    <a:cubicBezTo>
                      <a:pt x="19" y="1587"/>
                      <a:pt x="32" y="1549"/>
                      <a:pt x="44" y="1504"/>
                    </a:cubicBezTo>
                    <a:cubicBezTo>
                      <a:pt x="57" y="1460"/>
                      <a:pt x="70" y="1415"/>
                      <a:pt x="89" y="1377"/>
                    </a:cubicBezTo>
                    <a:cubicBezTo>
                      <a:pt x="101" y="1333"/>
                      <a:pt x="127" y="1288"/>
                      <a:pt x="146" y="1250"/>
                    </a:cubicBezTo>
                    <a:cubicBezTo>
                      <a:pt x="165" y="1206"/>
                      <a:pt x="184" y="1162"/>
                      <a:pt x="209" y="1117"/>
                    </a:cubicBezTo>
                    <a:cubicBezTo>
                      <a:pt x="228" y="1079"/>
                      <a:pt x="254" y="1035"/>
                      <a:pt x="279" y="996"/>
                    </a:cubicBezTo>
                    <a:cubicBezTo>
                      <a:pt x="298" y="952"/>
                      <a:pt x="324" y="914"/>
                      <a:pt x="349" y="869"/>
                    </a:cubicBezTo>
                    <a:cubicBezTo>
                      <a:pt x="374" y="831"/>
                      <a:pt x="400" y="793"/>
                      <a:pt x="425" y="755"/>
                    </a:cubicBezTo>
                    <a:cubicBezTo>
                      <a:pt x="457" y="717"/>
                      <a:pt x="482" y="679"/>
                      <a:pt x="508" y="641"/>
                    </a:cubicBezTo>
                    <a:cubicBezTo>
                      <a:pt x="527" y="622"/>
                      <a:pt x="539" y="609"/>
                      <a:pt x="552" y="590"/>
                    </a:cubicBezTo>
                    <a:cubicBezTo>
                      <a:pt x="571" y="571"/>
                      <a:pt x="584" y="552"/>
                      <a:pt x="597" y="539"/>
                    </a:cubicBezTo>
                    <a:cubicBezTo>
                      <a:pt x="654" y="469"/>
                      <a:pt x="717" y="412"/>
                      <a:pt x="781" y="355"/>
                    </a:cubicBezTo>
                    <a:cubicBezTo>
                      <a:pt x="838" y="304"/>
                      <a:pt x="895" y="254"/>
                      <a:pt x="952" y="209"/>
                    </a:cubicBezTo>
                    <a:cubicBezTo>
                      <a:pt x="1009" y="171"/>
                      <a:pt x="1066" y="133"/>
                      <a:pt x="1117" y="108"/>
                    </a:cubicBezTo>
                    <a:cubicBezTo>
                      <a:pt x="1162" y="76"/>
                      <a:pt x="1206" y="57"/>
                      <a:pt x="1244" y="38"/>
                    </a:cubicBezTo>
                    <a:cubicBezTo>
                      <a:pt x="1289" y="19"/>
                      <a:pt x="1320" y="6"/>
                      <a:pt x="1339" y="0"/>
                    </a:cubicBezTo>
                    <a:lnTo>
                      <a:pt x="1339"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3" name="Freeform 67"/>
              <p:cNvSpPr>
                <a:spLocks noChangeArrowheads="1"/>
              </p:cNvSpPr>
              <p:nvPr/>
            </p:nvSpPr>
            <p:spPr bwMode="auto">
              <a:xfrm>
                <a:off x="6210378" y="12323390"/>
                <a:ext cx="1267767" cy="1726021"/>
              </a:xfrm>
              <a:custGeom>
                <a:avLst/>
                <a:gdLst>
                  <a:gd name="T0" fmla="*/ 1397 w 1430"/>
                  <a:gd name="T1" fmla="*/ 0 h 1944"/>
                  <a:gd name="T2" fmla="*/ 1429 w 1430"/>
                  <a:gd name="T3" fmla="*/ 13 h 1944"/>
                  <a:gd name="T4" fmla="*/ 1333 w 1430"/>
                  <a:gd name="T5" fmla="*/ 102 h 1944"/>
                  <a:gd name="T6" fmla="*/ 1219 w 1430"/>
                  <a:gd name="T7" fmla="*/ 216 h 1944"/>
                  <a:gd name="T8" fmla="*/ 1086 w 1430"/>
                  <a:gd name="T9" fmla="*/ 368 h 1944"/>
                  <a:gd name="T10" fmla="*/ 933 w 1430"/>
                  <a:gd name="T11" fmla="*/ 559 h 1944"/>
                  <a:gd name="T12" fmla="*/ 781 w 1430"/>
                  <a:gd name="T13" fmla="*/ 781 h 1944"/>
                  <a:gd name="T14" fmla="*/ 711 w 1430"/>
                  <a:gd name="T15" fmla="*/ 908 h 1944"/>
                  <a:gd name="T16" fmla="*/ 642 w 1430"/>
                  <a:gd name="T17" fmla="*/ 1035 h 1944"/>
                  <a:gd name="T18" fmla="*/ 572 w 1430"/>
                  <a:gd name="T19" fmla="*/ 1162 h 1944"/>
                  <a:gd name="T20" fmla="*/ 540 w 1430"/>
                  <a:gd name="T21" fmla="*/ 1232 h 1944"/>
                  <a:gd name="T22" fmla="*/ 515 w 1430"/>
                  <a:gd name="T23" fmla="*/ 1302 h 1944"/>
                  <a:gd name="T24" fmla="*/ 413 w 1430"/>
                  <a:gd name="T25" fmla="*/ 1574 h 1944"/>
                  <a:gd name="T26" fmla="*/ 330 w 1430"/>
                  <a:gd name="T27" fmla="*/ 1847 h 1944"/>
                  <a:gd name="T28" fmla="*/ 305 w 1430"/>
                  <a:gd name="T29" fmla="*/ 1943 h 1944"/>
                  <a:gd name="T30" fmla="*/ 0 w 1430"/>
                  <a:gd name="T31" fmla="*/ 1943 h 1944"/>
                  <a:gd name="T32" fmla="*/ 51 w 1430"/>
                  <a:gd name="T33" fmla="*/ 1759 h 1944"/>
                  <a:gd name="T34" fmla="*/ 102 w 1430"/>
                  <a:gd name="T35" fmla="*/ 1619 h 1944"/>
                  <a:gd name="T36" fmla="*/ 165 w 1430"/>
                  <a:gd name="T37" fmla="*/ 1479 h 1944"/>
                  <a:gd name="T38" fmla="*/ 305 w 1430"/>
                  <a:gd name="T39" fmla="*/ 1200 h 1944"/>
                  <a:gd name="T40" fmla="*/ 343 w 1430"/>
                  <a:gd name="T41" fmla="*/ 1130 h 1944"/>
                  <a:gd name="T42" fmla="*/ 387 w 1430"/>
                  <a:gd name="T43" fmla="*/ 1060 h 1944"/>
                  <a:gd name="T44" fmla="*/ 470 w 1430"/>
                  <a:gd name="T45" fmla="*/ 933 h 1944"/>
                  <a:gd name="T46" fmla="*/ 553 w 1430"/>
                  <a:gd name="T47" fmla="*/ 806 h 1944"/>
                  <a:gd name="T48" fmla="*/ 648 w 1430"/>
                  <a:gd name="T49" fmla="*/ 686 h 1944"/>
                  <a:gd name="T50" fmla="*/ 832 w 1430"/>
                  <a:gd name="T51" fmla="*/ 476 h 1944"/>
                  <a:gd name="T52" fmla="*/ 1010 w 1430"/>
                  <a:gd name="T53" fmla="*/ 298 h 1944"/>
                  <a:gd name="T54" fmla="*/ 1168 w 1430"/>
                  <a:gd name="T55" fmla="*/ 159 h 1944"/>
                  <a:gd name="T56" fmla="*/ 1302 w 1430"/>
                  <a:gd name="T57" fmla="*/ 64 h 1944"/>
                  <a:gd name="T58" fmla="*/ 1397 w 1430"/>
                  <a:gd name="T59" fmla="*/ 0 h 1944"/>
                  <a:gd name="T60" fmla="*/ 1397 w 1430"/>
                  <a:gd name="T61" fmla="*/ 0 h 1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0" h="1944">
                    <a:moveTo>
                      <a:pt x="1397" y="0"/>
                    </a:moveTo>
                    <a:cubicBezTo>
                      <a:pt x="1410" y="7"/>
                      <a:pt x="1416" y="13"/>
                      <a:pt x="1429" y="13"/>
                    </a:cubicBezTo>
                    <a:cubicBezTo>
                      <a:pt x="1416" y="25"/>
                      <a:pt x="1384" y="51"/>
                      <a:pt x="1333" y="102"/>
                    </a:cubicBezTo>
                    <a:cubicBezTo>
                      <a:pt x="1302" y="134"/>
                      <a:pt x="1264" y="172"/>
                      <a:pt x="1219" y="216"/>
                    </a:cubicBezTo>
                    <a:cubicBezTo>
                      <a:pt x="1175" y="260"/>
                      <a:pt x="1130" y="311"/>
                      <a:pt x="1086" y="368"/>
                    </a:cubicBezTo>
                    <a:cubicBezTo>
                      <a:pt x="1035" y="425"/>
                      <a:pt x="984" y="489"/>
                      <a:pt x="933" y="559"/>
                    </a:cubicBezTo>
                    <a:cubicBezTo>
                      <a:pt x="883" y="629"/>
                      <a:pt x="832" y="705"/>
                      <a:pt x="781" y="781"/>
                    </a:cubicBezTo>
                    <a:cubicBezTo>
                      <a:pt x="756" y="825"/>
                      <a:pt x="737" y="863"/>
                      <a:pt x="711" y="908"/>
                    </a:cubicBezTo>
                    <a:cubicBezTo>
                      <a:pt x="686" y="946"/>
                      <a:pt x="660" y="990"/>
                      <a:pt x="642" y="1035"/>
                    </a:cubicBezTo>
                    <a:cubicBezTo>
                      <a:pt x="616" y="1079"/>
                      <a:pt x="597" y="1117"/>
                      <a:pt x="572" y="1162"/>
                    </a:cubicBezTo>
                    <a:cubicBezTo>
                      <a:pt x="572" y="1162"/>
                      <a:pt x="572" y="1162"/>
                      <a:pt x="540" y="1232"/>
                    </a:cubicBezTo>
                    <a:cubicBezTo>
                      <a:pt x="540" y="1232"/>
                      <a:pt x="540" y="1232"/>
                      <a:pt x="515" y="1302"/>
                    </a:cubicBezTo>
                    <a:cubicBezTo>
                      <a:pt x="476" y="1390"/>
                      <a:pt x="438" y="1486"/>
                      <a:pt x="413" y="1574"/>
                    </a:cubicBezTo>
                    <a:cubicBezTo>
                      <a:pt x="387" y="1670"/>
                      <a:pt x="356" y="1759"/>
                      <a:pt x="330" y="1847"/>
                    </a:cubicBezTo>
                    <a:cubicBezTo>
                      <a:pt x="324" y="1879"/>
                      <a:pt x="311" y="1911"/>
                      <a:pt x="305" y="1943"/>
                    </a:cubicBezTo>
                    <a:cubicBezTo>
                      <a:pt x="305" y="1943"/>
                      <a:pt x="305" y="1943"/>
                      <a:pt x="0" y="1943"/>
                    </a:cubicBezTo>
                    <a:cubicBezTo>
                      <a:pt x="13" y="1879"/>
                      <a:pt x="32" y="1822"/>
                      <a:pt x="51" y="1759"/>
                    </a:cubicBezTo>
                    <a:cubicBezTo>
                      <a:pt x="64" y="1714"/>
                      <a:pt x="83" y="1663"/>
                      <a:pt x="102" y="1619"/>
                    </a:cubicBezTo>
                    <a:cubicBezTo>
                      <a:pt x="121" y="1574"/>
                      <a:pt x="140" y="1524"/>
                      <a:pt x="165" y="1479"/>
                    </a:cubicBezTo>
                    <a:cubicBezTo>
                      <a:pt x="210" y="1384"/>
                      <a:pt x="254" y="1289"/>
                      <a:pt x="305" y="1200"/>
                    </a:cubicBezTo>
                    <a:cubicBezTo>
                      <a:pt x="305" y="1200"/>
                      <a:pt x="305" y="1200"/>
                      <a:pt x="343" y="1130"/>
                    </a:cubicBezTo>
                    <a:cubicBezTo>
                      <a:pt x="343" y="1130"/>
                      <a:pt x="343" y="1130"/>
                      <a:pt x="387" y="1060"/>
                    </a:cubicBezTo>
                    <a:cubicBezTo>
                      <a:pt x="413" y="1016"/>
                      <a:pt x="438" y="971"/>
                      <a:pt x="470" y="933"/>
                    </a:cubicBezTo>
                    <a:cubicBezTo>
                      <a:pt x="496" y="889"/>
                      <a:pt x="527" y="845"/>
                      <a:pt x="553" y="806"/>
                    </a:cubicBezTo>
                    <a:cubicBezTo>
                      <a:pt x="584" y="768"/>
                      <a:pt x="616" y="724"/>
                      <a:pt x="648" y="686"/>
                    </a:cubicBezTo>
                    <a:cubicBezTo>
                      <a:pt x="705" y="609"/>
                      <a:pt x="769" y="540"/>
                      <a:pt x="832" y="476"/>
                    </a:cubicBezTo>
                    <a:cubicBezTo>
                      <a:pt x="889" y="413"/>
                      <a:pt x="953" y="349"/>
                      <a:pt x="1010" y="298"/>
                    </a:cubicBezTo>
                    <a:cubicBezTo>
                      <a:pt x="1067" y="248"/>
                      <a:pt x="1118" y="197"/>
                      <a:pt x="1168" y="159"/>
                    </a:cubicBezTo>
                    <a:cubicBezTo>
                      <a:pt x="1219" y="121"/>
                      <a:pt x="1264" y="89"/>
                      <a:pt x="1302" y="64"/>
                    </a:cubicBezTo>
                    <a:cubicBezTo>
                      <a:pt x="1340" y="32"/>
                      <a:pt x="1378" y="13"/>
                      <a:pt x="1397" y="0"/>
                    </a:cubicBezTo>
                    <a:lnTo>
                      <a:pt x="1397"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4" name="Freeform 68"/>
              <p:cNvSpPr>
                <a:spLocks noChangeArrowheads="1"/>
              </p:cNvSpPr>
              <p:nvPr/>
            </p:nvSpPr>
            <p:spPr bwMode="auto">
              <a:xfrm>
                <a:off x="5529542" y="12155095"/>
                <a:ext cx="1436021" cy="1894317"/>
              </a:xfrm>
              <a:custGeom>
                <a:avLst/>
                <a:gdLst>
                  <a:gd name="T0" fmla="*/ 1613 w 1620"/>
                  <a:gd name="T1" fmla="*/ 0 h 2134"/>
                  <a:gd name="T2" fmla="*/ 1619 w 1620"/>
                  <a:gd name="T3" fmla="*/ 25 h 2134"/>
                  <a:gd name="T4" fmla="*/ 1613 w 1620"/>
                  <a:gd name="T5" fmla="*/ 31 h 2134"/>
                  <a:gd name="T6" fmla="*/ 1587 w 1620"/>
                  <a:gd name="T7" fmla="*/ 38 h 2134"/>
                  <a:gd name="T8" fmla="*/ 1486 w 1620"/>
                  <a:gd name="T9" fmla="*/ 95 h 2134"/>
                  <a:gd name="T10" fmla="*/ 1346 w 1620"/>
                  <a:gd name="T11" fmla="*/ 190 h 2134"/>
                  <a:gd name="T12" fmla="*/ 1181 w 1620"/>
                  <a:gd name="T13" fmla="*/ 342 h 2134"/>
                  <a:gd name="T14" fmla="*/ 1010 w 1620"/>
                  <a:gd name="T15" fmla="*/ 539 h 2134"/>
                  <a:gd name="T16" fmla="*/ 838 w 1620"/>
                  <a:gd name="T17" fmla="*/ 781 h 2134"/>
                  <a:gd name="T18" fmla="*/ 762 w 1620"/>
                  <a:gd name="T19" fmla="*/ 914 h 2134"/>
                  <a:gd name="T20" fmla="*/ 686 w 1620"/>
                  <a:gd name="T21" fmla="*/ 1053 h 2134"/>
                  <a:gd name="T22" fmla="*/ 553 w 1620"/>
                  <a:gd name="T23" fmla="*/ 1345 h 2134"/>
                  <a:gd name="T24" fmla="*/ 495 w 1620"/>
                  <a:gd name="T25" fmla="*/ 1498 h 2134"/>
                  <a:gd name="T26" fmla="*/ 445 w 1620"/>
                  <a:gd name="T27" fmla="*/ 1656 h 2134"/>
                  <a:gd name="T28" fmla="*/ 394 w 1620"/>
                  <a:gd name="T29" fmla="*/ 1809 h 2134"/>
                  <a:gd name="T30" fmla="*/ 349 w 1620"/>
                  <a:gd name="T31" fmla="*/ 1955 h 2134"/>
                  <a:gd name="T32" fmla="*/ 292 w 1620"/>
                  <a:gd name="T33" fmla="*/ 2133 h 2134"/>
                  <a:gd name="T34" fmla="*/ 0 w 1620"/>
                  <a:gd name="T35" fmla="*/ 2133 h 2134"/>
                  <a:gd name="T36" fmla="*/ 70 w 1620"/>
                  <a:gd name="T37" fmla="*/ 1866 h 2134"/>
                  <a:gd name="T38" fmla="*/ 191 w 1620"/>
                  <a:gd name="T39" fmla="*/ 1555 h 2134"/>
                  <a:gd name="T40" fmla="*/ 267 w 1620"/>
                  <a:gd name="T41" fmla="*/ 1403 h 2134"/>
                  <a:gd name="T42" fmla="*/ 343 w 1620"/>
                  <a:gd name="T43" fmla="*/ 1250 h 2134"/>
                  <a:gd name="T44" fmla="*/ 514 w 1620"/>
                  <a:gd name="T45" fmla="*/ 952 h 2134"/>
                  <a:gd name="T46" fmla="*/ 603 w 1620"/>
                  <a:gd name="T47" fmla="*/ 812 h 2134"/>
                  <a:gd name="T48" fmla="*/ 705 w 1620"/>
                  <a:gd name="T49" fmla="*/ 685 h 2134"/>
                  <a:gd name="T50" fmla="*/ 749 w 1620"/>
                  <a:gd name="T51" fmla="*/ 622 h 2134"/>
                  <a:gd name="T52" fmla="*/ 806 w 1620"/>
                  <a:gd name="T53" fmla="*/ 558 h 2134"/>
                  <a:gd name="T54" fmla="*/ 908 w 1620"/>
                  <a:gd name="T55" fmla="*/ 450 h 2134"/>
                  <a:gd name="T56" fmla="*/ 1111 w 1620"/>
                  <a:gd name="T57" fmla="*/ 260 h 2134"/>
                  <a:gd name="T58" fmla="*/ 1301 w 1620"/>
                  <a:gd name="T59" fmla="*/ 127 h 2134"/>
                  <a:gd name="T60" fmla="*/ 1467 w 1620"/>
                  <a:gd name="T61" fmla="*/ 51 h 2134"/>
                  <a:gd name="T62" fmla="*/ 1613 w 1620"/>
                  <a:gd name="T63" fmla="*/ 0 h 2134"/>
                  <a:gd name="T64" fmla="*/ 1613 w 1620"/>
                  <a:gd name="T65" fmla="*/ 0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0" h="2134">
                    <a:moveTo>
                      <a:pt x="1613" y="0"/>
                    </a:moveTo>
                    <a:cubicBezTo>
                      <a:pt x="1613" y="0"/>
                      <a:pt x="1613" y="0"/>
                      <a:pt x="1619" y="25"/>
                    </a:cubicBezTo>
                    <a:cubicBezTo>
                      <a:pt x="1619" y="25"/>
                      <a:pt x="1619" y="25"/>
                      <a:pt x="1613" y="31"/>
                    </a:cubicBezTo>
                    <a:cubicBezTo>
                      <a:pt x="1606" y="31"/>
                      <a:pt x="1600" y="38"/>
                      <a:pt x="1587" y="38"/>
                    </a:cubicBezTo>
                    <a:cubicBezTo>
                      <a:pt x="1562" y="51"/>
                      <a:pt x="1530" y="70"/>
                      <a:pt x="1486" y="95"/>
                    </a:cubicBezTo>
                    <a:cubicBezTo>
                      <a:pt x="1448" y="120"/>
                      <a:pt x="1397" y="152"/>
                      <a:pt x="1346" y="190"/>
                    </a:cubicBezTo>
                    <a:cubicBezTo>
                      <a:pt x="1295" y="235"/>
                      <a:pt x="1238" y="279"/>
                      <a:pt x="1181" y="342"/>
                    </a:cubicBezTo>
                    <a:cubicBezTo>
                      <a:pt x="1124" y="400"/>
                      <a:pt x="1067" y="463"/>
                      <a:pt x="1010" y="539"/>
                    </a:cubicBezTo>
                    <a:cubicBezTo>
                      <a:pt x="953" y="609"/>
                      <a:pt x="895" y="692"/>
                      <a:pt x="838" y="781"/>
                    </a:cubicBezTo>
                    <a:cubicBezTo>
                      <a:pt x="813" y="819"/>
                      <a:pt x="787" y="869"/>
                      <a:pt x="762" y="914"/>
                    </a:cubicBezTo>
                    <a:cubicBezTo>
                      <a:pt x="737" y="958"/>
                      <a:pt x="711" y="1003"/>
                      <a:pt x="686" y="1053"/>
                    </a:cubicBezTo>
                    <a:cubicBezTo>
                      <a:pt x="635" y="1149"/>
                      <a:pt x="591" y="1244"/>
                      <a:pt x="553" y="1345"/>
                    </a:cubicBezTo>
                    <a:cubicBezTo>
                      <a:pt x="533" y="1396"/>
                      <a:pt x="508" y="1447"/>
                      <a:pt x="495" y="1498"/>
                    </a:cubicBezTo>
                    <a:cubicBezTo>
                      <a:pt x="476" y="1549"/>
                      <a:pt x="457" y="1599"/>
                      <a:pt x="445" y="1656"/>
                    </a:cubicBezTo>
                    <a:cubicBezTo>
                      <a:pt x="426" y="1707"/>
                      <a:pt x="413" y="1758"/>
                      <a:pt x="394" y="1809"/>
                    </a:cubicBezTo>
                    <a:cubicBezTo>
                      <a:pt x="381" y="1860"/>
                      <a:pt x="368" y="1904"/>
                      <a:pt x="349" y="1955"/>
                    </a:cubicBezTo>
                    <a:cubicBezTo>
                      <a:pt x="337" y="2018"/>
                      <a:pt x="311" y="2075"/>
                      <a:pt x="292" y="2133"/>
                    </a:cubicBezTo>
                    <a:cubicBezTo>
                      <a:pt x="292" y="2133"/>
                      <a:pt x="292" y="2133"/>
                      <a:pt x="0" y="2133"/>
                    </a:cubicBezTo>
                    <a:cubicBezTo>
                      <a:pt x="13" y="2044"/>
                      <a:pt x="38" y="1955"/>
                      <a:pt x="70" y="1866"/>
                    </a:cubicBezTo>
                    <a:cubicBezTo>
                      <a:pt x="102" y="1764"/>
                      <a:pt x="146" y="1663"/>
                      <a:pt x="191" y="1555"/>
                    </a:cubicBezTo>
                    <a:cubicBezTo>
                      <a:pt x="216" y="1504"/>
                      <a:pt x="242" y="1453"/>
                      <a:pt x="267" y="1403"/>
                    </a:cubicBezTo>
                    <a:cubicBezTo>
                      <a:pt x="292" y="1352"/>
                      <a:pt x="318" y="1301"/>
                      <a:pt x="343" y="1250"/>
                    </a:cubicBezTo>
                    <a:cubicBezTo>
                      <a:pt x="394" y="1149"/>
                      <a:pt x="451" y="1047"/>
                      <a:pt x="514" y="952"/>
                    </a:cubicBezTo>
                    <a:cubicBezTo>
                      <a:pt x="540" y="907"/>
                      <a:pt x="572" y="857"/>
                      <a:pt x="603" y="812"/>
                    </a:cubicBezTo>
                    <a:cubicBezTo>
                      <a:pt x="635" y="768"/>
                      <a:pt x="667" y="723"/>
                      <a:pt x="705" y="685"/>
                    </a:cubicBezTo>
                    <a:cubicBezTo>
                      <a:pt x="717" y="660"/>
                      <a:pt x="737" y="641"/>
                      <a:pt x="749" y="622"/>
                    </a:cubicBezTo>
                    <a:cubicBezTo>
                      <a:pt x="768" y="596"/>
                      <a:pt x="787" y="577"/>
                      <a:pt x="806" y="558"/>
                    </a:cubicBezTo>
                    <a:cubicBezTo>
                      <a:pt x="838" y="520"/>
                      <a:pt x="870" y="482"/>
                      <a:pt x="908" y="450"/>
                    </a:cubicBezTo>
                    <a:cubicBezTo>
                      <a:pt x="978" y="381"/>
                      <a:pt x="1048" y="317"/>
                      <a:pt x="1111" y="260"/>
                    </a:cubicBezTo>
                    <a:cubicBezTo>
                      <a:pt x="1181" y="209"/>
                      <a:pt x="1244" y="165"/>
                      <a:pt x="1301" y="127"/>
                    </a:cubicBezTo>
                    <a:cubicBezTo>
                      <a:pt x="1365" y="95"/>
                      <a:pt x="1422" y="70"/>
                      <a:pt x="1467" y="51"/>
                    </a:cubicBezTo>
                    <a:cubicBezTo>
                      <a:pt x="1543" y="12"/>
                      <a:pt x="1594" y="0"/>
                      <a:pt x="1613" y="0"/>
                    </a:cubicBezTo>
                    <a:lnTo>
                      <a:pt x="1613"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5" name="Freeform 69"/>
              <p:cNvSpPr>
                <a:spLocks noChangeArrowheads="1"/>
              </p:cNvSpPr>
              <p:nvPr/>
            </p:nvSpPr>
            <p:spPr bwMode="auto">
              <a:xfrm>
                <a:off x="4825227" y="11986798"/>
                <a:ext cx="1545581" cy="2062615"/>
              </a:xfrm>
              <a:custGeom>
                <a:avLst/>
                <a:gdLst>
                  <a:gd name="T0" fmla="*/ 1695 w 1740"/>
                  <a:gd name="T1" fmla="*/ 0 h 2325"/>
                  <a:gd name="T2" fmla="*/ 1733 w 1740"/>
                  <a:gd name="T3" fmla="*/ 7 h 2325"/>
                  <a:gd name="T4" fmla="*/ 1739 w 1740"/>
                  <a:gd name="T5" fmla="*/ 19 h 2325"/>
                  <a:gd name="T6" fmla="*/ 1726 w 1740"/>
                  <a:gd name="T7" fmla="*/ 26 h 2325"/>
                  <a:gd name="T8" fmla="*/ 1695 w 1740"/>
                  <a:gd name="T9" fmla="*/ 38 h 2325"/>
                  <a:gd name="T10" fmla="*/ 1587 w 1740"/>
                  <a:gd name="T11" fmla="*/ 95 h 2325"/>
                  <a:gd name="T12" fmla="*/ 1428 w 1740"/>
                  <a:gd name="T13" fmla="*/ 203 h 2325"/>
                  <a:gd name="T14" fmla="*/ 1244 w 1740"/>
                  <a:gd name="T15" fmla="*/ 375 h 2325"/>
                  <a:gd name="T16" fmla="*/ 1053 w 1740"/>
                  <a:gd name="T17" fmla="*/ 597 h 2325"/>
                  <a:gd name="T18" fmla="*/ 869 w 1740"/>
                  <a:gd name="T19" fmla="*/ 870 h 2325"/>
                  <a:gd name="T20" fmla="*/ 844 w 1740"/>
                  <a:gd name="T21" fmla="*/ 902 h 2325"/>
                  <a:gd name="T22" fmla="*/ 825 w 1740"/>
                  <a:gd name="T23" fmla="*/ 940 h 2325"/>
                  <a:gd name="T24" fmla="*/ 781 w 1740"/>
                  <a:gd name="T25" fmla="*/ 1016 h 2325"/>
                  <a:gd name="T26" fmla="*/ 698 w 1740"/>
                  <a:gd name="T27" fmla="*/ 1175 h 2325"/>
                  <a:gd name="T28" fmla="*/ 552 w 1740"/>
                  <a:gd name="T29" fmla="*/ 1511 h 2325"/>
                  <a:gd name="T30" fmla="*/ 489 w 1740"/>
                  <a:gd name="T31" fmla="*/ 1683 h 2325"/>
                  <a:gd name="T32" fmla="*/ 438 w 1740"/>
                  <a:gd name="T33" fmla="*/ 1854 h 2325"/>
                  <a:gd name="T34" fmla="*/ 342 w 1740"/>
                  <a:gd name="T35" fmla="*/ 2190 h 2325"/>
                  <a:gd name="T36" fmla="*/ 304 w 1740"/>
                  <a:gd name="T37" fmla="*/ 2324 h 2325"/>
                  <a:gd name="T38" fmla="*/ 0 w 1740"/>
                  <a:gd name="T39" fmla="*/ 2324 h 2325"/>
                  <a:gd name="T40" fmla="*/ 57 w 1740"/>
                  <a:gd name="T41" fmla="*/ 2108 h 2325"/>
                  <a:gd name="T42" fmla="*/ 114 w 1740"/>
                  <a:gd name="T43" fmla="*/ 1936 h 2325"/>
                  <a:gd name="T44" fmla="*/ 152 w 1740"/>
                  <a:gd name="T45" fmla="*/ 1847 h 2325"/>
                  <a:gd name="T46" fmla="*/ 184 w 1740"/>
                  <a:gd name="T47" fmla="*/ 1765 h 2325"/>
                  <a:gd name="T48" fmla="*/ 266 w 1740"/>
                  <a:gd name="T49" fmla="*/ 1587 h 2325"/>
                  <a:gd name="T50" fmla="*/ 342 w 1740"/>
                  <a:gd name="T51" fmla="*/ 1416 h 2325"/>
                  <a:gd name="T52" fmla="*/ 527 w 1740"/>
                  <a:gd name="T53" fmla="*/ 1079 h 2325"/>
                  <a:gd name="T54" fmla="*/ 622 w 1740"/>
                  <a:gd name="T55" fmla="*/ 921 h 2325"/>
                  <a:gd name="T56" fmla="*/ 673 w 1740"/>
                  <a:gd name="T57" fmla="*/ 845 h 2325"/>
                  <a:gd name="T58" fmla="*/ 704 w 1740"/>
                  <a:gd name="T59" fmla="*/ 813 h 2325"/>
                  <a:gd name="T60" fmla="*/ 730 w 1740"/>
                  <a:gd name="T61" fmla="*/ 775 h 2325"/>
                  <a:gd name="T62" fmla="*/ 781 w 1740"/>
                  <a:gd name="T63" fmla="*/ 705 h 2325"/>
                  <a:gd name="T64" fmla="*/ 838 w 1740"/>
                  <a:gd name="T65" fmla="*/ 635 h 2325"/>
                  <a:gd name="T66" fmla="*/ 952 w 1740"/>
                  <a:gd name="T67" fmla="*/ 508 h 2325"/>
                  <a:gd name="T68" fmla="*/ 1174 w 1740"/>
                  <a:gd name="T69" fmla="*/ 299 h 2325"/>
                  <a:gd name="T70" fmla="*/ 1390 w 1740"/>
                  <a:gd name="T71" fmla="*/ 146 h 2325"/>
                  <a:gd name="T72" fmla="*/ 1561 w 1740"/>
                  <a:gd name="T73" fmla="*/ 51 h 2325"/>
                  <a:gd name="T74" fmla="*/ 1695 w 1740"/>
                  <a:gd name="T75" fmla="*/ 0 h 2325"/>
                  <a:gd name="T76" fmla="*/ 1695 w 1740"/>
                  <a:gd name="T77" fmla="*/ 0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0" h="2325">
                    <a:moveTo>
                      <a:pt x="1695" y="0"/>
                    </a:moveTo>
                    <a:cubicBezTo>
                      <a:pt x="1707" y="7"/>
                      <a:pt x="1720" y="7"/>
                      <a:pt x="1733" y="7"/>
                    </a:cubicBezTo>
                    <a:cubicBezTo>
                      <a:pt x="1733" y="7"/>
                      <a:pt x="1733" y="7"/>
                      <a:pt x="1739" y="19"/>
                    </a:cubicBezTo>
                    <a:cubicBezTo>
                      <a:pt x="1739" y="19"/>
                      <a:pt x="1733" y="19"/>
                      <a:pt x="1726" y="26"/>
                    </a:cubicBezTo>
                    <a:cubicBezTo>
                      <a:pt x="1720" y="26"/>
                      <a:pt x="1707" y="32"/>
                      <a:pt x="1695" y="38"/>
                    </a:cubicBezTo>
                    <a:cubicBezTo>
                      <a:pt x="1669" y="51"/>
                      <a:pt x="1631" y="70"/>
                      <a:pt x="1587" y="95"/>
                    </a:cubicBezTo>
                    <a:cubicBezTo>
                      <a:pt x="1542" y="121"/>
                      <a:pt x="1485" y="159"/>
                      <a:pt x="1428" y="203"/>
                    </a:cubicBezTo>
                    <a:cubicBezTo>
                      <a:pt x="1371" y="254"/>
                      <a:pt x="1307" y="305"/>
                      <a:pt x="1244" y="375"/>
                    </a:cubicBezTo>
                    <a:cubicBezTo>
                      <a:pt x="1180" y="438"/>
                      <a:pt x="1117" y="515"/>
                      <a:pt x="1053" y="597"/>
                    </a:cubicBezTo>
                    <a:cubicBezTo>
                      <a:pt x="990" y="679"/>
                      <a:pt x="926" y="768"/>
                      <a:pt x="869" y="870"/>
                    </a:cubicBezTo>
                    <a:cubicBezTo>
                      <a:pt x="857" y="883"/>
                      <a:pt x="850" y="889"/>
                      <a:pt x="844" y="902"/>
                    </a:cubicBezTo>
                    <a:cubicBezTo>
                      <a:pt x="838" y="914"/>
                      <a:pt x="831" y="927"/>
                      <a:pt x="825" y="940"/>
                    </a:cubicBezTo>
                    <a:cubicBezTo>
                      <a:pt x="812" y="965"/>
                      <a:pt x="793" y="990"/>
                      <a:pt x="781" y="1016"/>
                    </a:cubicBezTo>
                    <a:cubicBezTo>
                      <a:pt x="755" y="1073"/>
                      <a:pt x="723" y="1124"/>
                      <a:pt x="698" y="1175"/>
                    </a:cubicBezTo>
                    <a:cubicBezTo>
                      <a:pt x="647" y="1283"/>
                      <a:pt x="596" y="1397"/>
                      <a:pt x="552" y="1511"/>
                    </a:cubicBezTo>
                    <a:cubicBezTo>
                      <a:pt x="533" y="1568"/>
                      <a:pt x="508" y="1619"/>
                      <a:pt x="489" y="1683"/>
                    </a:cubicBezTo>
                    <a:cubicBezTo>
                      <a:pt x="476" y="1740"/>
                      <a:pt x="451" y="1797"/>
                      <a:pt x="438" y="1854"/>
                    </a:cubicBezTo>
                    <a:cubicBezTo>
                      <a:pt x="406" y="1968"/>
                      <a:pt x="374" y="2082"/>
                      <a:pt x="342" y="2190"/>
                    </a:cubicBezTo>
                    <a:cubicBezTo>
                      <a:pt x="330" y="2235"/>
                      <a:pt x="317" y="2279"/>
                      <a:pt x="304" y="2324"/>
                    </a:cubicBezTo>
                    <a:cubicBezTo>
                      <a:pt x="304" y="2324"/>
                      <a:pt x="304" y="2324"/>
                      <a:pt x="0" y="2324"/>
                    </a:cubicBezTo>
                    <a:cubicBezTo>
                      <a:pt x="19" y="2254"/>
                      <a:pt x="38" y="2178"/>
                      <a:pt x="57" y="2108"/>
                    </a:cubicBezTo>
                    <a:cubicBezTo>
                      <a:pt x="76" y="2051"/>
                      <a:pt x="95" y="1994"/>
                      <a:pt x="114" y="1936"/>
                    </a:cubicBezTo>
                    <a:cubicBezTo>
                      <a:pt x="127" y="1905"/>
                      <a:pt x="139" y="1879"/>
                      <a:pt x="152" y="1847"/>
                    </a:cubicBezTo>
                    <a:cubicBezTo>
                      <a:pt x="165" y="1822"/>
                      <a:pt x="178" y="1790"/>
                      <a:pt x="184" y="1765"/>
                    </a:cubicBezTo>
                    <a:cubicBezTo>
                      <a:pt x="209" y="1708"/>
                      <a:pt x="235" y="1651"/>
                      <a:pt x="266" y="1587"/>
                    </a:cubicBezTo>
                    <a:cubicBezTo>
                      <a:pt x="292" y="1530"/>
                      <a:pt x="317" y="1473"/>
                      <a:pt x="342" y="1416"/>
                    </a:cubicBezTo>
                    <a:cubicBezTo>
                      <a:pt x="400" y="1302"/>
                      <a:pt x="463" y="1187"/>
                      <a:pt x="527" y="1079"/>
                    </a:cubicBezTo>
                    <a:cubicBezTo>
                      <a:pt x="558" y="1029"/>
                      <a:pt x="590" y="972"/>
                      <a:pt x="622" y="921"/>
                    </a:cubicBezTo>
                    <a:cubicBezTo>
                      <a:pt x="641" y="895"/>
                      <a:pt x="660" y="870"/>
                      <a:pt x="673" y="845"/>
                    </a:cubicBezTo>
                    <a:cubicBezTo>
                      <a:pt x="685" y="832"/>
                      <a:pt x="692" y="819"/>
                      <a:pt x="704" y="813"/>
                    </a:cubicBezTo>
                    <a:cubicBezTo>
                      <a:pt x="711" y="800"/>
                      <a:pt x="717" y="787"/>
                      <a:pt x="730" y="775"/>
                    </a:cubicBezTo>
                    <a:cubicBezTo>
                      <a:pt x="749" y="749"/>
                      <a:pt x="762" y="724"/>
                      <a:pt x="781" y="705"/>
                    </a:cubicBezTo>
                    <a:cubicBezTo>
                      <a:pt x="800" y="679"/>
                      <a:pt x="819" y="660"/>
                      <a:pt x="838" y="635"/>
                    </a:cubicBezTo>
                    <a:cubicBezTo>
                      <a:pt x="876" y="591"/>
                      <a:pt x="914" y="546"/>
                      <a:pt x="952" y="508"/>
                    </a:cubicBezTo>
                    <a:cubicBezTo>
                      <a:pt x="1028" y="432"/>
                      <a:pt x="1104" y="356"/>
                      <a:pt x="1174" y="299"/>
                    </a:cubicBezTo>
                    <a:cubicBezTo>
                      <a:pt x="1250" y="235"/>
                      <a:pt x="1320" y="184"/>
                      <a:pt x="1390" y="146"/>
                    </a:cubicBezTo>
                    <a:cubicBezTo>
                      <a:pt x="1453" y="102"/>
                      <a:pt x="1510" y="70"/>
                      <a:pt x="1561" y="51"/>
                    </a:cubicBezTo>
                    <a:cubicBezTo>
                      <a:pt x="1625" y="26"/>
                      <a:pt x="1669" y="7"/>
                      <a:pt x="1695" y="0"/>
                    </a:cubicBezTo>
                    <a:lnTo>
                      <a:pt x="1695"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6" name="Freeform 70"/>
              <p:cNvSpPr>
                <a:spLocks noChangeArrowheads="1"/>
              </p:cNvSpPr>
              <p:nvPr/>
            </p:nvSpPr>
            <p:spPr bwMode="auto">
              <a:xfrm>
                <a:off x="4101348" y="11873295"/>
                <a:ext cx="1655138" cy="2176116"/>
              </a:xfrm>
              <a:custGeom>
                <a:avLst/>
                <a:gdLst>
                  <a:gd name="T0" fmla="*/ 1796 w 1867"/>
                  <a:gd name="T1" fmla="*/ 0 h 2452"/>
                  <a:gd name="T2" fmla="*/ 1866 w 1867"/>
                  <a:gd name="T3" fmla="*/ 13 h 2452"/>
                  <a:gd name="T4" fmla="*/ 1866 w 1867"/>
                  <a:gd name="T5" fmla="*/ 13 h 2452"/>
                  <a:gd name="T6" fmla="*/ 1834 w 1867"/>
                  <a:gd name="T7" fmla="*/ 26 h 2452"/>
                  <a:gd name="T8" fmla="*/ 1714 w 1867"/>
                  <a:gd name="T9" fmla="*/ 83 h 2452"/>
                  <a:gd name="T10" fmla="*/ 1549 w 1867"/>
                  <a:gd name="T11" fmla="*/ 203 h 2452"/>
                  <a:gd name="T12" fmla="*/ 1358 w 1867"/>
                  <a:gd name="T13" fmla="*/ 375 h 2452"/>
                  <a:gd name="T14" fmla="*/ 1155 w 1867"/>
                  <a:gd name="T15" fmla="*/ 610 h 2452"/>
                  <a:gd name="T16" fmla="*/ 958 w 1867"/>
                  <a:gd name="T17" fmla="*/ 895 h 2452"/>
                  <a:gd name="T18" fmla="*/ 774 w 1867"/>
                  <a:gd name="T19" fmla="*/ 1219 h 2452"/>
                  <a:gd name="T20" fmla="*/ 730 w 1867"/>
                  <a:gd name="T21" fmla="*/ 1302 h 2452"/>
                  <a:gd name="T22" fmla="*/ 692 w 1867"/>
                  <a:gd name="T23" fmla="*/ 1390 h 2452"/>
                  <a:gd name="T24" fmla="*/ 647 w 1867"/>
                  <a:gd name="T25" fmla="*/ 1479 h 2452"/>
                  <a:gd name="T26" fmla="*/ 609 w 1867"/>
                  <a:gd name="T27" fmla="*/ 1568 h 2452"/>
                  <a:gd name="T28" fmla="*/ 577 w 1867"/>
                  <a:gd name="T29" fmla="*/ 1657 h 2452"/>
                  <a:gd name="T30" fmla="*/ 539 w 1867"/>
                  <a:gd name="T31" fmla="*/ 1746 h 2452"/>
                  <a:gd name="T32" fmla="*/ 508 w 1867"/>
                  <a:gd name="T33" fmla="*/ 1835 h 2452"/>
                  <a:gd name="T34" fmla="*/ 476 w 1867"/>
                  <a:gd name="T35" fmla="*/ 1924 h 2452"/>
                  <a:gd name="T36" fmla="*/ 419 w 1867"/>
                  <a:gd name="T37" fmla="*/ 2101 h 2452"/>
                  <a:gd name="T38" fmla="*/ 362 w 1867"/>
                  <a:gd name="T39" fmla="*/ 2279 h 2452"/>
                  <a:gd name="T40" fmla="*/ 305 w 1867"/>
                  <a:gd name="T41" fmla="*/ 2444 h 2452"/>
                  <a:gd name="T42" fmla="*/ 305 w 1867"/>
                  <a:gd name="T43" fmla="*/ 2451 h 2452"/>
                  <a:gd name="T44" fmla="*/ 0 w 1867"/>
                  <a:gd name="T45" fmla="*/ 2451 h 2452"/>
                  <a:gd name="T46" fmla="*/ 25 w 1867"/>
                  <a:gd name="T47" fmla="*/ 2355 h 2452"/>
                  <a:gd name="T48" fmla="*/ 82 w 1867"/>
                  <a:gd name="T49" fmla="*/ 2184 h 2452"/>
                  <a:gd name="T50" fmla="*/ 228 w 1867"/>
                  <a:gd name="T51" fmla="*/ 1828 h 2452"/>
                  <a:gd name="T52" fmla="*/ 273 w 1867"/>
                  <a:gd name="T53" fmla="*/ 1733 h 2452"/>
                  <a:gd name="T54" fmla="*/ 317 w 1867"/>
                  <a:gd name="T55" fmla="*/ 1644 h 2452"/>
                  <a:gd name="T56" fmla="*/ 362 w 1867"/>
                  <a:gd name="T57" fmla="*/ 1556 h 2452"/>
                  <a:gd name="T58" fmla="*/ 406 w 1867"/>
                  <a:gd name="T59" fmla="*/ 1467 h 2452"/>
                  <a:gd name="T60" fmla="*/ 450 w 1867"/>
                  <a:gd name="T61" fmla="*/ 1378 h 2452"/>
                  <a:gd name="T62" fmla="*/ 501 w 1867"/>
                  <a:gd name="T63" fmla="*/ 1289 h 2452"/>
                  <a:gd name="T64" fmla="*/ 552 w 1867"/>
                  <a:gd name="T65" fmla="*/ 1206 h 2452"/>
                  <a:gd name="T66" fmla="*/ 603 w 1867"/>
                  <a:gd name="T67" fmla="*/ 1117 h 2452"/>
                  <a:gd name="T68" fmla="*/ 704 w 1867"/>
                  <a:gd name="T69" fmla="*/ 959 h 2452"/>
                  <a:gd name="T70" fmla="*/ 819 w 1867"/>
                  <a:gd name="T71" fmla="*/ 800 h 2452"/>
                  <a:gd name="T72" fmla="*/ 933 w 1867"/>
                  <a:gd name="T73" fmla="*/ 654 h 2452"/>
                  <a:gd name="T74" fmla="*/ 990 w 1867"/>
                  <a:gd name="T75" fmla="*/ 591 h 2452"/>
                  <a:gd name="T76" fmla="*/ 1054 w 1867"/>
                  <a:gd name="T77" fmla="*/ 521 h 2452"/>
                  <a:gd name="T78" fmla="*/ 1288 w 1867"/>
                  <a:gd name="T79" fmla="*/ 299 h 2452"/>
                  <a:gd name="T80" fmla="*/ 1504 w 1867"/>
                  <a:gd name="T81" fmla="*/ 140 h 2452"/>
                  <a:gd name="T82" fmla="*/ 1695 w 1867"/>
                  <a:gd name="T83" fmla="*/ 38 h 2452"/>
                  <a:gd name="T84" fmla="*/ 1796 w 1867"/>
                  <a:gd name="T85" fmla="*/ 0 h 2452"/>
                  <a:gd name="T86" fmla="*/ 1796 w 1867"/>
                  <a:gd name="T87"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7" h="2452">
                    <a:moveTo>
                      <a:pt x="1796" y="0"/>
                    </a:moveTo>
                    <a:cubicBezTo>
                      <a:pt x="1815" y="7"/>
                      <a:pt x="1841" y="7"/>
                      <a:pt x="1866" y="13"/>
                    </a:cubicBezTo>
                    <a:lnTo>
                      <a:pt x="1866" y="13"/>
                    </a:lnTo>
                    <a:cubicBezTo>
                      <a:pt x="1854" y="13"/>
                      <a:pt x="1847" y="19"/>
                      <a:pt x="1834" y="26"/>
                    </a:cubicBezTo>
                    <a:cubicBezTo>
                      <a:pt x="1803" y="38"/>
                      <a:pt x="1765" y="57"/>
                      <a:pt x="1714" y="83"/>
                    </a:cubicBezTo>
                    <a:cubicBezTo>
                      <a:pt x="1669" y="115"/>
                      <a:pt x="1612" y="153"/>
                      <a:pt x="1549" y="203"/>
                    </a:cubicBezTo>
                    <a:cubicBezTo>
                      <a:pt x="1485" y="248"/>
                      <a:pt x="1422" y="305"/>
                      <a:pt x="1358" y="375"/>
                    </a:cubicBezTo>
                    <a:cubicBezTo>
                      <a:pt x="1288" y="445"/>
                      <a:pt x="1219" y="527"/>
                      <a:pt x="1155" y="610"/>
                    </a:cubicBezTo>
                    <a:cubicBezTo>
                      <a:pt x="1085" y="699"/>
                      <a:pt x="1022" y="794"/>
                      <a:pt x="958" y="895"/>
                    </a:cubicBezTo>
                    <a:cubicBezTo>
                      <a:pt x="895" y="997"/>
                      <a:pt x="831" y="1105"/>
                      <a:pt x="774" y="1219"/>
                    </a:cubicBezTo>
                    <a:cubicBezTo>
                      <a:pt x="762" y="1244"/>
                      <a:pt x="743" y="1276"/>
                      <a:pt x="730" y="1302"/>
                    </a:cubicBezTo>
                    <a:cubicBezTo>
                      <a:pt x="717" y="1333"/>
                      <a:pt x="704" y="1359"/>
                      <a:pt x="692" y="1390"/>
                    </a:cubicBezTo>
                    <a:cubicBezTo>
                      <a:pt x="679" y="1416"/>
                      <a:pt x="660" y="1448"/>
                      <a:pt x="647" y="1479"/>
                    </a:cubicBezTo>
                    <a:cubicBezTo>
                      <a:pt x="647" y="1479"/>
                      <a:pt x="647" y="1479"/>
                      <a:pt x="609" y="1568"/>
                    </a:cubicBezTo>
                    <a:cubicBezTo>
                      <a:pt x="609" y="1568"/>
                      <a:pt x="609" y="1568"/>
                      <a:pt x="577" y="1657"/>
                    </a:cubicBezTo>
                    <a:cubicBezTo>
                      <a:pt x="565" y="1683"/>
                      <a:pt x="552" y="1714"/>
                      <a:pt x="539" y="1746"/>
                    </a:cubicBezTo>
                    <a:cubicBezTo>
                      <a:pt x="527" y="1771"/>
                      <a:pt x="520" y="1803"/>
                      <a:pt x="508" y="1835"/>
                    </a:cubicBezTo>
                    <a:cubicBezTo>
                      <a:pt x="495" y="1867"/>
                      <a:pt x="489" y="1892"/>
                      <a:pt x="476" y="1924"/>
                    </a:cubicBezTo>
                    <a:cubicBezTo>
                      <a:pt x="457" y="1987"/>
                      <a:pt x="438" y="2044"/>
                      <a:pt x="419" y="2101"/>
                    </a:cubicBezTo>
                    <a:cubicBezTo>
                      <a:pt x="400" y="2165"/>
                      <a:pt x="381" y="2222"/>
                      <a:pt x="362" y="2279"/>
                    </a:cubicBezTo>
                    <a:cubicBezTo>
                      <a:pt x="343" y="2336"/>
                      <a:pt x="324" y="2393"/>
                      <a:pt x="305" y="2444"/>
                    </a:cubicBezTo>
                    <a:lnTo>
                      <a:pt x="305" y="2451"/>
                    </a:lnTo>
                    <a:cubicBezTo>
                      <a:pt x="305" y="2451"/>
                      <a:pt x="305" y="2451"/>
                      <a:pt x="0" y="2451"/>
                    </a:cubicBezTo>
                    <a:cubicBezTo>
                      <a:pt x="13" y="2419"/>
                      <a:pt x="19" y="2387"/>
                      <a:pt x="25" y="2355"/>
                    </a:cubicBezTo>
                    <a:cubicBezTo>
                      <a:pt x="44" y="2298"/>
                      <a:pt x="63" y="2241"/>
                      <a:pt x="82" y="2184"/>
                    </a:cubicBezTo>
                    <a:cubicBezTo>
                      <a:pt x="127" y="2063"/>
                      <a:pt x="171" y="1943"/>
                      <a:pt x="228" y="1828"/>
                    </a:cubicBezTo>
                    <a:cubicBezTo>
                      <a:pt x="241" y="1797"/>
                      <a:pt x="260" y="1765"/>
                      <a:pt x="273" y="1733"/>
                    </a:cubicBezTo>
                    <a:cubicBezTo>
                      <a:pt x="286" y="1708"/>
                      <a:pt x="298" y="1676"/>
                      <a:pt x="317" y="1644"/>
                    </a:cubicBezTo>
                    <a:cubicBezTo>
                      <a:pt x="330" y="1619"/>
                      <a:pt x="343" y="1587"/>
                      <a:pt x="362" y="1556"/>
                    </a:cubicBezTo>
                    <a:cubicBezTo>
                      <a:pt x="362" y="1556"/>
                      <a:pt x="362" y="1556"/>
                      <a:pt x="406" y="1467"/>
                    </a:cubicBezTo>
                    <a:cubicBezTo>
                      <a:pt x="406" y="1467"/>
                      <a:pt x="406" y="1467"/>
                      <a:pt x="450" y="1378"/>
                    </a:cubicBezTo>
                    <a:cubicBezTo>
                      <a:pt x="470" y="1353"/>
                      <a:pt x="482" y="1321"/>
                      <a:pt x="501" y="1289"/>
                    </a:cubicBezTo>
                    <a:cubicBezTo>
                      <a:pt x="514" y="1264"/>
                      <a:pt x="533" y="1232"/>
                      <a:pt x="552" y="1206"/>
                    </a:cubicBezTo>
                    <a:cubicBezTo>
                      <a:pt x="565" y="1175"/>
                      <a:pt x="584" y="1149"/>
                      <a:pt x="603" y="1117"/>
                    </a:cubicBezTo>
                    <a:cubicBezTo>
                      <a:pt x="635" y="1067"/>
                      <a:pt x="673" y="1010"/>
                      <a:pt x="704" y="959"/>
                    </a:cubicBezTo>
                    <a:cubicBezTo>
                      <a:pt x="743" y="902"/>
                      <a:pt x="781" y="851"/>
                      <a:pt x="819" y="800"/>
                    </a:cubicBezTo>
                    <a:cubicBezTo>
                      <a:pt x="857" y="749"/>
                      <a:pt x="895" y="705"/>
                      <a:pt x="933" y="654"/>
                    </a:cubicBezTo>
                    <a:cubicBezTo>
                      <a:pt x="952" y="635"/>
                      <a:pt x="971" y="610"/>
                      <a:pt x="990" y="591"/>
                    </a:cubicBezTo>
                    <a:cubicBezTo>
                      <a:pt x="1009" y="565"/>
                      <a:pt x="1028" y="546"/>
                      <a:pt x="1054" y="521"/>
                    </a:cubicBezTo>
                    <a:cubicBezTo>
                      <a:pt x="1130" y="438"/>
                      <a:pt x="1206" y="369"/>
                      <a:pt x="1288" y="299"/>
                    </a:cubicBezTo>
                    <a:cubicBezTo>
                      <a:pt x="1365" y="235"/>
                      <a:pt x="1441" y="184"/>
                      <a:pt x="1504" y="140"/>
                    </a:cubicBezTo>
                    <a:cubicBezTo>
                      <a:pt x="1574" y="96"/>
                      <a:pt x="1638" y="64"/>
                      <a:pt x="1695" y="38"/>
                    </a:cubicBezTo>
                    <a:cubicBezTo>
                      <a:pt x="1733" y="26"/>
                      <a:pt x="1765" y="13"/>
                      <a:pt x="1796" y="0"/>
                    </a:cubicBezTo>
                    <a:lnTo>
                      <a:pt x="1796"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397" name="Freeform 71"/>
              <p:cNvSpPr>
                <a:spLocks noChangeArrowheads="1"/>
              </p:cNvSpPr>
              <p:nvPr/>
            </p:nvSpPr>
            <p:spPr bwMode="auto">
              <a:xfrm>
                <a:off x="3338340" y="11822413"/>
                <a:ext cx="1780352" cy="2226998"/>
              </a:xfrm>
              <a:custGeom>
                <a:avLst/>
                <a:gdLst>
                  <a:gd name="T0" fmla="*/ 1923 w 2007"/>
                  <a:gd name="T1" fmla="*/ 0 h 2509"/>
                  <a:gd name="T2" fmla="*/ 2006 w 2007"/>
                  <a:gd name="T3" fmla="*/ 6 h 2509"/>
                  <a:gd name="T4" fmla="*/ 1930 w 2007"/>
                  <a:gd name="T5" fmla="*/ 57 h 2509"/>
                  <a:gd name="T6" fmla="*/ 1765 w 2007"/>
                  <a:gd name="T7" fmla="*/ 178 h 2509"/>
                  <a:gd name="T8" fmla="*/ 1568 w 2007"/>
                  <a:gd name="T9" fmla="*/ 356 h 2509"/>
                  <a:gd name="T10" fmla="*/ 1352 w 2007"/>
                  <a:gd name="T11" fmla="*/ 584 h 2509"/>
                  <a:gd name="T12" fmla="*/ 1136 w 2007"/>
                  <a:gd name="T13" fmla="*/ 857 h 2509"/>
                  <a:gd name="T14" fmla="*/ 1028 w 2007"/>
                  <a:gd name="T15" fmla="*/ 1003 h 2509"/>
                  <a:gd name="T16" fmla="*/ 927 w 2007"/>
                  <a:gd name="T17" fmla="*/ 1162 h 2509"/>
                  <a:gd name="T18" fmla="*/ 825 w 2007"/>
                  <a:gd name="T19" fmla="*/ 1327 h 2509"/>
                  <a:gd name="T20" fmla="*/ 774 w 2007"/>
                  <a:gd name="T21" fmla="*/ 1410 h 2509"/>
                  <a:gd name="T22" fmla="*/ 730 w 2007"/>
                  <a:gd name="T23" fmla="*/ 1492 h 2509"/>
                  <a:gd name="T24" fmla="*/ 685 w 2007"/>
                  <a:gd name="T25" fmla="*/ 1581 h 2509"/>
                  <a:gd name="T26" fmla="*/ 647 w 2007"/>
                  <a:gd name="T27" fmla="*/ 1663 h 2509"/>
                  <a:gd name="T28" fmla="*/ 603 w 2007"/>
                  <a:gd name="T29" fmla="*/ 1752 h 2509"/>
                  <a:gd name="T30" fmla="*/ 565 w 2007"/>
                  <a:gd name="T31" fmla="*/ 1841 h 2509"/>
                  <a:gd name="T32" fmla="*/ 527 w 2007"/>
                  <a:gd name="T33" fmla="*/ 1924 h 2509"/>
                  <a:gd name="T34" fmla="*/ 495 w 2007"/>
                  <a:gd name="T35" fmla="*/ 2012 h 2509"/>
                  <a:gd name="T36" fmla="*/ 457 w 2007"/>
                  <a:gd name="T37" fmla="*/ 2095 h 2509"/>
                  <a:gd name="T38" fmla="*/ 425 w 2007"/>
                  <a:gd name="T39" fmla="*/ 2178 h 2509"/>
                  <a:gd name="T40" fmla="*/ 285 w 2007"/>
                  <a:gd name="T41" fmla="*/ 2501 h 2509"/>
                  <a:gd name="T42" fmla="*/ 285 w 2007"/>
                  <a:gd name="T43" fmla="*/ 2508 h 2509"/>
                  <a:gd name="T44" fmla="*/ 0 w 2007"/>
                  <a:gd name="T45" fmla="*/ 2508 h 2509"/>
                  <a:gd name="T46" fmla="*/ 25 w 2007"/>
                  <a:gd name="T47" fmla="*/ 2406 h 2509"/>
                  <a:gd name="T48" fmla="*/ 152 w 2007"/>
                  <a:gd name="T49" fmla="*/ 2063 h 2509"/>
                  <a:gd name="T50" fmla="*/ 190 w 2007"/>
                  <a:gd name="T51" fmla="*/ 1974 h 2509"/>
                  <a:gd name="T52" fmla="*/ 235 w 2007"/>
                  <a:gd name="T53" fmla="*/ 1892 h 2509"/>
                  <a:gd name="T54" fmla="*/ 330 w 2007"/>
                  <a:gd name="T55" fmla="*/ 1720 h 2509"/>
                  <a:gd name="T56" fmla="*/ 432 w 2007"/>
                  <a:gd name="T57" fmla="*/ 1549 h 2509"/>
                  <a:gd name="T58" fmla="*/ 482 w 2007"/>
                  <a:gd name="T59" fmla="*/ 1460 h 2509"/>
                  <a:gd name="T60" fmla="*/ 533 w 2007"/>
                  <a:gd name="T61" fmla="*/ 1378 h 2509"/>
                  <a:gd name="T62" fmla="*/ 590 w 2007"/>
                  <a:gd name="T63" fmla="*/ 1295 h 2509"/>
                  <a:gd name="T64" fmla="*/ 647 w 2007"/>
                  <a:gd name="T65" fmla="*/ 1213 h 2509"/>
                  <a:gd name="T66" fmla="*/ 762 w 2007"/>
                  <a:gd name="T67" fmla="*/ 1048 h 2509"/>
                  <a:gd name="T68" fmla="*/ 882 w 2007"/>
                  <a:gd name="T69" fmla="*/ 895 h 2509"/>
                  <a:gd name="T70" fmla="*/ 1003 w 2007"/>
                  <a:gd name="T71" fmla="*/ 749 h 2509"/>
                  <a:gd name="T72" fmla="*/ 1066 w 2007"/>
                  <a:gd name="T73" fmla="*/ 679 h 2509"/>
                  <a:gd name="T74" fmla="*/ 1130 w 2007"/>
                  <a:gd name="T75" fmla="*/ 616 h 2509"/>
                  <a:gd name="T76" fmla="*/ 1257 w 2007"/>
                  <a:gd name="T77" fmla="*/ 489 h 2509"/>
                  <a:gd name="T78" fmla="*/ 1498 w 2007"/>
                  <a:gd name="T79" fmla="*/ 279 h 2509"/>
                  <a:gd name="T80" fmla="*/ 1720 w 2007"/>
                  <a:gd name="T81" fmla="*/ 121 h 2509"/>
                  <a:gd name="T82" fmla="*/ 1898 w 2007"/>
                  <a:gd name="T83" fmla="*/ 13 h 2509"/>
                  <a:gd name="T84" fmla="*/ 1923 w 2007"/>
                  <a:gd name="T85" fmla="*/ 0 h 2509"/>
                  <a:gd name="T86" fmla="*/ 1923 w 2007"/>
                  <a:gd name="T87" fmla="*/ 0 h 2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7" h="2509">
                    <a:moveTo>
                      <a:pt x="1923" y="0"/>
                    </a:moveTo>
                    <a:cubicBezTo>
                      <a:pt x="1955" y="0"/>
                      <a:pt x="1980" y="0"/>
                      <a:pt x="2006" y="6"/>
                    </a:cubicBezTo>
                    <a:cubicBezTo>
                      <a:pt x="1987" y="19"/>
                      <a:pt x="1955" y="38"/>
                      <a:pt x="1930" y="57"/>
                    </a:cubicBezTo>
                    <a:cubicBezTo>
                      <a:pt x="1879" y="89"/>
                      <a:pt x="1828" y="133"/>
                      <a:pt x="1765" y="178"/>
                    </a:cubicBezTo>
                    <a:cubicBezTo>
                      <a:pt x="1701" y="229"/>
                      <a:pt x="1638" y="292"/>
                      <a:pt x="1568" y="356"/>
                    </a:cubicBezTo>
                    <a:cubicBezTo>
                      <a:pt x="1498" y="426"/>
                      <a:pt x="1428" y="502"/>
                      <a:pt x="1352" y="584"/>
                    </a:cubicBezTo>
                    <a:cubicBezTo>
                      <a:pt x="1282" y="667"/>
                      <a:pt x="1206" y="756"/>
                      <a:pt x="1136" y="857"/>
                    </a:cubicBezTo>
                    <a:cubicBezTo>
                      <a:pt x="1098" y="902"/>
                      <a:pt x="1066" y="952"/>
                      <a:pt x="1028" y="1003"/>
                    </a:cubicBezTo>
                    <a:cubicBezTo>
                      <a:pt x="996" y="1060"/>
                      <a:pt x="958" y="1111"/>
                      <a:pt x="927" y="1162"/>
                    </a:cubicBezTo>
                    <a:cubicBezTo>
                      <a:pt x="889" y="1219"/>
                      <a:pt x="857" y="1270"/>
                      <a:pt x="825" y="1327"/>
                    </a:cubicBezTo>
                    <a:cubicBezTo>
                      <a:pt x="806" y="1352"/>
                      <a:pt x="793" y="1378"/>
                      <a:pt x="774" y="1410"/>
                    </a:cubicBezTo>
                    <a:cubicBezTo>
                      <a:pt x="762" y="1435"/>
                      <a:pt x="749" y="1467"/>
                      <a:pt x="730" y="1492"/>
                    </a:cubicBezTo>
                    <a:cubicBezTo>
                      <a:pt x="730" y="1492"/>
                      <a:pt x="730" y="1492"/>
                      <a:pt x="685" y="1581"/>
                    </a:cubicBezTo>
                    <a:cubicBezTo>
                      <a:pt x="673" y="1606"/>
                      <a:pt x="660" y="1638"/>
                      <a:pt x="647" y="1663"/>
                    </a:cubicBezTo>
                    <a:cubicBezTo>
                      <a:pt x="628" y="1695"/>
                      <a:pt x="616" y="1720"/>
                      <a:pt x="603" y="1752"/>
                    </a:cubicBezTo>
                    <a:cubicBezTo>
                      <a:pt x="590" y="1778"/>
                      <a:pt x="578" y="1809"/>
                      <a:pt x="565" y="1841"/>
                    </a:cubicBezTo>
                    <a:cubicBezTo>
                      <a:pt x="552" y="1867"/>
                      <a:pt x="539" y="1898"/>
                      <a:pt x="527" y="1924"/>
                    </a:cubicBezTo>
                    <a:cubicBezTo>
                      <a:pt x="520" y="1955"/>
                      <a:pt x="508" y="1981"/>
                      <a:pt x="495" y="2012"/>
                    </a:cubicBezTo>
                    <a:cubicBezTo>
                      <a:pt x="482" y="2038"/>
                      <a:pt x="470" y="2070"/>
                      <a:pt x="457" y="2095"/>
                    </a:cubicBezTo>
                    <a:cubicBezTo>
                      <a:pt x="444" y="2127"/>
                      <a:pt x="438" y="2152"/>
                      <a:pt x="425" y="2178"/>
                    </a:cubicBezTo>
                    <a:cubicBezTo>
                      <a:pt x="374" y="2292"/>
                      <a:pt x="330" y="2400"/>
                      <a:pt x="285" y="2501"/>
                    </a:cubicBezTo>
                    <a:cubicBezTo>
                      <a:pt x="285" y="2501"/>
                      <a:pt x="285" y="2501"/>
                      <a:pt x="285" y="2508"/>
                    </a:cubicBezTo>
                    <a:cubicBezTo>
                      <a:pt x="285" y="2508"/>
                      <a:pt x="285" y="2508"/>
                      <a:pt x="0" y="2508"/>
                    </a:cubicBezTo>
                    <a:cubicBezTo>
                      <a:pt x="6" y="2469"/>
                      <a:pt x="19" y="2438"/>
                      <a:pt x="25" y="2406"/>
                    </a:cubicBezTo>
                    <a:cubicBezTo>
                      <a:pt x="63" y="2292"/>
                      <a:pt x="101" y="2178"/>
                      <a:pt x="152" y="2063"/>
                    </a:cubicBezTo>
                    <a:cubicBezTo>
                      <a:pt x="165" y="2038"/>
                      <a:pt x="178" y="2006"/>
                      <a:pt x="190" y="1974"/>
                    </a:cubicBezTo>
                    <a:cubicBezTo>
                      <a:pt x="203" y="1949"/>
                      <a:pt x="216" y="1917"/>
                      <a:pt x="235" y="1892"/>
                    </a:cubicBezTo>
                    <a:cubicBezTo>
                      <a:pt x="260" y="1835"/>
                      <a:pt x="292" y="1778"/>
                      <a:pt x="330" y="1720"/>
                    </a:cubicBezTo>
                    <a:cubicBezTo>
                      <a:pt x="362" y="1663"/>
                      <a:pt x="393" y="1606"/>
                      <a:pt x="432" y="1549"/>
                    </a:cubicBezTo>
                    <a:cubicBezTo>
                      <a:pt x="444" y="1517"/>
                      <a:pt x="463" y="1492"/>
                      <a:pt x="482" y="1460"/>
                    </a:cubicBezTo>
                    <a:cubicBezTo>
                      <a:pt x="482" y="1460"/>
                      <a:pt x="482" y="1460"/>
                      <a:pt x="533" y="1378"/>
                    </a:cubicBezTo>
                    <a:cubicBezTo>
                      <a:pt x="552" y="1346"/>
                      <a:pt x="571" y="1321"/>
                      <a:pt x="590" y="1295"/>
                    </a:cubicBezTo>
                    <a:cubicBezTo>
                      <a:pt x="609" y="1263"/>
                      <a:pt x="628" y="1238"/>
                      <a:pt x="647" y="1213"/>
                    </a:cubicBezTo>
                    <a:cubicBezTo>
                      <a:pt x="679" y="1156"/>
                      <a:pt x="723" y="1105"/>
                      <a:pt x="762" y="1048"/>
                    </a:cubicBezTo>
                    <a:cubicBezTo>
                      <a:pt x="800" y="997"/>
                      <a:pt x="838" y="946"/>
                      <a:pt x="882" y="895"/>
                    </a:cubicBezTo>
                    <a:cubicBezTo>
                      <a:pt x="920" y="844"/>
                      <a:pt x="965" y="794"/>
                      <a:pt x="1003" y="749"/>
                    </a:cubicBezTo>
                    <a:cubicBezTo>
                      <a:pt x="1028" y="724"/>
                      <a:pt x="1047" y="705"/>
                      <a:pt x="1066" y="679"/>
                    </a:cubicBezTo>
                    <a:cubicBezTo>
                      <a:pt x="1092" y="660"/>
                      <a:pt x="1111" y="635"/>
                      <a:pt x="1130" y="616"/>
                    </a:cubicBezTo>
                    <a:cubicBezTo>
                      <a:pt x="1174" y="572"/>
                      <a:pt x="1212" y="533"/>
                      <a:pt x="1257" y="489"/>
                    </a:cubicBezTo>
                    <a:cubicBezTo>
                      <a:pt x="1339" y="413"/>
                      <a:pt x="1422" y="343"/>
                      <a:pt x="1498" y="279"/>
                    </a:cubicBezTo>
                    <a:cubicBezTo>
                      <a:pt x="1580" y="222"/>
                      <a:pt x="1650" y="165"/>
                      <a:pt x="1720" y="121"/>
                    </a:cubicBezTo>
                    <a:cubicBezTo>
                      <a:pt x="1790" y="76"/>
                      <a:pt x="1847" y="38"/>
                      <a:pt x="1898" y="13"/>
                    </a:cubicBezTo>
                    <a:cubicBezTo>
                      <a:pt x="1911" y="6"/>
                      <a:pt x="1917" y="6"/>
                      <a:pt x="1923" y="0"/>
                    </a:cubicBezTo>
                    <a:lnTo>
                      <a:pt x="1923"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grpSp>
        <p:nvGrpSpPr>
          <p:cNvPr id="399" name="Group 398"/>
          <p:cNvGrpSpPr/>
          <p:nvPr/>
        </p:nvGrpSpPr>
        <p:grpSpPr>
          <a:xfrm>
            <a:off x="430324" y="11984699"/>
            <a:ext cx="841264" cy="2168288"/>
            <a:chOff x="11144496" y="9395810"/>
            <a:chExt cx="841264" cy="2168288"/>
          </a:xfrm>
        </p:grpSpPr>
        <p:sp>
          <p:nvSpPr>
            <p:cNvPr id="494"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5"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6"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7"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00" name="Group 399"/>
          <p:cNvGrpSpPr/>
          <p:nvPr/>
        </p:nvGrpSpPr>
        <p:grpSpPr>
          <a:xfrm>
            <a:off x="859169" y="11177869"/>
            <a:ext cx="841264" cy="2168288"/>
            <a:chOff x="11144496" y="9395810"/>
            <a:chExt cx="841264" cy="2168288"/>
          </a:xfrm>
        </p:grpSpPr>
        <p:sp>
          <p:nvSpPr>
            <p:cNvPr id="490"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1"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2"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93"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17" name="Group 416"/>
          <p:cNvGrpSpPr/>
          <p:nvPr/>
        </p:nvGrpSpPr>
        <p:grpSpPr>
          <a:xfrm>
            <a:off x="1481691" y="12083082"/>
            <a:ext cx="841264" cy="2168288"/>
            <a:chOff x="11144496" y="9395810"/>
            <a:chExt cx="841264" cy="2168288"/>
          </a:xfrm>
        </p:grpSpPr>
        <p:sp>
          <p:nvSpPr>
            <p:cNvPr id="486"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7"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8"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9"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19" name="Group 418"/>
          <p:cNvGrpSpPr/>
          <p:nvPr/>
        </p:nvGrpSpPr>
        <p:grpSpPr>
          <a:xfrm>
            <a:off x="1988404" y="10895740"/>
            <a:ext cx="841264" cy="2168288"/>
            <a:chOff x="11144496" y="9395810"/>
            <a:chExt cx="841264" cy="2168288"/>
          </a:xfrm>
        </p:grpSpPr>
        <p:sp>
          <p:nvSpPr>
            <p:cNvPr id="482"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3"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4"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5"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72" name="Group 471"/>
          <p:cNvGrpSpPr/>
          <p:nvPr/>
        </p:nvGrpSpPr>
        <p:grpSpPr>
          <a:xfrm>
            <a:off x="3016107" y="10738269"/>
            <a:ext cx="841264" cy="2168288"/>
            <a:chOff x="11144496" y="9395810"/>
            <a:chExt cx="841264" cy="2168288"/>
          </a:xfrm>
        </p:grpSpPr>
        <p:sp>
          <p:nvSpPr>
            <p:cNvPr id="478"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79"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0"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81"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73" name="Group 472"/>
          <p:cNvGrpSpPr/>
          <p:nvPr/>
        </p:nvGrpSpPr>
        <p:grpSpPr>
          <a:xfrm>
            <a:off x="2446293" y="11454868"/>
            <a:ext cx="841264" cy="2168288"/>
            <a:chOff x="11144496" y="9395810"/>
            <a:chExt cx="841264" cy="2168288"/>
          </a:xfrm>
        </p:grpSpPr>
        <p:sp>
          <p:nvSpPr>
            <p:cNvPr id="474" name="Freeform 35"/>
            <p:cNvSpPr>
              <a:spLocks noChangeArrowheads="1"/>
            </p:cNvSpPr>
            <p:nvPr/>
          </p:nvSpPr>
          <p:spPr bwMode="auto">
            <a:xfrm>
              <a:off x="11144496" y="9395810"/>
              <a:ext cx="422589" cy="1819954"/>
            </a:xfrm>
            <a:custGeom>
              <a:avLst/>
              <a:gdLst>
                <a:gd name="T0" fmla="*/ 476 w 477"/>
                <a:gd name="T1" fmla="*/ 0 h 2052"/>
                <a:gd name="T2" fmla="*/ 0 w 477"/>
                <a:gd name="T3" fmla="*/ 2051 h 2052"/>
                <a:gd name="T4" fmla="*/ 476 w 477"/>
                <a:gd name="T5" fmla="*/ 2051 h 2052"/>
                <a:gd name="T6" fmla="*/ 476 w 477"/>
                <a:gd name="T7" fmla="*/ 0 h 2052"/>
              </a:gdLst>
              <a:ahLst/>
              <a:cxnLst>
                <a:cxn ang="0">
                  <a:pos x="T0" y="T1"/>
                </a:cxn>
                <a:cxn ang="0">
                  <a:pos x="T2" y="T3"/>
                </a:cxn>
                <a:cxn ang="0">
                  <a:pos x="T4" y="T5"/>
                </a:cxn>
                <a:cxn ang="0">
                  <a:pos x="T6" y="T7"/>
                </a:cxn>
              </a:cxnLst>
              <a:rect l="0" t="0" r="r" b="b"/>
              <a:pathLst>
                <a:path w="477" h="2052">
                  <a:moveTo>
                    <a:pt x="476" y="0"/>
                  </a:moveTo>
                  <a:lnTo>
                    <a:pt x="0" y="2051"/>
                  </a:lnTo>
                  <a:lnTo>
                    <a:pt x="476" y="2051"/>
                  </a:lnTo>
                  <a:lnTo>
                    <a:pt x="476" y="0"/>
                  </a:lnTo>
                </a:path>
              </a:pathLst>
            </a:custGeom>
            <a:solidFill>
              <a:srgbClr val="858C3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75" name="Freeform 36"/>
            <p:cNvSpPr>
              <a:spLocks noChangeArrowheads="1"/>
            </p:cNvSpPr>
            <p:nvPr/>
          </p:nvSpPr>
          <p:spPr bwMode="auto">
            <a:xfrm>
              <a:off x="11567085" y="9395810"/>
              <a:ext cx="418675" cy="1819954"/>
            </a:xfrm>
            <a:custGeom>
              <a:avLst/>
              <a:gdLst>
                <a:gd name="T0" fmla="*/ 0 w 471"/>
                <a:gd name="T1" fmla="*/ 0 h 2052"/>
                <a:gd name="T2" fmla="*/ 0 w 471"/>
                <a:gd name="T3" fmla="*/ 2051 h 2052"/>
                <a:gd name="T4" fmla="*/ 470 w 471"/>
                <a:gd name="T5" fmla="*/ 2051 h 2052"/>
                <a:gd name="T6" fmla="*/ 0 w 471"/>
                <a:gd name="T7" fmla="*/ 0 h 2052"/>
              </a:gdLst>
              <a:ahLst/>
              <a:cxnLst>
                <a:cxn ang="0">
                  <a:pos x="T0" y="T1"/>
                </a:cxn>
                <a:cxn ang="0">
                  <a:pos x="T2" y="T3"/>
                </a:cxn>
                <a:cxn ang="0">
                  <a:pos x="T4" y="T5"/>
                </a:cxn>
                <a:cxn ang="0">
                  <a:pos x="T6" y="T7"/>
                </a:cxn>
              </a:cxnLst>
              <a:rect l="0" t="0" r="r" b="b"/>
              <a:pathLst>
                <a:path w="471" h="2052">
                  <a:moveTo>
                    <a:pt x="0" y="0"/>
                  </a:moveTo>
                  <a:lnTo>
                    <a:pt x="0" y="2051"/>
                  </a:lnTo>
                  <a:lnTo>
                    <a:pt x="470" y="2051"/>
                  </a:lnTo>
                  <a:lnTo>
                    <a:pt x="0" y="0"/>
                  </a:lnTo>
                </a:path>
              </a:pathLst>
            </a:custGeom>
            <a:solidFill>
              <a:srgbClr val="737A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76" name="Freeform 37"/>
            <p:cNvSpPr>
              <a:spLocks noChangeArrowheads="1"/>
            </p:cNvSpPr>
            <p:nvPr/>
          </p:nvSpPr>
          <p:spPr bwMode="auto">
            <a:xfrm>
              <a:off x="11289272" y="10014201"/>
              <a:ext cx="277814" cy="1549896"/>
            </a:xfrm>
            <a:custGeom>
              <a:avLst/>
              <a:gdLst>
                <a:gd name="T0" fmla="*/ 305 w 312"/>
                <a:gd name="T1" fmla="*/ 0 h 1746"/>
                <a:gd name="T2" fmla="*/ 292 w 312"/>
                <a:gd name="T3" fmla="*/ 482 h 1746"/>
                <a:gd name="T4" fmla="*/ 146 w 312"/>
                <a:gd name="T5" fmla="*/ 336 h 1746"/>
                <a:gd name="T6" fmla="*/ 292 w 312"/>
                <a:gd name="T7" fmla="*/ 539 h 1746"/>
                <a:gd name="T8" fmla="*/ 286 w 312"/>
                <a:gd name="T9" fmla="*/ 748 h 1746"/>
                <a:gd name="T10" fmla="*/ 57 w 312"/>
                <a:gd name="T11" fmla="*/ 533 h 1746"/>
                <a:gd name="T12" fmla="*/ 280 w 312"/>
                <a:gd name="T13" fmla="*/ 831 h 1746"/>
                <a:gd name="T14" fmla="*/ 273 w 312"/>
                <a:gd name="T15" fmla="*/ 1060 h 1746"/>
                <a:gd name="T16" fmla="*/ 0 w 312"/>
                <a:gd name="T17" fmla="*/ 793 h 1746"/>
                <a:gd name="T18" fmla="*/ 273 w 312"/>
                <a:gd name="T19" fmla="*/ 1136 h 1746"/>
                <a:gd name="T20" fmla="*/ 248 w 312"/>
                <a:gd name="T21" fmla="*/ 1745 h 1746"/>
                <a:gd name="T22" fmla="*/ 311 w 312"/>
                <a:gd name="T23" fmla="*/ 1745 h 1746"/>
                <a:gd name="T24" fmla="*/ 311 w 312"/>
                <a:gd name="T25" fmla="*/ 101 h 1746"/>
                <a:gd name="T26" fmla="*/ 305 w 312"/>
                <a:gd name="T27" fmla="*/ 0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746">
                  <a:moveTo>
                    <a:pt x="305" y="0"/>
                  </a:moveTo>
                  <a:lnTo>
                    <a:pt x="292" y="482"/>
                  </a:lnTo>
                  <a:lnTo>
                    <a:pt x="146" y="336"/>
                  </a:lnTo>
                  <a:lnTo>
                    <a:pt x="292" y="539"/>
                  </a:lnTo>
                  <a:lnTo>
                    <a:pt x="286" y="748"/>
                  </a:lnTo>
                  <a:lnTo>
                    <a:pt x="57" y="533"/>
                  </a:lnTo>
                  <a:lnTo>
                    <a:pt x="280" y="831"/>
                  </a:lnTo>
                  <a:lnTo>
                    <a:pt x="273" y="1060"/>
                  </a:lnTo>
                  <a:lnTo>
                    <a:pt x="0" y="793"/>
                  </a:lnTo>
                  <a:lnTo>
                    <a:pt x="273" y="1136"/>
                  </a:lnTo>
                  <a:lnTo>
                    <a:pt x="248" y="1745"/>
                  </a:lnTo>
                  <a:lnTo>
                    <a:pt x="311" y="1745"/>
                  </a:lnTo>
                  <a:lnTo>
                    <a:pt x="311" y="101"/>
                  </a:lnTo>
                  <a:lnTo>
                    <a:pt x="305" y="0"/>
                  </a:lnTo>
                </a:path>
              </a:pathLst>
            </a:custGeom>
            <a:solidFill>
              <a:srgbClr val="29190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477" name="Freeform 38"/>
            <p:cNvSpPr>
              <a:spLocks noChangeArrowheads="1"/>
            </p:cNvSpPr>
            <p:nvPr/>
          </p:nvSpPr>
          <p:spPr bwMode="auto">
            <a:xfrm>
              <a:off x="11567087" y="10104223"/>
              <a:ext cx="269986" cy="1459875"/>
            </a:xfrm>
            <a:custGeom>
              <a:avLst/>
              <a:gdLst>
                <a:gd name="T0" fmla="*/ 26 w 306"/>
                <a:gd name="T1" fmla="*/ 1041 h 1645"/>
                <a:gd name="T2" fmla="*/ 305 w 306"/>
                <a:gd name="T3" fmla="*/ 692 h 1645"/>
                <a:gd name="T4" fmla="*/ 26 w 306"/>
                <a:gd name="T5" fmla="*/ 959 h 1645"/>
                <a:gd name="T6" fmla="*/ 19 w 306"/>
                <a:gd name="T7" fmla="*/ 736 h 1645"/>
                <a:gd name="T8" fmla="*/ 248 w 306"/>
                <a:gd name="T9" fmla="*/ 432 h 1645"/>
                <a:gd name="T10" fmla="*/ 19 w 306"/>
                <a:gd name="T11" fmla="*/ 654 h 1645"/>
                <a:gd name="T12" fmla="*/ 13 w 306"/>
                <a:gd name="T13" fmla="*/ 432 h 1645"/>
                <a:gd name="T14" fmla="*/ 153 w 306"/>
                <a:gd name="T15" fmla="*/ 229 h 1645"/>
                <a:gd name="T16" fmla="*/ 7 w 306"/>
                <a:gd name="T17" fmla="*/ 381 h 1645"/>
                <a:gd name="T18" fmla="*/ 0 w 306"/>
                <a:gd name="T19" fmla="*/ 0 h 1645"/>
                <a:gd name="T20" fmla="*/ 0 w 306"/>
                <a:gd name="T21" fmla="*/ 1644 h 1645"/>
                <a:gd name="T22" fmla="*/ 51 w 306"/>
                <a:gd name="T23" fmla="*/ 1644 h 1645"/>
                <a:gd name="T24" fmla="*/ 26 w 306"/>
                <a:gd name="T25" fmla="*/ 104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1645">
                  <a:moveTo>
                    <a:pt x="26" y="1041"/>
                  </a:moveTo>
                  <a:lnTo>
                    <a:pt x="305" y="692"/>
                  </a:lnTo>
                  <a:lnTo>
                    <a:pt x="26" y="959"/>
                  </a:lnTo>
                  <a:lnTo>
                    <a:pt x="19" y="736"/>
                  </a:lnTo>
                  <a:lnTo>
                    <a:pt x="248" y="432"/>
                  </a:lnTo>
                  <a:lnTo>
                    <a:pt x="19" y="654"/>
                  </a:lnTo>
                  <a:lnTo>
                    <a:pt x="13" y="432"/>
                  </a:lnTo>
                  <a:lnTo>
                    <a:pt x="153" y="229"/>
                  </a:lnTo>
                  <a:lnTo>
                    <a:pt x="7" y="381"/>
                  </a:lnTo>
                  <a:lnTo>
                    <a:pt x="0" y="0"/>
                  </a:lnTo>
                  <a:lnTo>
                    <a:pt x="0" y="1644"/>
                  </a:lnTo>
                  <a:lnTo>
                    <a:pt x="51" y="1644"/>
                  </a:lnTo>
                  <a:lnTo>
                    <a:pt x="26" y="1041"/>
                  </a:lnTo>
                </a:path>
              </a:pathLst>
            </a:custGeom>
            <a:solidFill>
              <a:srgbClr val="1C0D0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grpSp>
        <p:nvGrpSpPr>
          <p:cNvPr id="498" name="Group 497"/>
          <p:cNvGrpSpPr/>
          <p:nvPr/>
        </p:nvGrpSpPr>
        <p:grpSpPr>
          <a:xfrm>
            <a:off x="9481529" y="10204922"/>
            <a:ext cx="17471953" cy="3557717"/>
            <a:chOff x="12910965" y="6836131"/>
            <a:chExt cx="10956007" cy="2230911"/>
          </a:xfrm>
        </p:grpSpPr>
        <p:sp>
          <p:nvSpPr>
            <p:cNvPr id="499" name="Freeform 63"/>
            <p:cNvSpPr>
              <a:spLocks noChangeArrowheads="1"/>
            </p:cNvSpPr>
            <p:nvPr/>
          </p:nvSpPr>
          <p:spPr bwMode="auto">
            <a:xfrm>
              <a:off x="12910965" y="6843960"/>
              <a:ext cx="5239317" cy="2223082"/>
            </a:xfrm>
            <a:custGeom>
              <a:avLst/>
              <a:gdLst>
                <a:gd name="T0" fmla="*/ 5904 w 5905"/>
                <a:gd name="T1" fmla="*/ 0 h 2503"/>
                <a:gd name="T2" fmla="*/ 5904 w 5905"/>
                <a:gd name="T3" fmla="*/ 0 h 2503"/>
                <a:gd name="T4" fmla="*/ 0 w 5905"/>
                <a:gd name="T5" fmla="*/ 2502 h 2503"/>
                <a:gd name="T6" fmla="*/ 3878 w 5905"/>
                <a:gd name="T7" fmla="*/ 2502 h 2503"/>
                <a:gd name="T8" fmla="*/ 4456 w 5905"/>
                <a:gd name="T9" fmla="*/ 1448 h 2503"/>
                <a:gd name="T10" fmla="*/ 5904 w 5905"/>
                <a:gd name="T11" fmla="*/ 0 h 2503"/>
              </a:gdLst>
              <a:ahLst/>
              <a:cxnLst>
                <a:cxn ang="0">
                  <a:pos x="T0" y="T1"/>
                </a:cxn>
                <a:cxn ang="0">
                  <a:pos x="T2" y="T3"/>
                </a:cxn>
                <a:cxn ang="0">
                  <a:pos x="T4" y="T5"/>
                </a:cxn>
                <a:cxn ang="0">
                  <a:pos x="T6" y="T7"/>
                </a:cxn>
                <a:cxn ang="0">
                  <a:pos x="T8" y="T9"/>
                </a:cxn>
                <a:cxn ang="0">
                  <a:pos x="T10" y="T11"/>
                </a:cxn>
              </a:cxnLst>
              <a:rect l="0" t="0" r="r" b="b"/>
              <a:pathLst>
                <a:path w="5905" h="2503">
                  <a:moveTo>
                    <a:pt x="5904" y="0"/>
                  </a:moveTo>
                  <a:lnTo>
                    <a:pt x="5904" y="0"/>
                  </a:lnTo>
                  <a:cubicBezTo>
                    <a:pt x="2615" y="127"/>
                    <a:pt x="0" y="2502"/>
                    <a:pt x="0" y="2502"/>
                  </a:cubicBezTo>
                  <a:cubicBezTo>
                    <a:pt x="3878" y="2502"/>
                    <a:pt x="3878" y="2502"/>
                    <a:pt x="3878" y="2502"/>
                  </a:cubicBezTo>
                  <a:cubicBezTo>
                    <a:pt x="4037" y="2140"/>
                    <a:pt x="4234" y="1791"/>
                    <a:pt x="4456" y="1448"/>
                  </a:cubicBezTo>
                  <a:cubicBezTo>
                    <a:pt x="4862" y="864"/>
                    <a:pt x="5345" y="388"/>
                    <a:pt x="5904" y="0"/>
                  </a:cubicBezTo>
                </a:path>
              </a:pathLst>
            </a:custGeom>
            <a:solidFill>
              <a:srgbClr val="C7CB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0" name="Freeform 64"/>
            <p:cNvSpPr>
              <a:spLocks noChangeArrowheads="1"/>
            </p:cNvSpPr>
            <p:nvPr/>
          </p:nvSpPr>
          <p:spPr bwMode="auto">
            <a:xfrm>
              <a:off x="16350367" y="6836131"/>
              <a:ext cx="5513220" cy="2226998"/>
            </a:xfrm>
            <a:custGeom>
              <a:avLst/>
              <a:gdLst>
                <a:gd name="T0" fmla="*/ 6214 w 6215"/>
                <a:gd name="T1" fmla="*/ 1016 h 2509"/>
                <a:gd name="T2" fmla="*/ 6214 w 6215"/>
                <a:gd name="T3" fmla="*/ 1016 h 2509"/>
                <a:gd name="T4" fmla="*/ 2299 w 6215"/>
                <a:gd name="T5" fmla="*/ 0 h 2509"/>
                <a:gd name="T6" fmla="*/ 2026 w 6215"/>
                <a:gd name="T7" fmla="*/ 6 h 2509"/>
                <a:gd name="T8" fmla="*/ 578 w 6215"/>
                <a:gd name="T9" fmla="*/ 1454 h 2509"/>
                <a:gd name="T10" fmla="*/ 0 w 6215"/>
                <a:gd name="T11" fmla="*/ 2508 h 2509"/>
                <a:gd name="T12" fmla="*/ 5212 w 6215"/>
                <a:gd name="T13" fmla="*/ 2508 h 2509"/>
                <a:gd name="T14" fmla="*/ 6214 w 6215"/>
                <a:gd name="T15" fmla="*/ 1016 h 2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15" h="2509">
                  <a:moveTo>
                    <a:pt x="6214" y="1016"/>
                  </a:moveTo>
                  <a:lnTo>
                    <a:pt x="6214" y="1016"/>
                  </a:lnTo>
                  <a:cubicBezTo>
                    <a:pt x="5149" y="476"/>
                    <a:pt x="3784" y="0"/>
                    <a:pt x="2299" y="0"/>
                  </a:cubicBezTo>
                  <a:cubicBezTo>
                    <a:pt x="2203" y="0"/>
                    <a:pt x="2115" y="0"/>
                    <a:pt x="2026" y="6"/>
                  </a:cubicBezTo>
                  <a:cubicBezTo>
                    <a:pt x="1467" y="394"/>
                    <a:pt x="984" y="870"/>
                    <a:pt x="578" y="1454"/>
                  </a:cubicBezTo>
                  <a:cubicBezTo>
                    <a:pt x="356" y="1797"/>
                    <a:pt x="159" y="2146"/>
                    <a:pt x="0" y="2508"/>
                  </a:cubicBezTo>
                  <a:cubicBezTo>
                    <a:pt x="5212" y="2508"/>
                    <a:pt x="5212" y="2508"/>
                    <a:pt x="5212" y="2508"/>
                  </a:cubicBezTo>
                  <a:cubicBezTo>
                    <a:pt x="5428" y="1924"/>
                    <a:pt x="5695" y="1359"/>
                    <a:pt x="6214" y="1016"/>
                  </a:cubicBezTo>
                </a:path>
              </a:pathLst>
            </a:custGeom>
            <a:solidFill>
              <a:srgbClr val="764E2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1" name="Freeform 65"/>
            <p:cNvSpPr>
              <a:spLocks noChangeArrowheads="1"/>
            </p:cNvSpPr>
            <p:nvPr/>
          </p:nvSpPr>
          <p:spPr bwMode="auto">
            <a:xfrm>
              <a:off x="20975368" y="7740238"/>
              <a:ext cx="2891604" cy="1326804"/>
            </a:xfrm>
            <a:custGeom>
              <a:avLst/>
              <a:gdLst>
                <a:gd name="T0" fmla="*/ 1002 w 3257"/>
                <a:gd name="T1" fmla="*/ 0 h 1493"/>
                <a:gd name="T2" fmla="*/ 1002 w 3257"/>
                <a:gd name="T3" fmla="*/ 0 h 1493"/>
                <a:gd name="T4" fmla="*/ 0 w 3257"/>
                <a:gd name="T5" fmla="*/ 1492 h 1493"/>
                <a:gd name="T6" fmla="*/ 3256 w 3257"/>
                <a:gd name="T7" fmla="*/ 1492 h 1493"/>
                <a:gd name="T8" fmla="*/ 1002 w 3257"/>
                <a:gd name="T9" fmla="*/ 0 h 1493"/>
              </a:gdLst>
              <a:ahLst/>
              <a:cxnLst>
                <a:cxn ang="0">
                  <a:pos x="T0" y="T1"/>
                </a:cxn>
                <a:cxn ang="0">
                  <a:pos x="T2" y="T3"/>
                </a:cxn>
                <a:cxn ang="0">
                  <a:pos x="T4" y="T5"/>
                </a:cxn>
                <a:cxn ang="0">
                  <a:pos x="T6" y="T7"/>
                </a:cxn>
                <a:cxn ang="0">
                  <a:pos x="T8" y="T9"/>
                </a:cxn>
              </a:cxnLst>
              <a:rect l="0" t="0" r="r" b="b"/>
              <a:pathLst>
                <a:path w="3257" h="1493">
                  <a:moveTo>
                    <a:pt x="1002" y="0"/>
                  </a:moveTo>
                  <a:lnTo>
                    <a:pt x="1002" y="0"/>
                  </a:lnTo>
                  <a:cubicBezTo>
                    <a:pt x="483" y="343"/>
                    <a:pt x="216" y="908"/>
                    <a:pt x="0" y="1492"/>
                  </a:cubicBezTo>
                  <a:cubicBezTo>
                    <a:pt x="3256" y="1492"/>
                    <a:pt x="3256" y="1492"/>
                    <a:pt x="3256" y="1492"/>
                  </a:cubicBezTo>
                  <a:cubicBezTo>
                    <a:pt x="3256" y="1492"/>
                    <a:pt x="2380" y="692"/>
                    <a:pt x="1002" y="0"/>
                  </a:cubicBezTo>
                </a:path>
              </a:pathLst>
            </a:custGeom>
            <a:solidFill>
              <a:srgbClr val="C7CB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2" name="Freeform 66"/>
            <p:cNvSpPr>
              <a:spLocks noChangeArrowheads="1"/>
            </p:cNvSpPr>
            <p:nvPr/>
          </p:nvSpPr>
          <p:spPr bwMode="auto">
            <a:xfrm>
              <a:off x="20341484" y="7575855"/>
              <a:ext cx="1224726" cy="1487274"/>
            </a:xfrm>
            <a:custGeom>
              <a:avLst/>
              <a:gdLst>
                <a:gd name="T0" fmla="*/ 1339 w 1379"/>
                <a:gd name="T1" fmla="*/ 0 h 1677"/>
                <a:gd name="T2" fmla="*/ 1378 w 1379"/>
                <a:gd name="T3" fmla="*/ 12 h 1677"/>
                <a:gd name="T4" fmla="*/ 1378 w 1379"/>
                <a:gd name="T5" fmla="*/ 12 h 1677"/>
                <a:gd name="T6" fmla="*/ 1269 w 1379"/>
                <a:gd name="T7" fmla="*/ 82 h 1677"/>
                <a:gd name="T8" fmla="*/ 1155 w 1379"/>
                <a:gd name="T9" fmla="*/ 165 h 1677"/>
                <a:gd name="T10" fmla="*/ 1022 w 1379"/>
                <a:gd name="T11" fmla="*/ 292 h 1677"/>
                <a:gd name="T12" fmla="*/ 876 w 1379"/>
                <a:gd name="T13" fmla="*/ 450 h 1677"/>
                <a:gd name="T14" fmla="*/ 800 w 1379"/>
                <a:gd name="T15" fmla="*/ 539 h 1677"/>
                <a:gd name="T16" fmla="*/ 730 w 1379"/>
                <a:gd name="T17" fmla="*/ 641 h 1677"/>
                <a:gd name="T18" fmla="*/ 692 w 1379"/>
                <a:gd name="T19" fmla="*/ 692 h 1677"/>
                <a:gd name="T20" fmla="*/ 660 w 1379"/>
                <a:gd name="T21" fmla="*/ 749 h 1677"/>
                <a:gd name="T22" fmla="*/ 597 w 1379"/>
                <a:gd name="T23" fmla="*/ 857 h 1677"/>
                <a:gd name="T24" fmla="*/ 533 w 1379"/>
                <a:gd name="T25" fmla="*/ 977 h 1677"/>
                <a:gd name="T26" fmla="*/ 482 w 1379"/>
                <a:gd name="T27" fmla="*/ 1098 h 1677"/>
                <a:gd name="T28" fmla="*/ 394 w 1379"/>
                <a:gd name="T29" fmla="*/ 1346 h 1677"/>
                <a:gd name="T30" fmla="*/ 362 w 1379"/>
                <a:gd name="T31" fmla="*/ 1466 h 1677"/>
                <a:gd name="T32" fmla="*/ 330 w 1379"/>
                <a:gd name="T33" fmla="*/ 1587 h 1677"/>
                <a:gd name="T34" fmla="*/ 305 w 1379"/>
                <a:gd name="T35" fmla="*/ 1676 h 1677"/>
                <a:gd name="T36" fmla="*/ 0 w 1379"/>
                <a:gd name="T37" fmla="*/ 1676 h 1677"/>
                <a:gd name="T38" fmla="*/ 13 w 1379"/>
                <a:gd name="T39" fmla="*/ 1631 h 1677"/>
                <a:gd name="T40" fmla="*/ 44 w 1379"/>
                <a:gd name="T41" fmla="*/ 1504 h 1677"/>
                <a:gd name="T42" fmla="*/ 89 w 1379"/>
                <a:gd name="T43" fmla="*/ 1377 h 1677"/>
                <a:gd name="T44" fmla="*/ 146 w 1379"/>
                <a:gd name="T45" fmla="*/ 1250 h 1677"/>
                <a:gd name="T46" fmla="*/ 209 w 1379"/>
                <a:gd name="T47" fmla="*/ 1117 h 1677"/>
                <a:gd name="T48" fmla="*/ 279 w 1379"/>
                <a:gd name="T49" fmla="*/ 996 h 1677"/>
                <a:gd name="T50" fmla="*/ 349 w 1379"/>
                <a:gd name="T51" fmla="*/ 869 h 1677"/>
                <a:gd name="T52" fmla="*/ 425 w 1379"/>
                <a:gd name="T53" fmla="*/ 755 h 1677"/>
                <a:gd name="T54" fmla="*/ 508 w 1379"/>
                <a:gd name="T55" fmla="*/ 641 h 1677"/>
                <a:gd name="T56" fmla="*/ 552 w 1379"/>
                <a:gd name="T57" fmla="*/ 590 h 1677"/>
                <a:gd name="T58" fmla="*/ 597 w 1379"/>
                <a:gd name="T59" fmla="*/ 539 h 1677"/>
                <a:gd name="T60" fmla="*/ 781 w 1379"/>
                <a:gd name="T61" fmla="*/ 355 h 1677"/>
                <a:gd name="T62" fmla="*/ 952 w 1379"/>
                <a:gd name="T63" fmla="*/ 209 h 1677"/>
                <a:gd name="T64" fmla="*/ 1117 w 1379"/>
                <a:gd name="T65" fmla="*/ 108 h 1677"/>
                <a:gd name="T66" fmla="*/ 1244 w 1379"/>
                <a:gd name="T67" fmla="*/ 38 h 1677"/>
                <a:gd name="T68" fmla="*/ 1339 w 1379"/>
                <a:gd name="T69" fmla="*/ 0 h 1677"/>
                <a:gd name="T70" fmla="*/ 1339 w 1379"/>
                <a:gd name="T71" fmla="*/ 0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79" h="1677">
                  <a:moveTo>
                    <a:pt x="1339" y="0"/>
                  </a:moveTo>
                  <a:cubicBezTo>
                    <a:pt x="1352" y="6"/>
                    <a:pt x="1365" y="6"/>
                    <a:pt x="1378" y="12"/>
                  </a:cubicBezTo>
                  <a:lnTo>
                    <a:pt x="1378" y="12"/>
                  </a:lnTo>
                  <a:cubicBezTo>
                    <a:pt x="1378" y="12"/>
                    <a:pt x="1333" y="38"/>
                    <a:pt x="1269" y="82"/>
                  </a:cubicBezTo>
                  <a:cubicBezTo>
                    <a:pt x="1238" y="101"/>
                    <a:pt x="1200" y="133"/>
                    <a:pt x="1155" y="165"/>
                  </a:cubicBezTo>
                  <a:cubicBezTo>
                    <a:pt x="1117" y="203"/>
                    <a:pt x="1066" y="241"/>
                    <a:pt x="1022" y="292"/>
                  </a:cubicBezTo>
                  <a:cubicBezTo>
                    <a:pt x="971" y="336"/>
                    <a:pt x="920" y="393"/>
                    <a:pt x="876" y="450"/>
                  </a:cubicBezTo>
                  <a:cubicBezTo>
                    <a:pt x="851" y="476"/>
                    <a:pt x="825" y="508"/>
                    <a:pt x="800" y="539"/>
                  </a:cubicBezTo>
                  <a:cubicBezTo>
                    <a:pt x="774" y="578"/>
                    <a:pt x="755" y="609"/>
                    <a:pt x="730" y="641"/>
                  </a:cubicBezTo>
                  <a:cubicBezTo>
                    <a:pt x="717" y="660"/>
                    <a:pt x="705" y="679"/>
                    <a:pt x="692" y="692"/>
                  </a:cubicBezTo>
                  <a:cubicBezTo>
                    <a:pt x="685" y="711"/>
                    <a:pt x="673" y="730"/>
                    <a:pt x="660" y="749"/>
                  </a:cubicBezTo>
                  <a:cubicBezTo>
                    <a:pt x="641" y="781"/>
                    <a:pt x="616" y="819"/>
                    <a:pt x="597" y="857"/>
                  </a:cubicBezTo>
                  <a:cubicBezTo>
                    <a:pt x="578" y="895"/>
                    <a:pt x="552" y="939"/>
                    <a:pt x="533" y="977"/>
                  </a:cubicBezTo>
                  <a:cubicBezTo>
                    <a:pt x="520" y="1015"/>
                    <a:pt x="495" y="1053"/>
                    <a:pt x="482" y="1098"/>
                  </a:cubicBezTo>
                  <a:cubicBezTo>
                    <a:pt x="444" y="1174"/>
                    <a:pt x="419" y="1257"/>
                    <a:pt x="394" y="1346"/>
                  </a:cubicBezTo>
                  <a:cubicBezTo>
                    <a:pt x="381" y="1384"/>
                    <a:pt x="368" y="1428"/>
                    <a:pt x="362" y="1466"/>
                  </a:cubicBezTo>
                  <a:cubicBezTo>
                    <a:pt x="349" y="1510"/>
                    <a:pt x="336" y="1549"/>
                    <a:pt x="330" y="1587"/>
                  </a:cubicBezTo>
                  <a:cubicBezTo>
                    <a:pt x="317" y="1618"/>
                    <a:pt x="311" y="1644"/>
                    <a:pt x="305" y="1676"/>
                  </a:cubicBezTo>
                  <a:cubicBezTo>
                    <a:pt x="305" y="1676"/>
                    <a:pt x="305" y="1676"/>
                    <a:pt x="0" y="1676"/>
                  </a:cubicBezTo>
                  <a:cubicBezTo>
                    <a:pt x="6" y="1663"/>
                    <a:pt x="6" y="1644"/>
                    <a:pt x="13" y="1631"/>
                  </a:cubicBezTo>
                  <a:cubicBezTo>
                    <a:pt x="19" y="1587"/>
                    <a:pt x="32" y="1549"/>
                    <a:pt x="44" y="1504"/>
                  </a:cubicBezTo>
                  <a:cubicBezTo>
                    <a:pt x="57" y="1460"/>
                    <a:pt x="70" y="1415"/>
                    <a:pt x="89" y="1377"/>
                  </a:cubicBezTo>
                  <a:cubicBezTo>
                    <a:pt x="101" y="1333"/>
                    <a:pt x="127" y="1288"/>
                    <a:pt x="146" y="1250"/>
                  </a:cubicBezTo>
                  <a:cubicBezTo>
                    <a:pt x="165" y="1206"/>
                    <a:pt x="184" y="1162"/>
                    <a:pt x="209" y="1117"/>
                  </a:cubicBezTo>
                  <a:cubicBezTo>
                    <a:pt x="228" y="1079"/>
                    <a:pt x="254" y="1035"/>
                    <a:pt x="279" y="996"/>
                  </a:cubicBezTo>
                  <a:cubicBezTo>
                    <a:pt x="298" y="952"/>
                    <a:pt x="324" y="914"/>
                    <a:pt x="349" y="869"/>
                  </a:cubicBezTo>
                  <a:cubicBezTo>
                    <a:pt x="374" y="831"/>
                    <a:pt x="400" y="793"/>
                    <a:pt x="425" y="755"/>
                  </a:cubicBezTo>
                  <a:cubicBezTo>
                    <a:pt x="457" y="717"/>
                    <a:pt x="482" y="679"/>
                    <a:pt x="508" y="641"/>
                  </a:cubicBezTo>
                  <a:cubicBezTo>
                    <a:pt x="527" y="622"/>
                    <a:pt x="539" y="609"/>
                    <a:pt x="552" y="590"/>
                  </a:cubicBezTo>
                  <a:cubicBezTo>
                    <a:pt x="571" y="571"/>
                    <a:pt x="584" y="552"/>
                    <a:pt x="597" y="539"/>
                  </a:cubicBezTo>
                  <a:cubicBezTo>
                    <a:pt x="654" y="469"/>
                    <a:pt x="717" y="412"/>
                    <a:pt x="781" y="355"/>
                  </a:cubicBezTo>
                  <a:cubicBezTo>
                    <a:pt x="838" y="304"/>
                    <a:pt x="895" y="254"/>
                    <a:pt x="952" y="209"/>
                  </a:cubicBezTo>
                  <a:cubicBezTo>
                    <a:pt x="1009" y="171"/>
                    <a:pt x="1066" y="133"/>
                    <a:pt x="1117" y="108"/>
                  </a:cubicBezTo>
                  <a:cubicBezTo>
                    <a:pt x="1162" y="76"/>
                    <a:pt x="1206" y="57"/>
                    <a:pt x="1244" y="38"/>
                  </a:cubicBezTo>
                  <a:cubicBezTo>
                    <a:pt x="1289" y="19"/>
                    <a:pt x="1320" y="6"/>
                    <a:pt x="1339" y="0"/>
                  </a:cubicBezTo>
                  <a:lnTo>
                    <a:pt x="1339"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3" name="Freeform 67"/>
            <p:cNvSpPr>
              <a:spLocks noChangeArrowheads="1"/>
            </p:cNvSpPr>
            <p:nvPr/>
          </p:nvSpPr>
          <p:spPr bwMode="auto">
            <a:xfrm>
              <a:off x="19731077" y="7337108"/>
              <a:ext cx="1267767" cy="1726021"/>
            </a:xfrm>
            <a:custGeom>
              <a:avLst/>
              <a:gdLst>
                <a:gd name="T0" fmla="*/ 1397 w 1430"/>
                <a:gd name="T1" fmla="*/ 0 h 1944"/>
                <a:gd name="T2" fmla="*/ 1429 w 1430"/>
                <a:gd name="T3" fmla="*/ 13 h 1944"/>
                <a:gd name="T4" fmla="*/ 1333 w 1430"/>
                <a:gd name="T5" fmla="*/ 102 h 1944"/>
                <a:gd name="T6" fmla="*/ 1219 w 1430"/>
                <a:gd name="T7" fmla="*/ 216 h 1944"/>
                <a:gd name="T8" fmla="*/ 1086 w 1430"/>
                <a:gd name="T9" fmla="*/ 368 h 1944"/>
                <a:gd name="T10" fmla="*/ 933 w 1430"/>
                <a:gd name="T11" fmla="*/ 559 h 1944"/>
                <a:gd name="T12" fmla="*/ 781 w 1430"/>
                <a:gd name="T13" fmla="*/ 781 h 1944"/>
                <a:gd name="T14" fmla="*/ 711 w 1430"/>
                <a:gd name="T15" fmla="*/ 908 h 1944"/>
                <a:gd name="T16" fmla="*/ 642 w 1430"/>
                <a:gd name="T17" fmla="*/ 1035 h 1944"/>
                <a:gd name="T18" fmla="*/ 572 w 1430"/>
                <a:gd name="T19" fmla="*/ 1162 h 1944"/>
                <a:gd name="T20" fmla="*/ 540 w 1430"/>
                <a:gd name="T21" fmla="*/ 1232 h 1944"/>
                <a:gd name="T22" fmla="*/ 515 w 1430"/>
                <a:gd name="T23" fmla="*/ 1302 h 1944"/>
                <a:gd name="T24" fmla="*/ 413 w 1430"/>
                <a:gd name="T25" fmla="*/ 1574 h 1944"/>
                <a:gd name="T26" fmla="*/ 330 w 1430"/>
                <a:gd name="T27" fmla="*/ 1847 h 1944"/>
                <a:gd name="T28" fmla="*/ 305 w 1430"/>
                <a:gd name="T29" fmla="*/ 1943 h 1944"/>
                <a:gd name="T30" fmla="*/ 0 w 1430"/>
                <a:gd name="T31" fmla="*/ 1943 h 1944"/>
                <a:gd name="T32" fmla="*/ 51 w 1430"/>
                <a:gd name="T33" fmla="*/ 1759 h 1944"/>
                <a:gd name="T34" fmla="*/ 102 w 1430"/>
                <a:gd name="T35" fmla="*/ 1619 h 1944"/>
                <a:gd name="T36" fmla="*/ 165 w 1430"/>
                <a:gd name="T37" fmla="*/ 1479 h 1944"/>
                <a:gd name="T38" fmla="*/ 305 w 1430"/>
                <a:gd name="T39" fmla="*/ 1200 h 1944"/>
                <a:gd name="T40" fmla="*/ 343 w 1430"/>
                <a:gd name="T41" fmla="*/ 1130 h 1944"/>
                <a:gd name="T42" fmla="*/ 387 w 1430"/>
                <a:gd name="T43" fmla="*/ 1060 h 1944"/>
                <a:gd name="T44" fmla="*/ 470 w 1430"/>
                <a:gd name="T45" fmla="*/ 933 h 1944"/>
                <a:gd name="T46" fmla="*/ 553 w 1430"/>
                <a:gd name="T47" fmla="*/ 806 h 1944"/>
                <a:gd name="T48" fmla="*/ 648 w 1430"/>
                <a:gd name="T49" fmla="*/ 686 h 1944"/>
                <a:gd name="T50" fmla="*/ 832 w 1430"/>
                <a:gd name="T51" fmla="*/ 476 h 1944"/>
                <a:gd name="T52" fmla="*/ 1010 w 1430"/>
                <a:gd name="T53" fmla="*/ 298 h 1944"/>
                <a:gd name="T54" fmla="*/ 1168 w 1430"/>
                <a:gd name="T55" fmla="*/ 159 h 1944"/>
                <a:gd name="T56" fmla="*/ 1302 w 1430"/>
                <a:gd name="T57" fmla="*/ 64 h 1944"/>
                <a:gd name="T58" fmla="*/ 1397 w 1430"/>
                <a:gd name="T59" fmla="*/ 0 h 1944"/>
                <a:gd name="T60" fmla="*/ 1397 w 1430"/>
                <a:gd name="T61" fmla="*/ 0 h 1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0" h="1944">
                  <a:moveTo>
                    <a:pt x="1397" y="0"/>
                  </a:moveTo>
                  <a:cubicBezTo>
                    <a:pt x="1410" y="7"/>
                    <a:pt x="1416" y="13"/>
                    <a:pt x="1429" y="13"/>
                  </a:cubicBezTo>
                  <a:cubicBezTo>
                    <a:pt x="1416" y="25"/>
                    <a:pt x="1384" y="51"/>
                    <a:pt x="1333" y="102"/>
                  </a:cubicBezTo>
                  <a:cubicBezTo>
                    <a:pt x="1302" y="134"/>
                    <a:pt x="1264" y="172"/>
                    <a:pt x="1219" y="216"/>
                  </a:cubicBezTo>
                  <a:cubicBezTo>
                    <a:pt x="1175" y="260"/>
                    <a:pt x="1130" y="311"/>
                    <a:pt x="1086" y="368"/>
                  </a:cubicBezTo>
                  <a:cubicBezTo>
                    <a:pt x="1035" y="425"/>
                    <a:pt x="984" y="489"/>
                    <a:pt x="933" y="559"/>
                  </a:cubicBezTo>
                  <a:cubicBezTo>
                    <a:pt x="883" y="629"/>
                    <a:pt x="832" y="705"/>
                    <a:pt x="781" y="781"/>
                  </a:cubicBezTo>
                  <a:cubicBezTo>
                    <a:pt x="756" y="825"/>
                    <a:pt x="737" y="863"/>
                    <a:pt x="711" y="908"/>
                  </a:cubicBezTo>
                  <a:cubicBezTo>
                    <a:pt x="686" y="946"/>
                    <a:pt x="660" y="990"/>
                    <a:pt x="642" y="1035"/>
                  </a:cubicBezTo>
                  <a:cubicBezTo>
                    <a:pt x="616" y="1079"/>
                    <a:pt x="597" y="1117"/>
                    <a:pt x="572" y="1162"/>
                  </a:cubicBezTo>
                  <a:cubicBezTo>
                    <a:pt x="572" y="1162"/>
                    <a:pt x="572" y="1162"/>
                    <a:pt x="540" y="1232"/>
                  </a:cubicBezTo>
                  <a:cubicBezTo>
                    <a:pt x="540" y="1232"/>
                    <a:pt x="540" y="1232"/>
                    <a:pt x="515" y="1302"/>
                  </a:cubicBezTo>
                  <a:cubicBezTo>
                    <a:pt x="476" y="1390"/>
                    <a:pt x="438" y="1486"/>
                    <a:pt x="413" y="1574"/>
                  </a:cubicBezTo>
                  <a:cubicBezTo>
                    <a:pt x="387" y="1670"/>
                    <a:pt x="356" y="1759"/>
                    <a:pt x="330" y="1847"/>
                  </a:cubicBezTo>
                  <a:cubicBezTo>
                    <a:pt x="324" y="1879"/>
                    <a:pt x="311" y="1911"/>
                    <a:pt x="305" y="1943"/>
                  </a:cubicBezTo>
                  <a:cubicBezTo>
                    <a:pt x="305" y="1943"/>
                    <a:pt x="305" y="1943"/>
                    <a:pt x="0" y="1943"/>
                  </a:cubicBezTo>
                  <a:cubicBezTo>
                    <a:pt x="13" y="1879"/>
                    <a:pt x="32" y="1822"/>
                    <a:pt x="51" y="1759"/>
                  </a:cubicBezTo>
                  <a:cubicBezTo>
                    <a:pt x="64" y="1714"/>
                    <a:pt x="83" y="1663"/>
                    <a:pt x="102" y="1619"/>
                  </a:cubicBezTo>
                  <a:cubicBezTo>
                    <a:pt x="121" y="1574"/>
                    <a:pt x="140" y="1524"/>
                    <a:pt x="165" y="1479"/>
                  </a:cubicBezTo>
                  <a:cubicBezTo>
                    <a:pt x="210" y="1384"/>
                    <a:pt x="254" y="1289"/>
                    <a:pt x="305" y="1200"/>
                  </a:cubicBezTo>
                  <a:cubicBezTo>
                    <a:pt x="305" y="1200"/>
                    <a:pt x="305" y="1200"/>
                    <a:pt x="343" y="1130"/>
                  </a:cubicBezTo>
                  <a:cubicBezTo>
                    <a:pt x="343" y="1130"/>
                    <a:pt x="343" y="1130"/>
                    <a:pt x="387" y="1060"/>
                  </a:cubicBezTo>
                  <a:cubicBezTo>
                    <a:pt x="413" y="1016"/>
                    <a:pt x="438" y="971"/>
                    <a:pt x="470" y="933"/>
                  </a:cubicBezTo>
                  <a:cubicBezTo>
                    <a:pt x="496" y="889"/>
                    <a:pt x="527" y="845"/>
                    <a:pt x="553" y="806"/>
                  </a:cubicBezTo>
                  <a:cubicBezTo>
                    <a:pt x="584" y="768"/>
                    <a:pt x="616" y="724"/>
                    <a:pt x="648" y="686"/>
                  </a:cubicBezTo>
                  <a:cubicBezTo>
                    <a:pt x="705" y="609"/>
                    <a:pt x="769" y="540"/>
                    <a:pt x="832" y="476"/>
                  </a:cubicBezTo>
                  <a:cubicBezTo>
                    <a:pt x="889" y="413"/>
                    <a:pt x="953" y="349"/>
                    <a:pt x="1010" y="298"/>
                  </a:cubicBezTo>
                  <a:cubicBezTo>
                    <a:pt x="1067" y="248"/>
                    <a:pt x="1118" y="197"/>
                    <a:pt x="1168" y="159"/>
                  </a:cubicBezTo>
                  <a:cubicBezTo>
                    <a:pt x="1219" y="121"/>
                    <a:pt x="1264" y="89"/>
                    <a:pt x="1302" y="64"/>
                  </a:cubicBezTo>
                  <a:cubicBezTo>
                    <a:pt x="1340" y="32"/>
                    <a:pt x="1378" y="13"/>
                    <a:pt x="1397" y="0"/>
                  </a:cubicBezTo>
                  <a:lnTo>
                    <a:pt x="1397"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4" name="Freeform 68"/>
            <p:cNvSpPr>
              <a:spLocks noChangeArrowheads="1"/>
            </p:cNvSpPr>
            <p:nvPr/>
          </p:nvSpPr>
          <p:spPr bwMode="auto">
            <a:xfrm>
              <a:off x="19050241" y="7168813"/>
              <a:ext cx="1436021" cy="1894317"/>
            </a:xfrm>
            <a:custGeom>
              <a:avLst/>
              <a:gdLst>
                <a:gd name="T0" fmla="*/ 1613 w 1620"/>
                <a:gd name="T1" fmla="*/ 0 h 2134"/>
                <a:gd name="T2" fmla="*/ 1619 w 1620"/>
                <a:gd name="T3" fmla="*/ 25 h 2134"/>
                <a:gd name="T4" fmla="*/ 1613 w 1620"/>
                <a:gd name="T5" fmla="*/ 31 h 2134"/>
                <a:gd name="T6" fmla="*/ 1587 w 1620"/>
                <a:gd name="T7" fmla="*/ 38 h 2134"/>
                <a:gd name="T8" fmla="*/ 1486 w 1620"/>
                <a:gd name="T9" fmla="*/ 95 h 2134"/>
                <a:gd name="T10" fmla="*/ 1346 w 1620"/>
                <a:gd name="T11" fmla="*/ 190 h 2134"/>
                <a:gd name="T12" fmla="*/ 1181 w 1620"/>
                <a:gd name="T13" fmla="*/ 342 h 2134"/>
                <a:gd name="T14" fmla="*/ 1010 w 1620"/>
                <a:gd name="T15" fmla="*/ 539 h 2134"/>
                <a:gd name="T16" fmla="*/ 838 w 1620"/>
                <a:gd name="T17" fmla="*/ 781 h 2134"/>
                <a:gd name="T18" fmla="*/ 762 w 1620"/>
                <a:gd name="T19" fmla="*/ 914 h 2134"/>
                <a:gd name="T20" fmla="*/ 686 w 1620"/>
                <a:gd name="T21" fmla="*/ 1053 h 2134"/>
                <a:gd name="T22" fmla="*/ 553 w 1620"/>
                <a:gd name="T23" fmla="*/ 1345 h 2134"/>
                <a:gd name="T24" fmla="*/ 495 w 1620"/>
                <a:gd name="T25" fmla="*/ 1498 h 2134"/>
                <a:gd name="T26" fmla="*/ 445 w 1620"/>
                <a:gd name="T27" fmla="*/ 1656 h 2134"/>
                <a:gd name="T28" fmla="*/ 394 w 1620"/>
                <a:gd name="T29" fmla="*/ 1809 h 2134"/>
                <a:gd name="T30" fmla="*/ 349 w 1620"/>
                <a:gd name="T31" fmla="*/ 1955 h 2134"/>
                <a:gd name="T32" fmla="*/ 292 w 1620"/>
                <a:gd name="T33" fmla="*/ 2133 h 2134"/>
                <a:gd name="T34" fmla="*/ 0 w 1620"/>
                <a:gd name="T35" fmla="*/ 2133 h 2134"/>
                <a:gd name="T36" fmla="*/ 70 w 1620"/>
                <a:gd name="T37" fmla="*/ 1866 h 2134"/>
                <a:gd name="T38" fmla="*/ 191 w 1620"/>
                <a:gd name="T39" fmla="*/ 1555 h 2134"/>
                <a:gd name="T40" fmla="*/ 267 w 1620"/>
                <a:gd name="T41" fmla="*/ 1403 h 2134"/>
                <a:gd name="T42" fmla="*/ 343 w 1620"/>
                <a:gd name="T43" fmla="*/ 1250 h 2134"/>
                <a:gd name="T44" fmla="*/ 514 w 1620"/>
                <a:gd name="T45" fmla="*/ 952 h 2134"/>
                <a:gd name="T46" fmla="*/ 603 w 1620"/>
                <a:gd name="T47" fmla="*/ 812 h 2134"/>
                <a:gd name="T48" fmla="*/ 705 w 1620"/>
                <a:gd name="T49" fmla="*/ 685 h 2134"/>
                <a:gd name="T50" fmla="*/ 749 w 1620"/>
                <a:gd name="T51" fmla="*/ 622 h 2134"/>
                <a:gd name="T52" fmla="*/ 806 w 1620"/>
                <a:gd name="T53" fmla="*/ 558 h 2134"/>
                <a:gd name="T54" fmla="*/ 908 w 1620"/>
                <a:gd name="T55" fmla="*/ 450 h 2134"/>
                <a:gd name="T56" fmla="*/ 1111 w 1620"/>
                <a:gd name="T57" fmla="*/ 260 h 2134"/>
                <a:gd name="T58" fmla="*/ 1301 w 1620"/>
                <a:gd name="T59" fmla="*/ 127 h 2134"/>
                <a:gd name="T60" fmla="*/ 1467 w 1620"/>
                <a:gd name="T61" fmla="*/ 51 h 2134"/>
                <a:gd name="T62" fmla="*/ 1613 w 1620"/>
                <a:gd name="T63" fmla="*/ 0 h 2134"/>
                <a:gd name="T64" fmla="*/ 1613 w 1620"/>
                <a:gd name="T65" fmla="*/ 0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0" h="2134">
                  <a:moveTo>
                    <a:pt x="1613" y="0"/>
                  </a:moveTo>
                  <a:cubicBezTo>
                    <a:pt x="1613" y="0"/>
                    <a:pt x="1613" y="0"/>
                    <a:pt x="1619" y="25"/>
                  </a:cubicBezTo>
                  <a:cubicBezTo>
                    <a:pt x="1619" y="25"/>
                    <a:pt x="1619" y="25"/>
                    <a:pt x="1613" y="31"/>
                  </a:cubicBezTo>
                  <a:cubicBezTo>
                    <a:pt x="1606" y="31"/>
                    <a:pt x="1600" y="38"/>
                    <a:pt x="1587" y="38"/>
                  </a:cubicBezTo>
                  <a:cubicBezTo>
                    <a:pt x="1562" y="51"/>
                    <a:pt x="1530" y="70"/>
                    <a:pt x="1486" y="95"/>
                  </a:cubicBezTo>
                  <a:cubicBezTo>
                    <a:pt x="1448" y="120"/>
                    <a:pt x="1397" y="152"/>
                    <a:pt x="1346" y="190"/>
                  </a:cubicBezTo>
                  <a:cubicBezTo>
                    <a:pt x="1295" y="235"/>
                    <a:pt x="1238" y="279"/>
                    <a:pt x="1181" y="342"/>
                  </a:cubicBezTo>
                  <a:cubicBezTo>
                    <a:pt x="1124" y="400"/>
                    <a:pt x="1067" y="463"/>
                    <a:pt x="1010" y="539"/>
                  </a:cubicBezTo>
                  <a:cubicBezTo>
                    <a:pt x="953" y="609"/>
                    <a:pt x="895" y="692"/>
                    <a:pt x="838" y="781"/>
                  </a:cubicBezTo>
                  <a:cubicBezTo>
                    <a:pt x="813" y="819"/>
                    <a:pt x="787" y="869"/>
                    <a:pt x="762" y="914"/>
                  </a:cubicBezTo>
                  <a:cubicBezTo>
                    <a:pt x="737" y="958"/>
                    <a:pt x="711" y="1003"/>
                    <a:pt x="686" y="1053"/>
                  </a:cubicBezTo>
                  <a:cubicBezTo>
                    <a:pt x="635" y="1149"/>
                    <a:pt x="591" y="1244"/>
                    <a:pt x="553" y="1345"/>
                  </a:cubicBezTo>
                  <a:cubicBezTo>
                    <a:pt x="533" y="1396"/>
                    <a:pt x="508" y="1447"/>
                    <a:pt x="495" y="1498"/>
                  </a:cubicBezTo>
                  <a:cubicBezTo>
                    <a:pt x="476" y="1549"/>
                    <a:pt x="457" y="1599"/>
                    <a:pt x="445" y="1656"/>
                  </a:cubicBezTo>
                  <a:cubicBezTo>
                    <a:pt x="426" y="1707"/>
                    <a:pt x="413" y="1758"/>
                    <a:pt x="394" y="1809"/>
                  </a:cubicBezTo>
                  <a:cubicBezTo>
                    <a:pt x="381" y="1860"/>
                    <a:pt x="368" y="1904"/>
                    <a:pt x="349" y="1955"/>
                  </a:cubicBezTo>
                  <a:cubicBezTo>
                    <a:pt x="337" y="2018"/>
                    <a:pt x="311" y="2075"/>
                    <a:pt x="292" y="2133"/>
                  </a:cubicBezTo>
                  <a:cubicBezTo>
                    <a:pt x="292" y="2133"/>
                    <a:pt x="292" y="2133"/>
                    <a:pt x="0" y="2133"/>
                  </a:cubicBezTo>
                  <a:cubicBezTo>
                    <a:pt x="13" y="2044"/>
                    <a:pt x="38" y="1955"/>
                    <a:pt x="70" y="1866"/>
                  </a:cubicBezTo>
                  <a:cubicBezTo>
                    <a:pt x="102" y="1764"/>
                    <a:pt x="146" y="1663"/>
                    <a:pt x="191" y="1555"/>
                  </a:cubicBezTo>
                  <a:cubicBezTo>
                    <a:pt x="216" y="1504"/>
                    <a:pt x="242" y="1453"/>
                    <a:pt x="267" y="1403"/>
                  </a:cubicBezTo>
                  <a:cubicBezTo>
                    <a:pt x="292" y="1352"/>
                    <a:pt x="318" y="1301"/>
                    <a:pt x="343" y="1250"/>
                  </a:cubicBezTo>
                  <a:cubicBezTo>
                    <a:pt x="394" y="1149"/>
                    <a:pt x="451" y="1047"/>
                    <a:pt x="514" y="952"/>
                  </a:cubicBezTo>
                  <a:cubicBezTo>
                    <a:pt x="540" y="907"/>
                    <a:pt x="572" y="857"/>
                    <a:pt x="603" y="812"/>
                  </a:cubicBezTo>
                  <a:cubicBezTo>
                    <a:pt x="635" y="768"/>
                    <a:pt x="667" y="723"/>
                    <a:pt x="705" y="685"/>
                  </a:cubicBezTo>
                  <a:cubicBezTo>
                    <a:pt x="717" y="660"/>
                    <a:pt x="737" y="641"/>
                    <a:pt x="749" y="622"/>
                  </a:cubicBezTo>
                  <a:cubicBezTo>
                    <a:pt x="768" y="596"/>
                    <a:pt x="787" y="577"/>
                    <a:pt x="806" y="558"/>
                  </a:cubicBezTo>
                  <a:cubicBezTo>
                    <a:pt x="838" y="520"/>
                    <a:pt x="870" y="482"/>
                    <a:pt x="908" y="450"/>
                  </a:cubicBezTo>
                  <a:cubicBezTo>
                    <a:pt x="978" y="381"/>
                    <a:pt x="1048" y="317"/>
                    <a:pt x="1111" y="260"/>
                  </a:cubicBezTo>
                  <a:cubicBezTo>
                    <a:pt x="1181" y="209"/>
                    <a:pt x="1244" y="165"/>
                    <a:pt x="1301" y="127"/>
                  </a:cubicBezTo>
                  <a:cubicBezTo>
                    <a:pt x="1365" y="95"/>
                    <a:pt x="1422" y="70"/>
                    <a:pt x="1467" y="51"/>
                  </a:cubicBezTo>
                  <a:cubicBezTo>
                    <a:pt x="1543" y="12"/>
                    <a:pt x="1594" y="0"/>
                    <a:pt x="1613" y="0"/>
                  </a:cubicBezTo>
                  <a:lnTo>
                    <a:pt x="1613"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5" name="Freeform 69"/>
            <p:cNvSpPr>
              <a:spLocks noChangeArrowheads="1"/>
            </p:cNvSpPr>
            <p:nvPr/>
          </p:nvSpPr>
          <p:spPr bwMode="auto">
            <a:xfrm>
              <a:off x="18345926" y="7000516"/>
              <a:ext cx="1545581" cy="2062615"/>
            </a:xfrm>
            <a:custGeom>
              <a:avLst/>
              <a:gdLst>
                <a:gd name="T0" fmla="*/ 1695 w 1740"/>
                <a:gd name="T1" fmla="*/ 0 h 2325"/>
                <a:gd name="T2" fmla="*/ 1733 w 1740"/>
                <a:gd name="T3" fmla="*/ 7 h 2325"/>
                <a:gd name="T4" fmla="*/ 1739 w 1740"/>
                <a:gd name="T5" fmla="*/ 19 h 2325"/>
                <a:gd name="T6" fmla="*/ 1726 w 1740"/>
                <a:gd name="T7" fmla="*/ 26 h 2325"/>
                <a:gd name="T8" fmla="*/ 1695 w 1740"/>
                <a:gd name="T9" fmla="*/ 38 h 2325"/>
                <a:gd name="T10" fmla="*/ 1587 w 1740"/>
                <a:gd name="T11" fmla="*/ 95 h 2325"/>
                <a:gd name="T12" fmla="*/ 1428 w 1740"/>
                <a:gd name="T13" fmla="*/ 203 h 2325"/>
                <a:gd name="T14" fmla="*/ 1244 w 1740"/>
                <a:gd name="T15" fmla="*/ 375 h 2325"/>
                <a:gd name="T16" fmla="*/ 1053 w 1740"/>
                <a:gd name="T17" fmla="*/ 597 h 2325"/>
                <a:gd name="T18" fmla="*/ 869 w 1740"/>
                <a:gd name="T19" fmla="*/ 870 h 2325"/>
                <a:gd name="T20" fmla="*/ 844 w 1740"/>
                <a:gd name="T21" fmla="*/ 902 h 2325"/>
                <a:gd name="T22" fmla="*/ 825 w 1740"/>
                <a:gd name="T23" fmla="*/ 940 h 2325"/>
                <a:gd name="T24" fmla="*/ 781 w 1740"/>
                <a:gd name="T25" fmla="*/ 1016 h 2325"/>
                <a:gd name="T26" fmla="*/ 698 w 1740"/>
                <a:gd name="T27" fmla="*/ 1175 h 2325"/>
                <a:gd name="T28" fmla="*/ 552 w 1740"/>
                <a:gd name="T29" fmla="*/ 1511 h 2325"/>
                <a:gd name="T30" fmla="*/ 489 w 1740"/>
                <a:gd name="T31" fmla="*/ 1683 h 2325"/>
                <a:gd name="T32" fmla="*/ 438 w 1740"/>
                <a:gd name="T33" fmla="*/ 1854 h 2325"/>
                <a:gd name="T34" fmla="*/ 342 w 1740"/>
                <a:gd name="T35" fmla="*/ 2190 h 2325"/>
                <a:gd name="T36" fmla="*/ 304 w 1740"/>
                <a:gd name="T37" fmla="*/ 2324 h 2325"/>
                <a:gd name="T38" fmla="*/ 0 w 1740"/>
                <a:gd name="T39" fmla="*/ 2324 h 2325"/>
                <a:gd name="T40" fmla="*/ 57 w 1740"/>
                <a:gd name="T41" fmla="*/ 2108 h 2325"/>
                <a:gd name="T42" fmla="*/ 114 w 1740"/>
                <a:gd name="T43" fmla="*/ 1936 h 2325"/>
                <a:gd name="T44" fmla="*/ 152 w 1740"/>
                <a:gd name="T45" fmla="*/ 1847 h 2325"/>
                <a:gd name="T46" fmla="*/ 184 w 1740"/>
                <a:gd name="T47" fmla="*/ 1765 h 2325"/>
                <a:gd name="T48" fmla="*/ 266 w 1740"/>
                <a:gd name="T49" fmla="*/ 1587 h 2325"/>
                <a:gd name="T50" fmla="*/ 342 w 1740"/>
                <a:gd name="T51" fmla="*/ 1416 h 2325"/>
                <a:gd name="T52" fmla="*/ 527 w 1740"/>
                <a:gd name="T53" fmla="*/ 1079 h 2325"/>
                <a:gd name="T54" fmla="*/ 622 w 1740"/>
                <a:gd name="T55" fmla="*/ 921 h 2325"/>
                <a:gd name="T56" fmla="*/ 673 w 1740"/>
                <a:gd name="T57" fmla="*/ 845 h 2325"/>
                <a:gd name="T58" fmla="*/ 704 w 1740"/>
                <a:gd name="T59" fmla="*/ 813 h 2325"/>
                <a:gd name="T60" fmla="*/ 730 w 1740"/>
                <a:gd name="T61" fmla="*/ 775 h 2325"/>
                <a:gd name="T62" fmla="*/ 781 w 1740"/>
                <a:gd name="T63" fmla="*/ 705 h 2325"/>
                <a:gd name="T64" fmla="*/ 838 w 1740"/>
                <a:gd name="T65" fmla="*/ 635 h 2325"/>
                <a:gd name="T66" fmla="*/ 952 w 1740"/>
                <a:gd name="T67" fmla="*/ 508 h 2325"/>
                <a:gd name="T68" fmla="*/ 1174 w 1740"/>
                <a:gd name="T69" fmla="*/ 299 h 2325"/>
                <a:gd name="T70" fmla="*/ 1390 w 1740"/>
                <a:gd name="T71" fmla="*/ 146 h 2325"/>
                <a:gd name="T72" fmla="*/ 1561 w 1740"/>
                <a:gd name="T73" fmla="*/ 51 h 2325"/>
                <a:gd name="T74" fmla="*/ 1695 w 1740"/>
                <a:gd name="T75" fmla="*/ 0 h 2325"/>
                <a:gd name="T76" fmla="*/ 1695 w 1740"/>
                <a:gd name="T77" fmla="*/ 0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0" h="2325">
                  <a:moveTo>
                    <a:pt x="1695" y="0"/>
                  </a:moveTo>
                  <a:cubicBezTo>
                    <a:pt x="1707" y="7"/>
                    <a:pt x="1720" y="7"/>
                    <a:pt x="1733" y="7"/>
                  </a:cubicBezTo>
                  <a:cubicBezTo>
                    <a:pt x="1733" y="7"/>
                    <a:pt x="1733" y="7"/>
                    <a:pt x="1739" y="19"/>
                  </a:cubicBezTo>
                  <a:cubicBezTo>
                    <a:pt x="1739" y="19"/>
                    <a:pt x="1733" y="19"/>
                    <a:pt x="1726" y="26"/>
                  </a:cubicBezTo>
                  <a:cubicBezTo>
                    <a:pt x="1720" y="26"/>
                    <a:pt x="1707" y="32"/>
                    <a:pt x="1695" y="38"/>
                  </a:cubicBezTo>
                  <a:cubicBezTo>
                    <a:pt x="1669" y="51"/>
                    <a:pt x="1631" y="70"/>
                    <a:pt x="1587" y="95"/>
                  </a:cubicBezTo>
                  <a:cubicBezTo>
                    <a:pt x="1542" y="121"/>
                    <a:pt x="1485" y="159"/>
                    <a:pt x="1428" y="203"/>
                  </a:cubicBezTo>
                  <a:cubicBezTo>
                    <a:pt x="1371" y="254"/>
                    <a:pt x="1307" y="305"/>
                    <a:pt x="1244" y="375"/>
                  </a:cubicBezTo>
                  <a:cubicBezTo>
                    <a:pt x="1180" y="438"/>
                    <a:pt x="1117" y="515"/>
                    <a:pt x="1053" y="597"/>
                  </a:cubicBezTo>
                  <a:cubicBezTo>
                    <a:pt x="990" y="679"/>
                    <a:pt x="926" y="768"/>
                    <a:pt x="869" y="870"/>
                  </a:cubicBezTo>
                  <a:cubicBezTo>
                    <a:pt x="857" y="883"/>
                    <a:pt x="850" y="889"/>
                    <a:pt x="844" y="902"/>
                  </a:cubicBezTo>
                  <a:cubicBezTo>
                    <a:pt x="838" y="914"/>
                    <a:pt x="831" y="927"/>
                    <a:pt x="825" y="940"/>
                  </a:cubicBezTo>
                  <a:cubicBezTo>
                    <a:pt x="812" y="965"/>
                    <a:pt x="793" y="990"/>
                    <a:pt x="781" y="1016"/>
                  </a:cubicBezTo>
                  <a:cubicBezTo>
                    <a:pt x="755" y="1073"/>
                    <a:pt x="723" y="1124"/>
                    <a:pt x="698" y="1175"/>
                  </a:cubicBezTo>
                  <a:cubicBezTo>
                    <a:pt x="647" y="1283"/>
                    <a:pt x="596" y="1397"/>
                    <a:pt x="552" y="1511"/>
                  </a:cubicBezTo>
                  <a:cubicBezTo>
                    <a:pt x="533" y="1568"/>
                    <a:pt x="508" y="1619"/>
                    <a:pt x="489" y="1683"/>
                  </a:cubicBezTo>
                  <a:cubicBezTo>
                    <a:pt x="476" y="1740"/>
                    <a:pt x="451" y="1797"/>
                    <a:pt x="438" y="1854"/>
                  </a:cubicBezTo>
                  <a:cubicBezTo>
                    <a:pt x="406" y="1968"/>
                    <a:pt x="374" y="2082"/>
                    <a:pt x="342" y="2190"/>
                  </a:cubicBezTo>
                  <a:cubicBezTo>
                    <a:pt x="330" y="2235"/>
                    <a:pt x="317" y="2279"/>
                    <a:pt x="304" y="2324"/>
                  </a:cubicBezTo>
                  <a:cubicBezTo>
                    <a:pt x="304" y="2324"/>
                    <a:pt x="304" y="2324"/>
                    <a:pt x="0" y="2324"/>
                  </a:cubicBezTo>
                  <a:cubicBezTo>
                    <a:pt x="19" y="2254"/>
                    <a:pt x="38" y="2178"/>
                    <a:pt x="57" y="2108"/>
                  </a:cubicBezTo>
                  <a:cubicBezTo>
                    <a:pt x="76" y="2051"/>
                    <a:pt x="95" y="1994"/>
                    <a:pt x="114" y="1936"/>
                  </a:cubicBezTo>
                  <a:cubicBezTo>
                    <a:pt x="127" y="1905"/>
                    <a:pt x="139" y="1879"/>
                    <a:pt x="152" y="1847"/>
                  </a:cubicBezTo>
                  <a:cubicBezTo>
                    <a:pt x="165" y="1822"/>
                    <a:pt x="178" y="1790"/>
                    <a:pt x="184" y="1765"/>
                  </a:cubicBezTo>
                  <a:cubicBezTo>
                    <a:pt x="209" y="1708"/>
                    <a:pt x="235" y="1651"/>
                    <a:pt x="266" y="1587"/>
                  </a:cubicBezTo>
                  <a:cubicBezTo>
                    <a:pt x="292" y="1530"/>
                    <a:pt x="317" y="1473"/>
                    <a:pt x="342" y="1416"/>
                  </a:cubicBezTo>
                  <a:cubicBezTo>
                    <a:pt x="400" y="1302"/>
                    <a:pt x="463" y="1187"/>
                    <a:pt x="527" y="1079"/>
                  </a:cubicBezTo>
                  <a:cubicBezTo>
                    <a:pt x="558" y="1029"/>
                    <a:pt x="590" y="972"/>
                    <a:pt x="622" y="921"/>
                  </a:cubicBezTo>
                  <a:cubicBezTo>
                    <a:pt x="641" y="895"/>
                    <a:pt x="660" y="870"/>
                    <a:pt x="673" y="845"/>
                  </a:cubicBezTo>
                  <a:cubicBezTo>
                    <a:pt x="685" y="832"/>
                    <a:pt x="692" y="819"/>
                    <a:pt x="704" y="813"/>
                  </a:cubicBezTo>
                  <a:cubicBezTo>
                    <a:pt x="711" y="800"/>
                    <a:pt x="717" y="787"/>
                    <a:pt x="730" y="775"/>
                  </a:cubicBezTo>
                  <a:cubicBezTo>
                    <a:pt x="749" y="749"/>
                    <a:pt x="762" y="724"/>
                    <a:pt x="781" y="705"/>
                  </a:cubicBezTo>
                  <a:cubicBezTo>
                    <a:pt x="800" y="679"/>
                    <a:pt x="819" y="660"/>
                    <a:pt x="838" y="635"/>
                  </a:cubicBezTo>
                  <a:cubicBezTo>
                    <a:pt x="876" y="591"/>
                    <a:pt x="914" y="546"/>
                    <a:pt x="952" y="508"/>
                  </a:cubicBezTo>
                  <a:cubicBezTo>
                    <a:pt x="1028" y="432"/>
                    <a:pt x="1104" y="356"/>
                    <a:pt x="1174" y="299"/>
                  </a:cubicBezTo>
                  <a:cubicBezTo>
                    <a:pt x="1250" y="235"/>
                    <a:pt x="1320" y="184"/>
                    <a:pt x="1390" y="146"/>
                  </a:cubicBezTo>
                  <a:cubicBezTo>
                    <a:pt x="1453" y="102"/>
                    <a:pt x="1510" y="70"/>
                    <a:pt x="1561" y="51"/>
                  </a:cubicBezTo>
                  <a:cubicBezTo>
                    <a:pt x="1625" y="26"/>
                    <a:pt x="1669" y="7"/>
                    <a:pt x="1695" y="0"/>
                  </a:cubicBezTo>
                  <a:lnTo>
                    <a:pt x="1695"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6" name="Freeform 70"/>
            <p:cNvSpPr>
              <a:spLocks noChangeArrowheads="1"/>
            </p:cNvSpPr>
            <p:nvPr/>
          </p:nvSpPr>
          <p:spPr bwMode="auto">
            <a:xfrm>
              <a:off x="17622047" y="6887013"/>
              <a:ext cx="1655138" cy="2176116"/>
            </a:xfrm>
            <a:custGeom>
              <a:avLst/>
              <a:gdLst>
                <a:gd name="T0" fmla="*/ 1796 w 1867"/>
                <a:gd name="T1" fmla="*/ 0 h 2452"/>
                <a:gd name="T2" fmla="*/ 1866 w 1867"/>
                <a:gd name="T3" fmla="*/ 13 h 2452"/>
                <a:gd name="T4" fmla="*/ 1866 w 1867"/>
                <a:gd name="T5" fmla="*/ 13 h 2452"/>
                <a:gd name="T6" fmla="*/ 1834 w 1867"/>
                <a:gd name="T7" fmla="*/ 26 h 2452"/>
                <a:gd name="T8" fmla="*/ 1714 w 1867"/>
                <a:gd name="T9" fmla="*/ 83 h 2452"/>
                <a:gd name="T10" fmla="*/ 1549 w 1867"/>
                <a:gd name="T11" fmla="*/ 203 h 2452"/>
                <a:gd name="T12" fmla="*/ 1358 w 1867"/>
                <a:gd name="T13" fmla="*/ 375 h 2452"/>
                <a:gd name="T14" fmla="*/ 1155 w 1867"/>
                <a:gd name="T15" fmla="*/ 610 h 2452"/>
                <a:gd name="T16" fmla="*/ 958 w 1867"/>
                <a:gd name="T17" fmla="*/ 895 h 2452"/>
                <a:gd name="T18" fmla="*/ 774 w 1867"/>
                <a:gd name="T19" fmla="*/ 1219 h 2452"/>
                <a:gd name="T20" fmla="*/ 730 w 1867"/>
                <a:gd name="T21" fmla="*/ 1302 h 2452"/>
                <a:gd name="T22" fmla="*/ 692 w 1867"/>
                <a:gd name="T23" fmla="*/ 1390 h 2452"/>
                <a:gd name="T24" fmla="*/ 647 w 1867"/>
                <a:gd name="T25" fmla="*/ 1479 h 2452"/>
                <a:gd name="T26" fmla="*/ 609 w 1867"/>
                <a:gd name="T27" fmla="*/ 1568 h 2452"/>
                <a:gd name="T28" fmla="*/ 577 w 1867"/>
                <a:gd name="T29" fmla="*/ 1657 h 2452"/>
                <a:gd name="T30" fmla="*/ 539 w 1867"/>
                <a:gd name="T31" fmla="*/ 1746 h 2452"/>
                <a:gd name="T32" fmla="*/ 508 w 1867"/>
                <a:gd name="T33" fmla="*/ 1835 h 2452"/>
                <a:gd name="T34" fmla="*/ 476 w 1867"/>
                <a:gd name="T35" fmla="*/ 1924 h 2452"/>
                <a:gd name="T36" fmla="*/ 419 w 1867"/>
                <a:gd name="T37" fmla="*/ 2101 h 2452"/>
                <a:gd name="T38" fmla="*/ 362 w 1867"/>
                <a:gd name="T39" fmla="*/ 2279 h 2452"/>
                <a:gd name="T40" fmla="*/ 305 w 1867"/>
                <a:gd name="T41" fmla="*/ 2444 h 2452"/>
                <a:gd name="T42" fmla="*/ 305 w 1867"/>
                <a:gd name="T43" fmla="*/ 2451 h 2452"/>
                <a:gd name="T44" fmla="*/ 0 w 1867"/>
                <a:gd name="T45" fmla="*/ 2451 h 2452"/>
                <a:gd name="T46" fmla="*/ 25 w 1867"/>
                <a:gd name="T47" fmla="*/ 2355 h 2452"/>
                <a:gd name="T48" fmla="*/ 82 w 1867"/>
                <a:gd name="T49" fmla="*/ 2184 h 2452"/>
                <a:gd name="T50" fmla="*/ 228 w 1867"/>
                <a:gd name="T51" fmla="*/ 1828 h 2452"/>
                <a:gd name="T52" fmla="*/ 273 w 1867"/>
                <a:gd name="T53" fmla="*/ 1733 h 2452"/>
                <a:gd name="T54" fmla="*/ 317 w 1867"/>
                <a:gd name="T55" fmla="*/ 1644 h 2452"/>
                <a:gd name="T56" fmla="*/ 362 w 1867"/>
                <a:gd name="T57" fmla="*/ 1556 h 2452"/>
                <a:gd name="T58" fmla="*/ 406 w 1867"/>
                <a:gd name="T59" fmla="*/ 1467 h 2452"/>
                <a:gd name="T60" fmla="*/ 450 w 1867"/>
                <a:gd name="T61" fmla="*/ 1378 h 2452"/>
                <a:gd name="T62" fmla="*/ 501 w 1867"/>
                <a:gd name="T63" fmla="*/ 1289 h 2452"/>
                <a:gd name="T64" fmla="*/ 552 w 1867"/>
                <a:gd name="T65" fmla="*/ 1206 h 2452"/>
                <a:gd name="T66" fmla="*/ 603 w 1867"/>
                <a:gd name="T67" fmla="*/ 1117 h 2452"/>
                <a:gd name="T68" fmla="*/ 704 w 1867"/>
                <a:gd name="T69" fmla="*/ 959 h 2452"/>
                <a:gd name="T70" fmla="*/ 819 w 1867"/>
                <a:gd name="T71" fmla="*/ 800 h 2452"/>
                <a:gd name="T72" fmla="*/ 933 w 1867"/>
                <a:gd name="T73" fmla="*/ 654 h 2452"/>
                <a:gd name="T74" fmla="*/ 990 w 1867"/>
                <a:gd name="T75" fmla="*/ 591 h 2452"/>
                <a:gd name="T76" fmla="*/ 1054 w 1867"/>
                <a:gd name="T77" fmla="*/ 521 h 2452"/>
                <a:gd name="T78" fmla="*/ 1288 w 1867"/>
                <a:gd name="T79" fmla="*/ 299 h 2452"/>
                <a:gd name="T80" fmla="*/ 1504 w 1867"/>
                <a:gd name="T81" fmla="*/ 140 h 2452"/>
                <a:gd name="T82" fmla="*/ 1695 w 1867"/>
                <a:gd name="T83" fmla="*/ 38 h 2452"/>
                <a:gd name="T84" fmla="*/ 1796 w 1867"/>
                <a:gd name="T85" fmla="*/ 0 h 2452"/>
                <a:gd name="T86" fmla="*/ 1796 w 1867"/>
                <a:gd name="T87"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7" h="2452">
                  <a:moveTo>
                    <a:pt x="1796" y="0"/>
                  </a:moveTo>
                  <a:cubicBezTo>
                    <a:pt x="1815" y="7"/>
                    <a:pt x="1841" y="7"/>
                    <a:pt x="1866" y="13"/>
                  </a:cubicBezTo>
                  <a:lnTo>
                    <a:pt x="1866" y="13"/>
                  </a:lnTo>
                  <a:cubicBezTo>
                    <a:pt x="1854" y="13"/>
                    <a:pt x="1847" y="19"/>
                    <a:pt x="1834" y="26"/>
                  </a:cubicBezTo>
                  <a:cubicBezTo>
                    <a:pt x="1803" y="38"/>
                    <a:pt x="1765" y="57"/>
                    <a:pt x="1714" y="83"/>
                  </a:cubicBezTo>
                  <a:cubicBezTo>
                    <a:pt x="1669" y="115"/>
                    <a:pt x="1612" y="153"/>
                    <a:pt x="1549" y="203"/>
                  </a:cubicBezTo>
                  <a:cubicBezTo>
                    <a:pt x="1485" y="248"/>
                    <a:pt x="1422" y="305"/>
                    <a:pt x="1358" y="375"/>
                  </a:cubicBezTo>
                  <a:cubicBezTo>
                    <a:pt x="1288" y="445"/>
                    <a:pt x="1219" y="527"/>
                    <a:pt x="1155" y="610"/>
                  </a:cubicBezTo>
                  <a:cubicBezTo>
                    <a:pt x="1085" y="699"/>
                    <a:pt x="1022" y="794"/>
                    <a:pt x="958" y="895"/>
                  </a:cubicBezTo>
                  <a:cubicBezTo>
                    <a:pt x="895" y="997"/>
                    <a:pt x="831" y="1105"/>
                    <a:pt x="774" y="1219"/>
                  </a:cubicBezTo>
                  <a:cubicBezTo>
                    <a:pt x="762" y="1244"/>
                    <a:pt x="743" y="1276"/>
                    <a:pt x="730" y="1302"/>
                  </a:cubicBezTo>
                  <a:cubicBezTo>
                    <a:pt x="717" y="1333"/>
                    <a:pt x="704" y="1359"/>
                    <a:pt x="692" y="1390"/>
                  </a:cubicBezTo>
                  <a:cubicBezTo>
                    <a:pt x="679" y="1416"/>
                    <a:pt x="660" y="1448"/>
                    <a:pt x="647" y="1479"/>
                  </a:cubicBezTo>
                  <a:cubicBezTo>
                    <a:pt x="647" y="1479"/>
                    <a:pt x="647" y="1479"/>
                    <a:pt x="609" y="1568"/>
                  </a:cubicBezTo>
                  <a:cubicBezTo>
                    <a:pt x="609" y="1568"/>
                    <a:pt x="609" y="1568"/>
                    <a:pt x="577" y="1657"/>
                  </a:cubicBezTo>
                  <a:cubicBezTo>
                    <a:pt x="565" y="1683"/>
                    <a:pt x="552" y="1714"/>
                    <a:pt x="539" y="1746"/>
                  </a:cubicBezTo>
                  <a:cubicBezTo>
                    <a:pt x="527" y="1771"/>
                    <a:pt x="520" y="1803"/>
                    <a:pt x="508" y="1835"/>
                  </a:cubicBezTo>
                  <a:cubicBezTo>
                    <a:pt x="495" y="1867"/>
                    <a:pt x="489" y="1892"/>
                    <a:pt x="476" y="1924"/>
                  </a:cubicBezTo>
                  <a:cubicBezTo>
                    <a:pt x="457" y="1987"/>
                    <a:pt x="438" y="2044"/>
                    <a:pt x="419" y="2101"/>
                  </a:cubicBezTo>
                  <a:cubicBezTo>
                    <a:pt x="400" y="2165"/>
                    <a:pt x="381" y="2222"/>
                    <a:pt x="362" y="2279"/>
                  </a:cubicBezTo>
                  <a:cubicBezTo>
                    <a:pt x="343" y="2336"/>
                    <a:pt x="324" y="2393"/>
                    <a:pt x="305" y="2444"/>
                  </a:cubicBezTo>
                  <a:lnTo>
                    <a:pt x="305" y="2451"/>
                  </a:lnTo>
                  <a:cubicBezTo>
                    <a:pt x="305" y="2451"/>
                    <a:pt x="305" y="2451"/>
                    <a:pt x="0" y="2451"/>
                  </a:cubicBezTo>
                  <a:cubicBezTo>
                    <a:pt x="13" y="2419"/>
                    <a:pt x="19" y="2387"/>
                    <a:pt x="25" y="2355"/>
                  </a:cubicBezTo>
                  <a:cubicBezTo>
                    <a:pt x="44" y="2298"/>
                    <a:pt x="63" y="2241"/>
                    <a:pt x="82" y="2184"/>
                  </a:cubicBezTo>
                  <a:cubicBezTo>
                    <a:pt x="127" y="2063"/>
                    <a:pt x="171" y="1943"/>
                    <a:pt x="228" y="1828"/>
                  </a:cubicBezTo>
                  <a:cubicBezTo>
                    <a:pt x="241" y="1797"/>
                    <a:pt x="260" y="1765"/>
                    <a:pt x="273" y="1733"/>
                  </a:cubicBezTo>
                  <a:cubicBezTo>
                    <a:pt x="286" y="1708"/>
                    <a:pt x="298" y="1676"/>
                    <a:pt x="317" y="1644"/>
                  </a:cubicBezTo>
                  <a:cubicBezTo>
                    <a:pt x="330" y="1619"/>
                    <a:pt x="343" y="1587"/>
                    <a:pt x="362" y="1556"/>
                  </a:cubicBezTo>
                  <a:cubicBezTo>
                    <a:pt x="362" y="1556"/>
                    <a:pt x="362" y="1556"/>
                    <a:pt x="406" y="1467"/>
                  </a:cubicBezTo>
                  <a:cubicBezTo>
                    <a:pt x="406" y="1467"/>
                    <a:pt x="406" y="1467"/>
                    <a:pt x="450" y="1378"/>
                  </a:cubicBezTo>
                  <a:cubicBezTo>
                    <a:pt x="470" y="1353"/>
                    <a:pt x="482" y="1321"/>
                    <a:pt x="501" y="1289"/>
                  </a:cubicBezTo>
                  <a:cubicBezTo>
                    <a:pt x="514" y="1264"/>
                    <a:pt x="533" y="1232"/>
                    <a:pt x="552" y="1206"/>
                  </a:cubicBezTo>
                  <a:cubicBezTo>
                    <a:pt x="565" y="1175"/>
                    <a:pt x="584" y="1149"/>
                    <a:pt x="603" y="1117"/>
                  </a:cubicBezTo>
                  <a:cubicBezTo>
                    <a:pt x="635" y="1067"/>
                    <a:pt x="673" y="1010"/>
                    <a:pt x="704" y="959"/>
                  </a:cubicBezTo>
                  <a:cubicBezTo>
                    <a:pt x="743" y="902"/>
                    <a:pt x="781" y="851"/>
                    <a:pt x="819" y="800"/>
                  </a:cubicBezTo>
                  <a:cubicBezTo>
                    <a:pt x="857" y="749"/>
                    <a:pt x="895" y="705"/>
                    <a:pt x="933" y="654"/>
                  </a:cubicBezTo>
                  <a:cubicBezTo>
                    <a:pt x="952" y="635"/>
                    <a:pt x="971" y="610"/>
                    <a:pt x="990" y="591"/>
                  </a:cubicBezTo>
                  <a:cubicBezTo>
                    <a:pt x="1009" y="565"/>
                    <a:pt x="1028" y="546"/>
                    <a:pt x="1054" y="521"/>
                  </a:cubicBezTo>
                  <a:cubicBezTo>
                    <a:pt x="1130" y="438"/>
                    <a:pt x="1206" y="369"/>
                    <a:pt x="1288" y="299"/>
                  </a:cubicBezTo>
                  <a:cubicBezTo>
                    <a:pt x="1365" y="235"/>
                    <a:pt x="1441" y="184"/>
                    <a:pt x="1504" y="140"/>
                  </a:cubicBezTo>
                  <a:cubicBezTo>
                    <a:pt x="1574" y="96"/>
                    <a:pt x="1638" y="64"/>
                    <a:pt x="1695" y="38"/>
                  </a:cubicBezTo>
                  <a:cubicBezTo>
                    <a:pt x="1733" y="26"/>
                    <a:pt x="1765" y="13"/>
                    <a:pt x="1796" y="0"/>
                  </a:cubicBezTo>
                  <a:lnTo>
                    <a:pt x="1796"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sp>
          <p:nvSpPr>
            <p:cNvPr id="507" name="Freeform 71"/>
            <p:cNvSpPr>
              <a:spLocks noChangeArrowheads="1"/>
            </p:cNvSpPr>
            <p:nvPr/>
          </p:nvSpPr>
          <p:spPr bwMode="auto">
            <a:xfrm>
              <a:off x="16859039" y="6836131"/>
              <a:ext cx="1780352" cy="2226998"/>
            </a:xfrm>
            <a:custGeom>
              <a:avLst/>
              <a:gdLst>
                <a:gd name="T0" fmla="*/ 1923 w 2007"/>
                <a:gd name="T1" fmla="*/ 0 h 2509"/>
                <a:gd name="T2" fmla="*/ 2006 w 2007"/>
                <a:gd name="T3" fmla="*/ 6 h 2509"/>
                <a:gd name="T4" fmla="*/ 1930 w 2007"/>
                <a:gd name="T5" fmla="*/ 57 h 2509"/>
                <a:gd name="T6" fmla="*/ 1765 w 2007"/>
                <a:gd name="T7" fmla="*/ 178 h 2509"/>
                <a:gd name="T8" fmla="*/ 1568 w 2007"/>
                <a:gd name="T9" fmla="*/ 356 h 2509"/>
                <a:gd name="T10" fmla="*/ 1352 w 2007"/>
                <a:gd name="T11" fmla="*/ 584 h 2509"/>
                <a:gd name="T12" fmla="*/ 1136 w 2007"/>
                <a:gd name="T13" fmla="*/ 857 h 2509"/>
                <a:gd name="T14" fmla="*/ 1028 w 2007"/>
                <a:gd name="T15" fmla="*/ 1003 h 2509"/>
                <a:gd name="T16" fmla="*/ 927 w 2007"/>
                <a:gd name="T17" fmla="*/ 1162 h 2509"/>
                <a:gd name="T18" fmla="*/ 825 w 2007"/>
                <a:gd name="T19" fmla="*/ 1327 h 2509"/>
                <a:gd name="T20" fmla="*/ 774 w 2007"/>
                <a:gd name="T21" fmla="*/ 1410 h 2509"/>
                <a:gd name="T22" fmla="*/ 730 w 2007"/>
                <a:gd name="T23" fmla="*/ 1492 h 2509"/>
                <a:gd name="T24" fmla="*/ 685 w 2007"/>
                <a:gd name="T25" fmla="*/ 1581 h 2509"/>
                <a:gd name="T26" fmla="*/ 647 w 2007"/>
                <a:gd name="T27" fmla="*/ 1663 h 2509"/>
                <a:gd name="T28" fmla="*/ 603 w 2007"/>
                <a:gd name="T29" fmla="*/ 1752 h 2509"/>
                <a:gd name="T30" fmla="*/ 565 w 2007"/>
                <a:gd name="T31" fmla="*/ 1841 h 2509"/>
                <a:gd name="T32" fmla="*/ 527 w 2007"/>
                <a:gd name="T33" fmla="*/ 1924 h 2509"/>
                <a:gd name="T34" fmla="*/ 495 w 2007"/>
                <a:gd name="T35" fmla="*/ 2012 h 2509"/>
                <a:gd name="T36" fmla="*/ 457 w 2007"/>
                <a:gd name="T37" fmla="*/ 2095 h 2509"/>
                <a:gd name="T38" fmla="*/ 425 w 2007"/>
                <a:gd name="T39" fmla="*/ 2178 h 2509"/>
                <a:gd name="T40" fmla="*/ 285 w 2007"/>
                <a:gd name="T41" fmla="*/ 2501 h 2509"/>
                <a:gd name="T42" fmla="*/ 285 w 2007"/>
                <a:gd name="T43" fmla="*/ 2508 h 2509"/>
                <a:gd name="T44" fmla="*/ 0 w 2007"/>
                <a:gd name="T45" fmla="*/ 2508 h 2509"/>
                <a:gd name="T46" fmla="*/ 25 w 2007"/>
                <a:gd name="T47" fmla="*/ 2406 h 2509"/>
                <a:gd name="T48" fmla="*/ 152 w 2007"/>
                <a:gd name="T49" fmla="*/ 2063 h 2509"/>
                <a:gd name="T50" fmla="*/ 190 w 2007"/>
                <a:gd name="T51" fmla="*/ 1974 h 2509"/>
                <a:gd name="T52" fmla="*/ 235 w 2007"/>
                <a:gd name="T53" fmla="*/ 1892 h 2509"/>
                <a:gd name="T54" fmla="*/ 330 w 2007"/>
                <a:gd name="T55" fmla="*/ 1720 h 2509"/>
                <a:gd name="T56" fmla="*/ 432 w 2007"/>
                <a:gd name="T57" fmla="*/ 1549 h 2509"/>
                <a:gd name="T58" fmla="*/ 482 w 2007"/>
                <a:gd name="T59" fmla="*/ 1460 h 2509"/>
                <a:gd name="T60" fmla="*/ 533 w 2007"/>
                <a:gd name="T61" fmla="*/ 1378 h 2509"/>
                <a:gd name="T62" fmla="*/ 590 w 2007"/>
                <a:gd name="T63" fmla="*/ 1295 h 2509"/>
                <a:gd name="T64" fmla="*/ 647 w 2007"/>
                <a:gd name="T65" fmla="*/ 1213 h 2509"/>
                <a:gd name="T66" fmla="*/ 762 w 2007"/>
                <a:gd name="T67" fmla="*/ 1048 h 2509"/>
                <a:gd name="T68" fmla="*/ 882 w 2007"/>
                <a:gd name="T69" fmla="*/ 895 h 2509"/>
                <a:gd name="T70" fmla="*/ 1003 w 2007"/>
                <a:gd name="T71" fmla="*/ 749 h 2509"/>
                <a:gd name="T72" fmla="*/ 1066 w 2007"/>
                <a:gd name="T73" fmla="*/ 679 h 2509"/>
                <a:gd name="T74" fmla="*/ 1130 w 2007"/>
                <a:gd name="T75" fmla="*/ 616 h 2509"/>
                <a:gd name="T76" fmla="*/ 1257 w 2007"/>
                <a:gd name="T77" fmla="*/ 489 h 2509"/>
                <a:gd name="T78" fmla="*/ 1498 w 2007"/>
                <a:gd name="T79" fmla="*/ 279 h 2509"/>
                <a:gd name="T80" fmla="*/ 1720 w 2007"/>
                <a:gd name="T81" fmla="*/ 121 h 2509"/>
                <a:gd name="T82" fmla="*/ 1898 w 2007"/>
                <a:gd name="T83" fmla="*/ 13 h 2509"/>
                <a:gd name="T84" fmla="*/ 1923 w 2007"/>
                <a:gd name="T85" fmla="*/ 0 h 2509"/>
                <a:gd name="T86" fmla="*/ 1923 w 2007"/>
                <a:gd name="T87" fmla="*/ 0 h 2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7" h="2509">
                  <a:moveTo>
                    <a:pt x="1923" y="0"/>
                  </a:moveTo>
                  <a:cubicBezTo>
                    <a:pt x="1955" y="0"/>
                    <a:pt x="1980" y="0"/>
                    <a:pt x="2006" y="6"/>
                  </a:cubicBezTo>
                  <a:cubicBezTo>
                    <a:pt x="1987" y="19"/>
                    <a:pt x="1955" y="38"/>
                    <a:pt x="1930" y="57"/>
                  </a:cubicBezTo>
                  <a:cubicBezTo>
                    <a:pt x="1879" y="89"/>
                    <a:pt x="1828" y="133"/>
                    <a:pt x="1765" y="178"/>
                  </a:cubicBezTo>
                  <a:cubicBezTo>
                    <a:pt x="1701" y="229"/>
                    <a:pt x="1638" y="292"/>
                    <a:pt x="1568" y="356"/>
                  </a:cubicBezTo>
                  <a:cubicBezTo>
                    <a:pt x="1498" y="426"/>
                    <a:pt x="1428" y="502"/>
                    <a:pt x="1352" y="584"/>
                  </a:cubicBezTo>
                  <a:cubicBezTo>
                    <a:pt x="1282" y="667"/>
                    <a:pt x="1206" y="756"/>
                    <a:pt x="1136" y="857"/>
                  </a:cubicBezTo>
                  <a:cubicBezTo>
                    <a:pt x="1098" y="902"/>
                    <a:pt x="1066" y="952"/>
                    <a:pt x="1028" y="1003"/>
                  </a:cubicBezTo>
                  <a:cubicBezTo>
                    <a:pt x="996" y="1060"/>
                    <a:pt x="958" y="1111"/>
                    <a:pt x="927" y="1162"/>
                  </a:cubicBezTo>
                  <a:cubicBezTo>
                    <a:pt x="889" y="1219"/>
                    <a:pt x="857" y="1270"/>
                    <a:pt x="825" y="1327"/>
                  </a:cubicBezTo>
                  <a:cubicBezTo>
                    <a:pt x="806" y="1352"/>
                    <a:pt x="793" y="1378"/>
                    <a:pt x="774" y="1410"/>
                  </a:cubicBezTo>
                  <a:cubicBezTo>
                    <a:pt x="762" y="1435"/>
                    <a:pt x="749" y="1467"/>
                    <a:pt x="730" y="1492"/>
                  </a:cubicBezTo>
                  <a:cubicBezTo>
                    <a:pt x="730" y="1492"/>
                    <a:pt x="730" y="1492"/>
                    <a:pt x="685" y="1581"/>
                  </a:cubicBezTo>
                  <a:cubicBezTo>
                    <a:pt x="673" y="1606"/>
                    <a:pt x="660" y="1638"/>
                    <a:pt x="647" y="1663"/>
                  </a:cubicBezTo>
                  <a:cubicBezTo>
                    <a:pt x="628" y="1695"/>
                    <a:pt x="616" y="1720"/>
                    <a:pt x="603" y="1752"/>
                  </a:cubicBezTo>
                  <a:cubicBezTo>
                    <a:pt x="590" y="1778"/>
                    <a:pt x="578" y="1809"/>
                    <a:pt x="565" y="1841"/>
                  </a:cubicBezTo>
                  <a:cubicBezTo>
                    <a:pt x="552" y="1867"/>
                    <a:pt x="539" y="1898"/>
                    <a:pt x="527" y="1924"/>
                  </a:cubicBezTo>
                  <a:cubicBezTo>
                    <a:pt x="520" y="1955"/>
                    <a:pt x="508" y="1981"/>
                    <a:pt x="495" y="2012"/>
                  </a:cubicBezTo>
                  <a:cubicBezTo>
                    <a:pt x="482" y="2038"/>
                    <a:pt x="470" y="2070"/>
                    <a:pt x="457" y="2095"/>
                  </a:cubicBezTo>
                  <a:cubicBezTo>
                    <a:pt x="444" y="2127"/>
                    <a:pt x="438" y="2152"/>
                    <a:pt x="425" y="2178"/>
                  </a:cubicBezTo>
                  <a:cubicBezTo>
                    <a:pt x="374" y="2292"/>
                    <a:pt x="330" y="2400"/>
                    <a:pt x="285" y="2501"/>
                  </a:cubicBezTo>
                  <a:cubicBezTo>
                    <a:pt x="285" y="2501"/>
                    <a:pt x="285" y="2501"/>
                    <a:pt x="285" y="2508"/>
                  </a:cubicBezTo>
                  <a:cubicBezTo>
                    <a:pt x="285" y="2508"/>
                    <a:pt x="285" y="2508"/>
                    <a:pt x="0" y="2508"/>
                  </a:cubicBezTo>
                  <a:cubicBezTo>
                    <a:pt x="6" y="2469"/>
                    <a:pt x="19" y="2438"/>
                    <a:pt x="25" y="2406"/>
                  </a:cubicBezTo>
                  <a:cubicBezTo>
                    <a:pt x="63" y="2292"/>
                    <a:pt x="101" y="2178"/>
                    <a:pt x="152" y="2063"/>
                  </a:cubicBezTo>
                  <a:cubicBezTo>
                    <a:pt x="165" y="2038"/>
                    <a:pt x="178" y="2006"/>
                    <a:pt x="190" y="1974"/>
                  </a:cubicBezTo>
                  <a:cubicBezTo>
                    <a:pt x="203" y="1949"/>
                    <a:pt x="216" y="1917"/>
                    <a:pt x="235" y="1892"/>
                  </a:cubicBezTo>
                  <a:cubicBezTo>
                    <a:pt x="260" y="1835"/>
                    <a:pt x="292" y="1778"/>
                    <a:pt x="330" y="1720"/>
                  </a:cubicBezTo>
                  <a:cubicBezTo>
                    <a:pt x="362" y="1663"/>
                    <a:pt x="393" y="1606"/>
                    <a:pt x="432" y="1549"/>
                  </a:cubicBezTo>
                  <a:cubicBezTo>
                    <a:pt x="444" y="1517"/>
                    <a:pt x="463" y="1492"/>
                    <a:pt x="482" y="1460"/>
                  </a:cubicBezTo>
                  <a:cubicBezTo>
                    <a:pt x="482" y="1460"/>
                    <a:pt x="482" y="1460"/>
                    <a:pt x="533" y="1378"/>
                  </a:cubicBezTo>
                  <a:cubicBezTo>
                    <a:pt x="552" y="1346"/>
                    <a:pt x="571" y="1321"/>
                    <a:pt x="590" y="1295"/>
                  </a:cubicBezTo>
                  <a:cubicBezTo>
                    <a:pt x="609" y="1263"/>
                    <a:pt x="628" y="1238"/>
                    <a:pt x="647" y="1213"/>
                  </a:cubicBezTo>
                  <a:cubicBezTo>
                    <a:pt x="679" y="1156"/>
                    <a:pt x="723" y="1105"/>
                    <a:pt x="762" y="1048"/>
                  </a:cubicBezTo>
                  <a:cubicBezTo>
                    <a:pt x="800" y="997"/>
                    <a:pt x="838" y="946"/>
                    <a:pt x="882" y="895"/>
                  </a:cubicBezTo>
                  <a:cubicBezTo>
                    <a:pt x="920" y="844"/>
                    <a:pt x="965" y="794"/>
                    <a:pt x="1003" y="749"/>
                  </a:cubicBezTo>
                  <a:cubicBezTo>
                    <a:pt x="1028" y="724"/>
                    <a:pt x="1047" y="705"/>
                    <a:pt x="1066" y="679"/>
                  </a:cubicBezTo>
                  <a:cubicBezTo>
                    <a:pt x="1092" y="660"/>
                    <a:pt x="1111" y="635"/>
                    <a:pt x="1130" y="616"/>
                  </a:cubicBezTo>
                  <a:cubicBezTo>
                    <a:pt x="1174" y="572"/>
                    <a:pt x="1212" y="533"/>
                    <a:pt x="1257" y="489"/>
                  </a:cubicBezTo>
                  <a:cubicBezTo>
                    <a:pt x="1339" y="413"/>
                    <a:pt x="1422" y="343"/>
                    <a:pt x="1498" y="279"/>
                  </a:cubicBezTo>
                  <a:cubicBezTo>
                    <a:pt x="1580" y="222"/>
                    <a:pt x="1650" y="165"/>
                    <a:pt x="1720" y="121"/>
                  </a:cubicBezTo>
                  <a:cubicBezTo>
                    <a:pt x="1790" y="76"/>
                    <a:pt x="1847" y="38"/>
                    <a:pt x="1898" y="13"/>
                  </a:cubicBezTo>
                  <a:cubicBezTo>
                    <a:pt x="1911" y="6"/>
                    <a:pt x="1917" y="6"/>
                    <a:pt x="1923" y="0"/>
                  </a:cubicBezTo>
                  <a:lnTo>
                    <a:pt x="1923" y="0"/>
                  </a:lnTo>
                </a:path>
              </a:pathLst>
            </a:custGeom>
            <a:solidFill>
              <a:srgbClr val="7E573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52366" tIns="76183" rIns="152366" bIns="76183" anchor="ctr"/>
            <a:lstStyle/>
            <a:p>
              <a:endParaRPr lang="en-US" dirty="0">
                <a:latin typeface="微软雅黑" panose="020B0503020204020204" pitchFamily="34" charset="-122"/>
              </a:endParaRPr>
            </a:p>
          </p:txBody>
        </p:sp>
      </p:grpSp>
    </p:spTree>
    <p:extLst>
      <p:ext uri="{BB962C8B-B14F-4D97-AF65-F5344CB8AC3E}">
        <p14:creationId xmlns:p14="http://schemas.microsoft.com/office/powerpoint/2010/main" val="28580943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22"/>
                                        </p:tgtEl>
                                        <p:attrNameLst>
                                          <p:attrName>style.visibility</p:attrName>
                                        </p:attrNameLst>
                                      </p:cBhvr>
                                      <p:to>
                                        <p:strVal val="visible"/>
                                      </p:to>
                                    </p:set>
                                    <p:animEffect transition="in" filter="fade">
                                      <p:cBhvr>
                                        <p:cTn id="7" dur="1000"/>
                                        <p:tgtEl>
                                          <p:spTgt spid="422"/>
                                        </p:tgtEl>
                                      </p:cBhvr>
                                    </p:animEffect>
                                    <p:anim calcmode="lin" valueType="num">
                                      <p:cBhvr>
                                        <p:cTn id="8" dur="1000" fill="hold"/>
                                        <p:tgtEl>
                                          <p:spTgt spid="422"/>
                                        </p:tgtEl>
                                        <p:attrNameLst>
                                          <p:attrName>ppt_x</p:attrName>
                                        </p:attrNameLst>
                                      </p:cBhvr>
                                      <p:tavLst>
                                        <p:tav tm="0">
                                          <p:val>
                                            <p:strVal val="#ppt_x"/>
                                          </p:val>
                                        </p:tav>
                                        <p:tav tm="100000">
                                          <p:val>
                                            <p:strVal val="#ppt_x"/>
                                          </p:val>
                                        </p:tav>
                                      </p:tavLst>
                                    </p:anim>
                                    <p:anim calcmode="lin" valueType="num">
                                      <p:cBhvr>
                                        <p:cTn id="9" dur="900" decel="100000" fill="hold"/>
                                        <p:tgtEl>
                                          <p:spTgt spid="4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2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88"/>
                                        </p:tgtEl>
                                        <p:attrNameLst>
                                          <p:attrName>style.visibility</p:attrName>
                                        </p:attrNameLst>
                                      </p:cBhvr>
                                      <p:to>
                                        <p:strVal val="visible"/>
                                      </p:to>
                                    </p:set>
                                    <p:animEffect transition="in" filter="fade">
                                      <p:cBhvr>
                                        <p:cTn id="13" dur="1000"/>
                                        <p:tgtEl>
                                          <p:spTgt spid="388"/>
                                        </p:tgtEl>
                                      </p:cBhvr>
                                    </p:animEffect>
                                    <p:anim calcmode="lin" valueType="num">
                                      <p:cBhvr>
                                        <p:cTn id="14" dur="1000" fill="hold"/>
                                        <p:tgtEl>
                                          <p:spTgt spid="388"/>
                                        </p:tgtEl>
                                        <p:attrNameLst>
                                          <p:attrName>ppt_x</p:attrName>
                                        </p:attrNameLst>
                                      </p:cBhvr>
                                      <p:tavLst>
                                        <p:tav tm="0">
                                          <p:val>
                                            <p:strVal val="#ppt_x"/>
                                          </p:val>
                                        </p:tav>
                                        <p:tav tm="100000">
                                          <p:val>
                                            <p:strVal val="#ppt_x"/>
                                          </p:val>
                                        </p:tav>
                                      </p:tavLst>
                                    </p:anim>
                                    <p:anim calcmode="lin" valueType="num">
                                      <p:cBhvr>
                                        <p:cTn id="15" dur="900" decel="100000" fill="hold"/>
                                        <p:tgtEl>
                                          <p:spTgt spid="38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8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498"/>
                                        </p:tgtEl>
                                        <p:attrNameLst>
                                          <p:attrName>style.visibility</p:attrName>
                                        </p:attrNameLst>
                                      </p:cBhvr>
                                      <p:to>
                                        <p:strVal val="visible"/>
                                      </p:to>
                                    </p:set>
                                    <p:animEffect transition="in" filter="fade">
                                      <p:cBhvr>
                                        <p:cTn id="19" dur="1000"/>
                                        <p:tgtEl>
                                          <p:spTgt spid="498"/>
                                        </p:tgtEl>
                                      </p:cBhvr>
                                    </p:animEffect>
                                    <p:anim calcmode="lin" valueType="num">
                                      <p:cBhvr>
                                        <p:cTn id="20" dur="1000" fill="hold"/>
                                        <p:tgtEl>
                                          <p:spTgt spid="498"/>
                                        </p:tgtEl>
                                        <p:attrNameLst>
                                          <p:attrName>ppt_x</p:attrName>
                                        </p:attrNameLst>
                                      </p:cBhvr>
                                      <p:tavLst>
                                        <p:tav tm="0">
                                          <p:val>
                                            <p:strVal val="#ppt_x"/>
                                          </p:val>
                                        </p:tav>
                                        <p:tav tm="100000">
                                          <p:val>
                                            <p:strVal val="#ppt_x"/>
                                          </p:val>
                                        </p:tav>
                                      </p:tavLst>
                                    </p:anim>
                                    <p:anim calcmode="lin" valueType="num">
                                      <p:cBhvr>
                                        <p:cTn id="21" dur="900" decel="100000" fill="hold"/>
                                        <p:tgtEl>
                                          <p:spTgt spid="49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98"/>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37"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900" decel="100000" fill="hold"/>
                                        <p:tgtEl>
                                          <p:spTgt spid="1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900" decel="100000" fill="hold"/>
                                        <p:tgtEl>
                                          <p:spTgt spid="11"/>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900" decel="100000" fill="hold"/>
                                        <p:tgtEl>
                                          <p:spTgt spid="4"/>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900" decel="100000" fill="hold"/>
                                        <p:tgtEl>
                                          <p:spTgt spid="3"/>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48" presetID="37"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900" decel="100000" fill="hold"/>
                                        <p:tgtEl>
                                          <p:spTgt spid="6"/>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54" fill="hold">
                            <p:stCondLst>
                              <p:cond delay="2000"/>
                            </p:stCondLst>
                            <p:childTnLst>
                              <p:par>
                                <p:cTn id="55" presetID="9" presetClass="entr" presetSubtype="0" fill="hold" grpId="0" nodeType="afterEffect">
                                  <p:stCondLst>
                                    <p:cond delay="0"/>
                                  </p:stCondLst>
                                  <p:childTnLst>
                                    <p:set>
                                      <p:cBhvr>
                                        <p:cTn id="56" dur="1" fill="hold">
                                          <p:stCondLst>
                                            <p:cond delay="0"/>
                                          </p:stCondLst>
                                        </p:cTn>
                                        <p:tgtEl>
                                          <p:spTgt spid="401"/>
                                        </p:tgtEl>
                                        <p:attrNameLst>
                                          <p:attrName>style.visibility</p:attrName>
                                        </p:attrNameLst>
                                      </p:cBhvr>
                                      <p:to>
                                        <p:strVal val="visible"/>
                                      </p:to>
                                    </p:set>
                                    <p:animEffect transition="in" filter="dissolve">
                                      <p:cBhvr>
                                        <p:cTn id="57" dur="500"/>
                                        <p:tgtEl>
                                          <p:spTgt spid="401"/>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402"/>
                                        </p:tgtEl>
                                        <p:attrNameLst>
                                          <p:attrName>style.visibility</p:attrName>
                                        </p:attrNameLst>
                                      </p:cBhvr>
                                      <p:to>
                                        <p:strVal val="visible"/>
                                      </p:to>
                                    </p:set>
                                    <p:animEffect transition="in" filter="dissolve">
                                      <p:cBhvr>
                                        <p:cTn id="60" dur="500"/>
                                        <p:tgtEl>
                                          <p:spTgt spid="402"/>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649"/>
                                        </p:tgtEl>
                                        <p:attrNameLst>
                                          <p:attrName>style.visibility</p:attrName>
                                        </p:attrNameLst>
                                      </p:cBhvr>
                                      <p:to>
                                        <p:strVal val="visible"/>
                                      </p:to>
                                    </p:set>
                                    <p:animEffect transition="in" filter="dissolve">
                                      <p:cBhvr>
                                        <p:cTn id="63" dur="500"/>
                                        <p:tgtEl>
                                          <p:spTgt spid="649"/>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404"/>
                                        </p:tgtEl>
                                        <p:attrNameLst>
                                          <p:attrName>style.visibility</p:attrName>
                                        </p:attrNameLst>
                                      </p:cBhvr>
                                      <p:to>
                                        <p:strVal val="visible"/>
                                      </p:to>
                                    </p:set>
                                    <p:animEffect transition="in" filter="dissolve">
                                      <p:cBhvr>
                                        <p:cTn id="66" dur="500"/>
                                        <p:tgtEl>
                                          <p:spTgt spid="404"/>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403"/>
                                        </p:tgtEl>
                                        <p:attrNameLst>
                                          <p:attrName>style.visibility</p:attrName>
                                        </p:attrNameLst>
                                      </p:cBhvr>
                                      <p:to>
                                        <p:strVal val="visible"/>
                                      </p:to>
                                    </p:set>
                                    <p:animEffect transition="in" filter="dissolve">
                                      <p:cBhvr>
                                        <p:cTn id="69" dur="500"/>
                                        <p:tgtEl>
                                          <p:spTgt spid="403"/>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650"/>
                                        </p:tgtEl>
                                        <p:attrNameLst>
                                          <p:attrName>style.visibility</p:attrName>
                                        </p:attrNameLst>
                                      </p:cBhvr>
                                      <p:to>
                                        <p:strVal val="visible"/>
                                      </p:to>
                                    </p:set>
                                    <p:animEffect transition="in" filter="dissolve">
                                      <p:cBhvr>
                                        <p:cTn id="72" dur="500"/>
                                        <p:tgtEl>
                                          <p:spTgt spid="650"/>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648"/>
                                        </p:tgtEl>
                                        <p:attrNameLst>
                                          <p:attrName>style.visibility</p:attrName>
                                        </p:attrNameLst>
                                      </p:cBhvr>
                                      <p:to>
                                        <p:strVal val="visible"/>
                                      </p:to>
                                    </p:set>
                                    <p:animEffect transition="in" filter="dissolve">
                                      <p:cBhvr>
                                        <p:cTn id="75" dur="500"/>
                                        <p:tgtEl>
                                          <p:spTgt spid="648"/>
                                        </p:tgtEl>
                                      </p:cBhvr>
                                    </p:animEffect>
                                  </p:childTnLst>
                                </p:cTn>
                              </p:par>
                              <p:par>
                                <p:cTn id="76" presetID="37"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900" decel="100000" fill="hold"/>
                                        <p:tgtEl>
                                          <p:spTgt spid="20"/>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82" presetID="37" presetClass="entr" presetSubtype="0" fill="hold"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900" decel="100000" fill="hold"/>
                                        <p:tgtEl>
                                          <p:spTgt spid="21"/>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88" presetID="37" presetClass="entr" presetSubtype="0" fill="hold"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1000"/>
                                        <p:tgtEl>
                                          <p:spTgt spid="22"/>
                                        </p:tgtEl>
                                      </p:cBhvr>
                                    </p:animEffect>
                                    <p:anim calcmode="lin" valueType="num">
                                      <p:cBhvr>
                                        <p:cTn id="91" dur="1000" fill="hold"/>
                                        <p:tgtEl>
                                          <p:spTgt spid="22"/>
                                        </p:tgtEl>
                                        <p:attrNameLst>
                                          <p:attrName>ppt_x</p:attrName>
                                        </p:attrNameLst>
                                      </p:cBhvr>
                                      <p:tavLst>
                                        <p:tav tm="0">
                                          <p:val>
                                            <p:strVal val="#ppt_x"/>
                                          </p:val>
                                        </p:tav>
                                        <p:tav tm="100000">
                                          <p:val>
                                            <p:strVal val="#ppt_x"/>
                                          </p:val>
                                        </p:tav>
                                      </p:tavLst>
                                    </p:anim>
                                    <p:anim calcmode="lin" valueType="num">
                                      <p:cBhvr>
                                        <p:cTn id="92" dur="900" decel="100000" fill="hold"/>
                                        <p:tgtEl>
                                          <p:spTgt spid="22"/>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94" presetID="37" presetClass="entr" presetSubtype="0" fill="hold"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900" decel="100000" fill="hold"/>
                                        <p:tgtEl>
                                          <p:spTgt spid="27"/>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100" presetID="37" presetClass="entr" presetSubtype="0" fill="hold"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900" decel="100000" fill="hold"/>
                                        <p:tgtEl>
                                          <p:spTgt spid="23"/>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06" fill="hold">
                            <p:stCondLst>
                              <p:cond delay="3000"/>
                            </p:stCondLst>
                            <p:childTnLst>
                              <p:par>
                                <p:cTn id="107" presetID="37" presetClass="entr" presetSubtype="0" fill="hold"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900" decel="100000" fill="hold"/>
                                        <p:tgtEl>
                                          <p:spTgt spid="24"/>
                                        </p:tgtEl>
                                        <p:attrNameLst>
                                          <p:attrName>ppt_y</p:attrName>
                                        </p:attrNameLst>
                                      </p:cBhvr>
                                      <p:tavLst>
                                        <p:tav tm="0">
                                          <p:val>
                                            <p:strVal val="#ppt_y+1"/>
                                          </p:val>
                                        </p:tav>
                                        <p:tav tm="100000">
                                          <p:val>
                                            <p:strVal val="#ppt_y-.03"/>
                                          </p:val>
                                        </p:tav>
                                      </p:tavLst>
                                    </p:anim>
                                    <p:anim calcmode="lin" valueType="num">
                                      <p:cBhvr>
                                        <p:cTn id="11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113" presetID="37" presetClass="entr" presetSubtype="0" fill="hold"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0"/>
                                        <p:tgtEl>
                                          <p:spTgt spid="25"/>
                                        </p:tgtEl>
                                      </p:cBhvr>
                                    </p:animEffect>
                                    <p:anim calcmode="lin" valueType="num">
                                      <p:cBhvr>
                                        <p:cTn id="116" dur="1000" fill="hold"/>
                                        <p:tgtEl>
                                          <p:spTgt spid="25"/>
                                        </p:tgtEl>
                                        <p:attrNameLst>
                                          <p:attrName>ppt_x</p:attrName>
                                        </p:attrNameLst>
                                      </p:cBhvr>
                                      <p:tavLst>
                                        <p:tav tm="0">
                                          <p:val>
                                            <p:strVal val="#ppt_x"/>
                                          </p:val>
                                        </p:tav>
                                        <p:tav tm="100000">
                                          <p:val>
                                            <p:strVal val="#ppt_x"/>
                                          </p:val>
                                        </p:tav>
                                      </p:tavLst>
                                    </p:anim>
                                    <p:anim calcmode="lin" valueType="num">
                                      <p:cBhvr>
                                        <p:cTn id="117" dur="900" decel="100000" fill="hold"/>
                                        <p:tgtEl>
                                          <p:spTgt spid="25"/>
                                        </p:tgtEl>
                                        <p:attrNameLst>
                                          <p:attrName>ppt_y</p:attrName>
                                        </p:attrNameLst>
                                      </p:cBhvr>
                                      <p:tavLst>
                                        <p:tav tm="0">
                                          <p:val>
                                            <p:strVal val="#ppt_y+1"/>
                                          </p:val>
                                        </p:tav>
                                        <p:tav tm="100000">
                                          <p:val>
                                            <p:strVal val="#ppt_y-.03"/>
                                          </p:val>
                                        </p:tav>
                                      </p:tavLst>
                                    </p:anim>
                                    <p:anim calcmode="lin" valueType="num">
                                      <p:cBhvr>
                                        <p:cTn id="11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19" presetID="37" presetClass="entr" presetSubtype="0" fill="hold"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1000"/>
                                        <p:tgtEl>
                                          <p:spTgt spid="26"/>
                                        </p:tgtEl>
                                      </p:cBhvr>
                                    </p:animEffect>
                                    <p:anim calcmode="lin" valueType="num">
                                      <p:cBhvr>
                                        <p:cTn id="122" dur="1000" fill="hold"/>
                                        <p:tgtEl>
                                          <p:spTgt spid="26"/>
                                        </p:tgtEl>
                                        <p:attrNameLst>
                                          <p:attrName>ppt_x</p:attrName>
                                        </p:attrNameLst>
                                      </p:cBhvr>
                                      <p:tavLst>
                                        <p:tav tm="0">
                                          <p:val>
                                            <p:strVal val="#ppt_x"/>
                                          </p:val>
                                        </p:tav>
                                        <p:tav tm="100000">
                                          <p:val>
                                            <p:strVal val="#ppt_x"/>
                                          </p:val>
                                        </p:tav>
                                      </p:tavLst>
                                    </p:anim>
                                    <p:anim calcmode="lin" valueType="num">
                                      <p:cBhvr>
                                        <p:cTn id="123" dur="900" decel="100000" fill="hold"/>
                                        <p:tgtEl>
                                          <p:spTgt spid="26"/>
                                        </p:tgtEl>
                                        <p:attrNameLst>
                                          <p:attrName>ppt_y</p:attrName>
                                        </p:attrNameLst>
                                      </p:cBhvr>
                                      <p:tavLst>
                                        <p:tav tm="0">
                                          <p:val>
                                            <p:strVal val="#ppt_y+1"/>
                                          </p:val>
                                        </p:tav>
                                        <p:tav tm="100000">
                                          <p:val>
                                            <p:strVal val="#ppt_y-.03"/>
                                          </p:val>
                                        </p:tav>
                                      </p:tavLst>
                                    </p:anim>
                                    <p:anim calcmode="lin" valueType="num">
                                      <p:cBhvr>
                                        <p:cTn id="124"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25" presetID="37" presetClass="entr" presetSubtype="0" fill="hold" nodeType="withEffect">
                                  <p:stCondLst>
                                    <p:cond delay="0"/>
                                  </p:stCondLst>
                                  <p:childTnLst>
                                    <p:set>
                                      <p:cBhvr>
                                        <p:cTn id="126" dur="1" fill="hold">
                                          <p:stCondLst>
                                            <p:cond delay="0"/>
                                          </p:stCondLst>
                                        </p:cTn>
                                        <p:tgtEl>
                                          <p:spTgt spid="10"/>
                                        </p:tgtEl>
                                        <p:attrNameLst>
                                          <p:attrName>style.visibility</p:attrName>
                                        </p:attrNameLst>
                                      </p:cBhvr>
                                      <p:to>
                                        <p:strVal val="visible"/>
                                      </p:to>
                                    </p:set>
                                    <p:animEffect transition="in" filter="fade">
                                      <p:cBhvr>
                                        <p:cTn id="127" dur="1000"/>
                                        <p:tgtEl>
                                          <p:spTgt spid="10"/>
                                        </p:tgtEl>
                                      </p:cBhvr>
                                    </p:animEffect>
                                    <p:anim calcmode="lin" valueType="num">
                                      <p:cBhvr>
                                        <p:cTn id="128" dur="1000" fill="hold"/>
                                        <p:tgtEl>
                                          <p:spTgt spid="10"/>
                                        </p:tgtEl>
                                        <p:attrNameLst>
                                          <p:attrName>ppt_x</p:attrName>
                                        </p:attrNameLst>
                                      </p:cBhvr>
                                      <p:tavLst>
                                        <p:tav tm="0">
                                          <p:val>
                                            <p:strVal val="#ppt_x"/>
                                          </p:val>
                                        </p:tav>
                                        <p:tav tm="100000">
                                          <p:val>
                                            <p:strVal val="#ppt_x"/>
                                          </p:val>
                                        </p:tav>
                                      </p:tavLst>
                                    </p:anim>
                                    <p:anim calcmode="lin" valueType="num">
                                      <p:cBhvr>
                                        <p:cTn id="129" dur="900" decel="100000" fill="hold"/>
                                        <p:tgtEl>
                                          <p:spTgt spid="10"/>
                                        </p:tgtEl>
                                        <p:attrNameLst>
                                          <p:attrName>ppt_y</p:attrName>
                                        </p:attrNameLst>
                                      </p:cBhvr>
                                      <p:tavLst>
                                        <p:tav tm="0">
                                          <p:val>
                                            <p:strVal val="#ppt_y+1"/>
                                          </p:val>
                                        </p:tav>
                                        <p:tav tm="100000">
                                          <p:val>
                                            <p:strVal val="#ppt_y-.03"/>
                                          </p:val>
                                        </p:tav>
                                      </p:tavLst>
                                    </p:anim>
                                    <p:anim calcmode="lin" valueType="num">
                                      <p:cBhvr>
                                        <p:cTn id="1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31" presetID="37" presetClass="entr" presetSubtype="0" fill="hold" nodeType="withEffect">
                                  <p:stCondLst>
                                    <p:cond delay="0"/>
                                  </p:stCondLst>
                                  <p:childTnLst>
                                    <p:set>
                                      <p:cBhvr>
                                        <p:cTn id="132" dur="1" fill="hold">
                                          <p:stCondLst>
                                            <p:cond delay="0"/>
                                          </p:stCondLst>
                                        </p:cTn>
                                        <p:tgtEl>
                                          <p:spTgt spid="472"/>
                                        </p:tgtEl>
                                        <p:attrNameLst>
                                          <p:attrName>style.visibility</p:attrName>
                                        </p:attrNameLst>
                                      </p:cBhvr>
                                      <p:to>
                                        <p:strVal val="visible"/>
                                      </p:to>
                                    </p:set>
                                    <p:animEffect transition="in" filter="fade">
                                      <p:cBhvr>
                                        <p:cTn id="133" dur="1000"/>
                                        <p:tgtEl>
                                          <p:spTgt spid="472"/>
                                        </p:tgtEl>
                                      </p:cBhvr>
                                    </p:animEffect>
                                    <p:anim calcmode="lin" valueType="num">
                                      <p:cBhvr>
                                        <p:cTn id="134" dur="1000" fill="hold"/>
                                        <p:tgtEl>
                                          <p:spTgt spid="472"/>
                                        </p:tgtEl>
                                        <p:attrNameLst>
                                          <p:attrName>ppt_x</p:attrName>
                                        </p:attrNameLst>
                                      </p:cBhvr>
                                      <p:tavLst>
                                        <p:tav tm="0">
                                          <p:val>
                                            <p:strVal val="#ppt_x"/>
                                          </p:val>
                                        </p:tav>
                                        <p:tav tm="100000">
                                          <p:val>
                                            <p:strVal val="#ppt_x"/>
                                          </p:val>
                                        </p:tav>
                                      </p:tavLst>
                                    </p:anim>
                                    <p:anim calcmode="lin" valueType="num">
                                      <p:cBhvr>
                                        <p:cTn id="135" dur="900" decel="100000" fill="hold"/>
                                        <p:tgtEl>
                                          <p:spTgt spid="472"/>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472"/>
                                        </p:tgtEl>
                                        <p:attrNameLst>
                                          <p:attrName>ppt_y</p:attrName>
                                        </p:attrNameLst>
                                      </p:cBhvr>
                                      <p:tavLst>
                                        <p:tav tm="0">
                                          <p:val>
                                            <p:strVal val="#ppt_y-.03"/>
                                          </p:val>
                                        </p:tav>
                                        <p:tav tm="100000">
                                          <p:val>
                                            <p:strVal val="#ppt_y"/>
                                          </p:val>
                                        </p:tav>
                                      </p:tavLst>
                                    </p:anim>
                                  </p:childTnLst>
                                </p:cTn>
                              </p:par>
                              <p:par>
                                <p:cTn id="137" presetID="37" presetClass="entr" presetSubtype="0" fill="hold" nodeType="withEffect">
                                  <p:stCondLst>
                                    <p:cond delay="0"/>
                                  </p:stCondLst>
                                  <p:childTnLst>
                                    <p:set>
                                      <p:cBhvr>
                                        <p:cTn id="138" dur="1" fill="hold">
                                          <p:stCondLst>
                                            <p:cond delay="0"/>
                                          </p:stCondLst>
                                        </p:cTn>
                                        <p:tgtEl>
                                          <p:spTgt spid="419"/>
                                        </p:tgtEl>
                                        <p:attrNameLst>
                                          <p:attrName>style.visibility</p:attrName>
                                        </p:attrNameLst>
                                      </p:cBhvr>
                                      <p:to>
                                        <p:strVal val="visible"/>
                                      </p:to>
                                    </p:set>
                                    <p:animEffect transition="in" filter="fade">
                                      <p:cBhvr>
                                        <p:cTn id="139" dur="1000"/>
                                        <p:tgtEl>
                                          <p:spTgt spid="419"/>
                                        </p:tgtEl>
                                      </p:cBhvr>
                                    </p:animEffect>
                                    <p:anim calcmode="lin" valueType="num">
                                      <p:cBhvr>
                                        <p:cTn id="140" dur="1000" fill="hold"/>
                                        <p:tgtEl>
                                          <p:spTgt spid="419"/>
                                        </p:tgtEl>
                                        <p:attrNameLst>
                                          <p:attrName>ppt_x</p:attrName>
                                        </p:attrNameLst>
                                      </p:cBhvr>
                                      <p:tavLst>
                                        <p:tav tm="0">
                                          <p:val>
                                            <p:strVal val="#ppt_x"/>
                                          </p:val>
                                        </p:tav>
                                        <p:tav tm="100000">
                                          <p:val>
                                            <p:strVal val="#ppt_x"/>
                                          </p:val>
                                        </p:tav>
                                      </p:tavLst>
                                    </p:anim>
                                    <p:anim calcmode="lin" valueType="num">
                                      <p:cBhvr>
                                        <p:cTn id="141" dur="900" decel="100000" fill="hold"/>
                                        <p:tgtEl>
                                          <p:spTgt spid="419"/>
                                        </p:tgtEl>
                                        <p:attrNameLst>
                                          <p:attrName>ppt_y</p:attrName>
                                        </p:attrNameLst>
                                      </p:cBhvr>
                                      <p:tavLst>
                                        <p:tav tm="0">
                                          <p:val>
                                            <p:strVal val="#ppt_y+1"/>
                                          </p:val>
                                        </p:tav>
                                        <p:tav tm="100000">
                                          <p:val>
                                            <p:strVal val="#ppt_y-.03"/>
                                          </p:val>
                                        </p:tav>
                                      </p:tavLst>
                                    </p:anim>
                                    <p:anim calcmode="lin" valueType="num">
                                      <p:cBhvr>
                                        <p:cTn id="142" dur="100" accel="100000" fill="hold">
                                          <p:stCondLst>
                                            <p:cond delay="900"/>
                                          </p:stCondLst>
                                        </p:cTn>
                                        <p:tgtEl>
                                          <p:spTgt spid="419"/>
                                        </p:tgtEl>
                                        <p:attrNameLst>
                                          <p:attrName>ppt_y</p:attrName>
                                        </p:attrNameLst>
                                      </p:cBhvr>
                                      <p:tavLst>
                                        <p:tav tm="0">
                                          <p:val>
                                            <p:strVal val="#ppt_y-.03"/>
                                          </p:val>
                                        </p:tav>
                                        <p:tav tm="100000">
                                          <p:val>
                                            <p:strVal val="#ppt_y"/>
                                          </p:val>
                                        </p:tav>
                                      </p:tavLst>
                                    </p:anim>
                                  </p:childTnLst>
                                </p:cTn>
                              </p:par>
                              <p:par>
                                <p:cTn id="143" presetID="37" presetClass="entr" presetSubtype="0" fill="hold" nodeType="withEffect">
                                  <p:stCondLst>
                                    <p:cond delay="0"/>
                                  </p:stCondLst>
                                  <p:childTnLst>
                                    <p:set>
                                      <p:cBhvr>
                                        <p:cTn id="144" dur="1" fill="hold">
                                          <p:stCondLst>
                                            <p:cond delay="0"/>
                                          </p:stCondLst>
                                        </p:cTn>
                                        <p:tgtEl>
                                          <p:spTgt spid="417"/>
                                        </p:tgtEl>
                                        <p:attrNameLst>
                                          <p:attrName>style.visibility</p:attrName>
                                        </p:attrNameLst>
                                      </p:cBhvr>
                                      <p:to>
                                        <p:strVal val="visible"/>
                                      </p:to>
                                    </p:set>
                                    <p:animEffect transition="in" filter="fade">
                                      <p:cBhvr>
                                        <p:cTn id="145" dur="1000"/>
                                        <p:tgtEl>
                                          <p:spTgt spid="417"/>
                                        </p:tgtEl>
                                      </p:cBhvr>
                                    </p:animEffect>
                                    <p:anim calcmode="lin" valueType="num">
                                      <p:cBhvr>
                                        <p:cTn id="146" dur="1000" fill="hold"/>
                                        <p:tgtEl>
                                          <p:spTgt spid="417"/>
                                        </p:tgtEl>
                                        <p:attrNameLst>
                                          <p:attrName>ppt_x</p:attrName>
                                        </p:attrNameLst>
                                      </p:cBhvr>
                                      <p:tavLst>
                                        <p:tav tm="0">
                                          <p:val>
                                            <p:strVal val="#ppt_x"/>
                                          </p:val>
                                        </p:tav>
                                        <p:tav tm="100000">
                                          <p:val>
                                            <p:strVal val="#ppt_x"/>
                                          </p:val>
                                        </p:tav>
                                      </p:tavLst>
                                    </p:anim>
                                    <p:anim calcmode="lin" valueType="num">
                                      <p:cBhvr>
                                        <p:cTn id="147" dur="900" decel="100000" fill="hold"/>
                                        <p:tgtEl>
                                          <p:spTgt spid="417"/>
                                        </p:tgtEl>
                                        <p:attrNameLst>
                                          <p:attrName>ppt_y</p:attrName>
                                        </p:attrNameLst>
                                      </p:cBhvr>
                                      <p:tavLst>
                                        <p:tav tm="0">
                                          <p:val>
                                            <p:strVal val="#ppt_y+1"/>
                                          </p:val>
                                        </p:tav>
                                        <p:tav tm="100000">
                                          <p:val>
                                            <p:strVal val="#ppt_y-.03"/>
                                          </p:val>
                                        </p:tav>
                                      </p:tavLst>
                                    </p:anim>
                                    <p:anim calcmode="lin" valueType="num">
                                      <p:cBhvr>
                                        <p:cTn id="148" dur="100" accel="100000" fill="hold">
                                          <p:stCondLst>
                                            <p:cond delay="900"/>
                                          </p:stCondLst>
                                        </p:cTn>
                                        <p:tgtEl>
                                          <p:spTgt spid="417"/>
                                        </p:tgtEl>
                                        <p:attrNameLst>
                                          <p:attrName>ppt_y</p:attrName>
                                        </p:attrNameLst>
                                      </p:cBhvr>
                                      <p:tavLst>
                                        <p:tav tm="0">
                                          <p:val>
                                            <p:strVal val="#ppt_y-.03"/>
                                          </p:val>
                                        </p:tav>
                                        <p:tav tm="100000">
                                          <p:val>
                                            <p:strVal val="#ppt_y"/>
                                          </p:val>
                                        </p:tav>
                                      </p:tavLst>
                                    </p:anim>
                                  </p:childTnLst>
                                </p:cTn>
                              </p:par>
                              <p:par>
                                <p:cTn id="149" presetID="37" presetClass="entr" presetSubtype="0" fill="hold" nodeType="withEffect">
                                  <p:stCondLst>
                                    <p:cond delay="0"/>
                                  </p:stCondLst>
                                  <p:childTnLst>
                                    <p:set>
                                      <p:cBhvr>
                                        <p:cTn id="150" dur="1" fill="hold">
                                          <p:stCondLst>
                                            <p:cond delay="0"/>
                                          </p:stCondLst>
                                        </p:cTn>
                                        <p:tgtEl>
                                          <p:spTgt spid="473"/>
                                        </p:tgtEl>
                                        <p:attrNameLst>
                                          <p:attrName>style.visibility</p:attrName>
                                        </p:attrNameLst>
                                      </p:cBhvr>
                                      <p:to>
                                        <p:strVal val="visible"/>
                                      </p:to>
                                    </p:set>
                                    <p:animEffect transition="in" filter="fade">
                                      <p:cBhvr>
                                        <p:cTn id="151" dur="1000"/>
                                        <p:tgtEl>
                                          <p:spTgt spid="473"/>
                                        </p:tgtEl>
                                      </p:cBhvr>
                                    </p:animEffect>
                                    <p:anim calcmode="lin" valueType="num">
                                      <p:cBhvr>
                                        <p:cTn id="152" dur="1000" fill="hold"/>
                                        <p:tgtEl>
                                          <p:spTgt spid="473"/>
                                        </p:tgtEl>
                                        <p:attrNameLst>
                                          <p:attrName>ppt_x</p:attrName>
                                        </p:attrNameLst>
                                      </p:cBhvr>
                                      <p:tavLst>
                                        <p:tav tm="0">
                                          <p:val>
                                            <p:strVal val="#ppt_x"/>
                                          </p:val>
                                        </p:tav>
                                        <p:tav tm="100000">
                                          <p:val>
                                            <p:strVal val="#ppt_x"/>
                                          </p:val>
                                        </p:tav>
                                      </p:tavLst>
                                    </p:anim>
                                    <p:anim calcmode="lin" valueType="num">
                                      <p:cBhvr>
                                        <p:cTn id="153" dur="900" decel="100000" fill="hold"/>
                                        <p:tgtEl>
                                          <p:spTgt spid="473"/>
                                        </p:tgtEl>
                                        <p:attrNameLst>
                                          <p:attrName>ppt_y</p:attrName>
                                        </p:attrNameLst>
                                      </p:cBhvr>
                                      <p:tavLst>
                                        <p:tav tm="0">
                                          <p:val>
                                            <p:strVal val="#ppt_y+1"/>
                                          </p:val>
                                        </p:tav>
                                        <p:tav tm="100000">
                                          <p:val>
                                            <p:strVal val="#ppt_y-.03"/>
                                          </p:val>
                                        </p:tav>
                                      </p:tavLst>
                                    </p:anim>
                                    <p:anim calcmode="lin" valueType="num">
                                      <p:cBhvr>
                                        <p:cTn id="154" dur="100" accel="100000" fill="hold">
                                          <p:stCondLst>
                                            <p:cond delay="900"/>
                                          </p:stCondLst>
                                        </p:cTn>
                                        <p:tgtEl>
                                          <p:spTgt spid="473"/>
                                        </p:tgtEl>
                                        <p:attrNameLst>
                                          <p:attrName>ppt_y</p:attrName>
                                        </p:attrNameLst>
                                      </p:cBhvr>
                                      <p:tavLst>
                                        <p:tav tm="0">
                                          <p:val>
                                            <p:strVal val="#ppt_y-.03"/>
                                          </p:val>
                                        </p:tav>
                                        <p:tav tm="100000">
                                          <p:val>
                                            <p:strVal val="#ppt_y"/>
                                          </p:val>
                                        </p:tav>
                                      </p:tavLst>
                                    </p:anim>
                                  </p:childTnLst>
                                </p:cTn>
                              </p:par>
                              <p:par>
                                <p:cTn id="155" presetID="37" presetClass="entr" presetSubtype="0" fill="hold" nodeType="withEffect">
                                  <p:stCondLst>
                                    <p:cond delay="0"/>
                                  </p:stCondLst>
                                  <p:childTnLst>
                                    <p:set>
                                      <p:cBhvr>
                                        <p:cTn id="156" dur="1" fill="hold">
                                          <p:stCondLst>
                                            <p:cond delay="0"/>
                                          </p:stCondLst>
                                        </p:cTn>
                                        <p:tgtEl>
                                          <p:spTgt spid="400"/>
                                        </p:tgtEl>
                                        <p:attrNameLst>
                                          <p:attrName>style.visibility</p:attrName>
                                        </p:attrNameLst>
                                      </p:cBhvr>
                                      <p:to>
                                        <p:strVal val="visible"/>
                                      </p:to>
                                    </p:set>
                                    <p:animEffect transition="in" filter="fade">
                                      <p:cBhvr>
                                        <p:cTn id="157" dur="1000"/>
                                        <p:tgtEl>
                                          <p:spTgt spid="400"/>
                                        </p:tgtEl>
                                      </p:cBhvr>
                                    </p:animEffect>
                                    <p:anim calcmode="lin" valueType="num">
                                      <p:cBhvr>
                                        <p:cTn id="158" dur="1000" fill="hold"/>
                                        <p:tgtEl>
                                          <p:spTgt spid="400"/>
                                        </p:tgtEl>
                                        <p:attrNameLst>
                                          <p:attrName>ppt_x</p:attrName>
                                        </p:attrNameLst>
                                      </p:cBhvr>
                                      <p:tavLst>
                                        <p:tav tm="0">
                                          <p:val>
                                            <p:strVal val="#ppt_x"/>
                                          </p:val>
                                        </p:tav>
                                        <p:tav tm="100000">
                                          <p:val>
                                            <p:strVal val="#ppt_x"/>
                                          </p:val>
                                        </p:tav>
                                      </p:tavLst>
                                    </p:anim>
                                    <p:anim calcmode="lin" valueType="num">
                                      <p:cBhvr>
                                        <p:cTn id="159" dur="900" decel="100000" fill="hold"/>
                                        <p:tgtEl>
                                          <p:spTgt spid="400"/>
                                        </p:tgtEl>
                                        <p:attrNameLst>
                                          <p:attrName>ppt_y</p:attrName>
                                        </p:attrNameLst>
                                      </p:cBhvr>
                                      <p:tavLst>
                                        <p:tav tm="0">
                                          <p:val>
                                            <p:strVal val="#ppt_y+1"/>
                                          </p:val>
                                        </p:tav>
                                        <p:tav tm="100000">
                                          <p:val>
                                            <p:strVal val="#ppt_y-.03"/>
                                          </p:val>
                                        </p:tav>
                                      </p:tavLst>
                                    </p:anim>
                                    <p:anim calcmode="lin" valueType="num">
                                      <p:cBhvr>
                                        <p:cTn id="160" dur="100" accel="100000" fill="hold">
                                          <p:stCondLst>
                                            <p:cond delay="900"/>
                                          </p:stCondLst>
                                        </p:cTn>
                                        <p:tgtEl>
                                          <p:spTgt spid="400"/>
                                        </p:tgtEl>
                                        <p:attrNameLst>
                                          <p:attrName>ppt_y</p:attrName>
                                        </p:attrNameLst>
                                      </p:cBhvr>
                                      <p:tavLst>
                                        <p:tav tm="0">
                                          <p:val>
                                            <p:strVal val="#ppt_y-.03"/>
                                          </p:val>
                                        </p:tav>
                                        <p:tav tm="100000">
                                          <p:val>
                                            <p:strVal val="#ppt_y"/>
                                          </p:val>
                                        </p:tav>
                                      </p:tavLst>
                                    </p:anim>
                                  </p:childTnLst>
                                </p:cTn>
                              </p:par>
                              <p:par>
                                <p:cTn id="161" presetID="37" presetClass="entr" presetSubtype="0" fill="hold" nodeType="withEffect">
                                  <p:stCondLst>
                                    <p:cond delay="0"/>
                                  </p:stCondLst>
                                  <p:childTnLst>
                                    <p:set>
                                      <p:cBhvr>
                                        <p:cTn id="162" dur="1" fill="hold">
                                          <p:stCondLst>
                                            <p:cond delay="0"/>
                                          </p:stCondLst>
                                        </p:cTn>
                                        <p:tgtEl>
                                          <p:spTgt spid="399"/>
                                        </p:tgtEl>
                                        <p:attrNameLst>
                                          <p:attrName>style.visibility</p:attrName>
                                        </p:attrNameLst>
                                      </p:cBhvr>
                                      <p:to>
                                        <p:strVal val="visible"/>
                                      </p:to>
                                    </p:set>
                                    <p:animEffect transition="in" filter="fade">
                                      <p:cBhvr>
                                        <p:cTn id="163" dur="1000"/>
                                        <p:tgtEl>
                                          <p:spTgt spid="399"/>
                                        </p:tgtEl>
                                      </p:cBhvr>
                                    </p:animEffect>
                                    <p:anim calcmode="lin" valueType="num">
                                      <p:cBhvr>
                                        <p:cTn id="164" dur="1000" fill="hold"/>
                                        <p:tgtEl>
                                          <p:spTgt spid="399"/>
                                        </p:tgtEl>
                                        <p:attrNameLst>
                                          <p:attrName>ppt_x</p:attrName>
                                        </p:attrNameLst>
                                      </p:cBhvr>
                                      <p:tavLst>
                                        <p:tav tm="0">
                                          <p:val>
                                            <p:strVal val="#ppt_x"/>
                                          </p:val>
                                        </p:tav>
                                        <p:tav tm="100000">
                                          <p:val>
                                            <p:strVal val="#ppt_x"/>
                                          </p:val>
                                        </p:tav>
                                      </p:tavLst>
                                    </p:anim>
                                    <p:anim calcmode="lin" valueType="num">
                                      <p:cBhvr>
                                        <p:cTn id="165" dur="900" decel="100000" fill="hold"/>
                                        <p:tgtEl>
                                          <p:spTgt spid="399"/>
                                        </p:tgtEl>
                                        <p:attrNameLst>
                                          <p:attrName>ppt_y</p:attrName>
                                        </p:attrNameLst>
                                      </p:cBhvr>
                                      <p:tavLst>
                                        <p:tav tm="0">
                                          <p:val>
                                            <p:strVal val="#ppt_y+1"/>
                                          </p:val>
                                        </p:tav>
                                        <p:tav tm="100000">
                                          <p:val>
                                            <p:strVal val="#ppt_y-.03"/>
                                          </p:val>
                                        </p:tav>
                                      </p:tavLst>
                                    </p:anim>
                                    <p:anim calcmode="lin" valueType="num">
                                      <p:cBhvr>
                                        <p:cTn id="166" dur="100" accel="100000" fill="hold">
                                          <p:stCondLst>
                                            <p:cond delay="900"/>
                                          </p:stCondLst>
                                        </p:cTn>
                                        <p:tgtEl>
                                          <p:spTgt spid="399"/>
                                        </p:tgtEl>
                                        <p:attrNameLst>
                                          <p:attrName>ppt_y</p:attrName>
                                        </p:attrNameLst>
                                      </p:cBhvr>
                                      <p:tavLst>
                                        <p:tav tm="0">
                                          <p:val>
                                            <p:strVal val="#ppt_y-.03"/>
                                          </p:val>
                                        </p:tav>
                                        <p:tav tm="100000">
                                          <p:val>
                                            <p:strVal val="#ppt_y"/>
                                          </p:val>
                                        </p:tav>
                                      </p:tavLst>
                                    </p:anim>
                                  </p:childTnLst>
                                </p:cTn>
                              </p:par>
                            </p:childTnLst>
                          </p:cTn>
                        </p:par>
                        <p:par>
                          <p:cTn id="167" fill="hold">
                            <p:stCondLst>
                              <p:cond delay="4000"/>
                            </p:stCondLst>
                            <p:childTnLst>
                              <p:par>
                                <p:cTn id="168" presetID="42" presetClass="entr" presetSubtype="0" fill="hold" nodeType="afterEffect">
                                  <p:stCondLst>
                                    <p:cond delay="0"/>
                                  </p:stCondLst>
                                  <p:childTnLst>
                                    <p:set>
                                      <p:cBhvr>
                                        <p:cTn id="169" dur="1" fill="hold">
                                          <p:stCondLst>
                                            <p:cond delay="0"/>
                                          </p:stCondLst>
                                        </p:cTn>
                                        <p:tgtEl>
                                          <p:spTgt spid="28"/>
                                        </p:tgtEl>
                                        <p:attrNameLst>
                                          <p:attrName>style.visibility</p:attrName>
                                        </p:attrNameLst>
                                      </p:cBhvr>
                                      <p:to>
                                        <p:strVal val="visible"/>
                                      </p:to>
                                    </p:set>
                                    <p:animEffect transition="in" filter="fade">
                                      <p:cBhvr>
                                        <p:cTn id="170" dur="1000"/>
                                        <p:tgtEl>
                                          <p:spTgt spid="28"/>
                                        </p:tgtEl>
                                      </p:cBhvr>
                                    </p:animEffect>
                                    <p:anim calcmode="lin" valueType="num">
                                      <p:cBhvr>
                                        <p:cTn id="171" dur="1000" fill="hold"/>
                                        <p:tgtEl>
                                          <p:spTgt spid="28"/>
                                        </p:tgtEl>
                                        <p:attrNameLst>
                                          <p:attrName>ppt_x</p:attrName>
                                        </p:attrNameLst>
                                      </p:cBhvr>
                                      <p:tavLst>
                                        <p:tav tm="0">
                                          <p:val>
                                            <p:strVal val="#ppt_x"/>
                                          </p:val>
                                        </p:tav>
                                        <p:tav tm="100000">
                                          <p:val>
                                            <p:strVal val="#ppt_x"/>
                                          </p:val>
                                        </p:tav>
                                      </p:tavLst>
                                    </p:anim>
                                    <p:anim calcmode="lin" valueType="num">
                                      <p:cBhvr>
                                        <p:cTn id="172" dur="1000" fill="hold"/>
                                        <p:tgtEl>
                                          <p:spTgt spid="28"/>
                                        </p:tgtEl>
                                        <p:attrNameLst>
                                          <p:attrName>ppt_y</p:attrName>
                                        </p:attrNameLst>
                                      </p:cBhvr>
                                      <p:tavLst>
                                        <p:tav tm="0">
                                          <p:val>
                                            <p:strVal val="#ppt_y+.1"/>
                                          </p:val>
                                        </p:tav>
                                        <p:tav tm="100000">
                                          <p:val>
                                            <p:strVal val="#ppt_y"/>
                                          </p:val>
                                        </p:tav>
                                      </p:tavLst>
                                    </p:anim>
                                  </p:childTnLst>
                                </p:cTn>
                              </p:par>
                            </p:childTnLst>
                          </p:cTn>
                        </p:par>
                        <p:par>
                          <p:cTn id="173" fill="hold">
                            <p:stCondLst>
                              <p:cond delay="5000"/>
                            </p:stCondLst>
                            <p:childTnLst>
                              <p:par>
                                <p:cTn id="174" presetID="0" presetClass="path" presetSubtype="0" accel="50000" decel="50000" fill="hold" nodeType="afterEffect">
                                  <p:stCondLst>
                                    <p:cond delay="0"/>
                                  </p:stCondLst>
                                  <p:childTnLst>
                                    <p:animMotion origin="layout" path="M -1.11632E-6 3.11163E-6 C -0.00072 0.00671 -0.00091 0.01399 -0.03771 3.11163E-6 C -0.0747 -0.01342 -0.16999 -0.05576 -0.22157 -0.08028 C -0.27309 -0.10411 -0.31366 -0.12956 -0.34688 -0.14587 C -0.38003 -0.16206 -0.37352 -0.17953 -0.42054 -0.17756 C -0.46756 -0.17594 -0.58284 -0.14737 -0.62883 -0.13592 C -0.67494 -0.12435 -0.6765 -0.11614 -0.69676 -0.10781 C -0.71695 -0.09983 -0.72105 -0.07901 -0.75055 -0.08583 C -0.78025 -0.093 -0.84707 -0.12562 -0.87456 -0.14969 C -0.90224 -0.17421 -0.90256 -0.21284 -0.91676 -0.23158 C -0.93103 -0.25032 -0.94555 -0.25715 -0.95975 -0.26293 " pathEditMode="relative" rAng="0" ptsTypes="aaaaaaaaaaA">
                                      <p:cBhvr>
                                        <p:cTn id="175" dur="2000" fill="hold"/>
                                        <p:tgtEl>
                                          <p:spTgt spid="271"/>
                                        </p:tgtEl>
                                        <p:attrNameLst>
                                          <p:attrName>ppt_x</p:attrName>
                                          <p:attrName>ppt_y</p:attrName>
                                        </p:attrNameLst>
                                      </p:cBhvr>
                                      <p:rCtr x="-47987" y="-124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0" animBg="1"/>
      <p:bldP spid="401" grpId="0" animBg="1"/>
      <p:bldP spid="403" grpId="0" animBg="1"/>
      <p:bldP spid="404" grpId="0" animBg="1"/>
      <p:bldP spid="422" grpId="0" animBg="1"/>
      <p:bldP spid="649" grpId="0" animBg="1"/>
      <p:bldP spid="648" grpId="0" animBg="1"/>
      <p:bldP spid="65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2419" y="7676707"/>
            <a:ext cx="10199202" cy="646331"/>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745890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5809" r="5809"/>
          <a:stretch>
            <a:fillRect/>
          </a:stretch>
        </p:blipFill>
        <p:spPr/>
      </p:pic>
      <p:pic>
        <p:nvPicPr>
          <p:cNvPr id="13" name="图片占位符 1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5" r="235"/>
          <a:stretch>
            <a:fillRect/>
          </a:stretch>
        </p:blipFill>
        <p:spPr/>
      </p:pic>
      <p:pic>
        <p:nvPicPr>
          <p:cNvPr id="12" name="图片占位符 11"/>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5940" r="5940"/>
          <a:stretch>
            <a:fillRect/>
          </a:stretch>
        </p:blipFill>
        <p:spPr/>
      </p:pic>
      <p:pic>
        <p:nvPicPr>
          <p:cNvPr id="11" name="图片占位符 10"/>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348" r="348"/>
          <a:stretch>
            <a:fillRect/>
          </a:stretch>
        </p:blipFill>
        <p:spPr/>
      </p:pic>
      <p:pic>
        <p:nvPicPr>
          <p:cNvPr id="10" name="图片占位符 9"/>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598" b="598"/>
          <a:stretch>
            <a:fillRect/>
          </a:stretch>
        </p:blipFill>
        <p:spPr/>
      </p:pic>
      <p:sp>
        <p:nvSpPr>
          <p:cNvPr id="33" name="Rounded Rectangle 32"/>
          <p:cNvSpPr/>
          <p:nvPr/>
        </p:nvSpPr>
        <p:spPr>
          <a:xfrm>
            <a:off x="6754073" y="3754239"/>
            <a:ext cx="2403512" cy="55055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85" tIns="0" rIns="0" bIns="121892" rtlCol="0" anchor="ctr"/>
          <a:lstStyle/>
          <a:p>
            <a:r>
              <a:rPr lang="en-US" sz="3000" dirty="0">
                <a:solidFill>
                  <a:schemeClr val="bg1"/>
                </a:solidFill>
                <a:latin typeface="微软雅黑" panose="020B0503020204020204" pitchFamily="34" charset="-122"/>
                <a:cs typeface="Aparajita" panose="020B0604020202020204" pitchFamily="34" charset="0"/>
              </a:rPr>
              <a:t>Project #1</a:t>
            </a:r>
          </a:p>
        </p:txBody>
      </p:sp>
      <p:sp>
        <p:nvSpPr>
          <p:cNvPr id="34" name="Rounded Rectangle 33"/>
          <p:cNvSpPr/>
          <p:nvPr/>
        </p:nvSpPr>
        <p:spPr>
          <a:xfrm>
            <a:off x="13195748" y="3754239"/>
            <a:ext cx="2369834" cy="55055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85" tIns="0" rIns="0" bIns="121892" rtlCol="0" anchor="ctr"/>
          <a:lstStyle/>
          <a:p>
            <a:r>
              <a:rPr lang="en-US" sz="3000" dirty="0">
                <a:solidFill>
                  <a:schemeClr val="bg1"/>
                </a:solidFill>
                <a:latin typeface="微软雅黑" panose="020B0503020204020204" pitchFamily="34" charset="-122"/>
                <a:cs typeface="Aparajita" panose="020B0604020202020204" pitchFamily="34" charset="0"/>
              </a:rPr>
              <a:t>Project #2</a:t>
            </a:r>
          </a:p>
        </p:txBody>
      </p:sp>
      <p:sp>
        <p:nvSpPr>
          <p:cNvPr id="35" name="Rounded Rectangle 34"/>
          <p:cNvSpPr/>
          <p:nvPr/>
        </p:nvSpPr>
        <p:spPr>
          <a:xfrm>
            <a:off x="19249121" y="3754239"/>
            <a:ext cx="2322406" cy="55055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85" tIns="0" rIns="0" bIns="121892" rtlCol="0" anchor="ctr"/>
          <a:lstStyle/>
          <a:p>
            <a:r>
              <a:rPr lang="en-US" sz="3000" dirty="0">
                <a:solidFill>
                  <a:schemeClr val="bg1"/>
                </a:solidFill>
                <a:latin typeface="微软雅黑" panose="020B0503020204020204" pitchFamily="34" charset="-122"/>
                <a:cs typeface="Aparajita" panose="020B0604020202020204" pitchFamily="34" charset="0"/>
              </a:rPr>
              <a:t>Project </a:t>
            </a:r>
            <a:r>
              <a:rPr lang="en-US" sz="3000" dirty="0" smtClean="0">
                <a:solidFill>
                  <a:schemeClr val="bg1"/>
                </a:solidFill>
                <a:latin typeface="微软雅黑" panose="020B0503020204020204" pitchFamily="34" charset="-122"/>
                <a:cs typeface="Aparajita" panose="020B0604020202020204" pitchFamily="34" charset="0"/>
              </a:rPr>
              <a:t>#3</a:t>
            </a:r>
            <a:endParaRPr lang="en-US" sz="3000" dirty="0">
              <a:solidFill>
                <a:schemeClr val="bg1"/>
              </a:solidFill>
              <a:latin typeface="微软雅黑" panose="020B0503020204020204" pitchFamily="34" charset="-122"/>
              <a:cs typeface="Aparajita" panose="020B0604020202020204" pitchFamily="34" charset="0"/>
            </a:endParaRPr>
          </a:p>
        </p:txBody>
      </p:sp>
      <p:sp>
        <p:nvSpPr>
          <p:cNvPr id="36" name="Rounded Rectangle 35"/>
          <p:cNvSpPr/>
          <p:nvPr/>
        </p:nvSpPr>
        <p:spPr>
          <a:xfrm>
            <a:off x="10064625" y="8309343"/>
            <a:ext cx="2383684" cy="55055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85" tIns="0" rIns="0" bIns="121892" rtlCol="0" anchor="ctr"/>
          <a:lstStyle/>
          <a:p>
            <a:r>
              <a:rPr lang="en-US" sz="3000" dirty="0">
                <a:solidFill>
                  <a:schemeClr val="bg1"/>
                </a:solidFill>
                <a:latin typeface="微软雅黑" panose="020B0503020204020204" pitchFamily="34" charset="-122"/>
                <a:cs typeface="Aparajita" panose="020B0604020202020204" pitchFamily="34" charset="0"/>
              </a:rPr>
              <a:t>Project </a:t>
            </a:r>
            <a:r>
              <a:rPr lang="en-US" sz="3000" dirty="0" smtClean="0">
                <a:solidFill>
                  <a:schemeClr val="bg1"/>
                </a:solidFill>
                <a:latin typeface="微软雅黑" panose="020B0503020204020204" pitchFamily="34" charset="-122"/>
                <a:cs typeface="Aparajita" panose="020B0604020202020204" pitchFamily="34" charset="0"/>
              </a:rPr>
              <a:t>#4</a:t>
            </a:r>
            <a:endParaRPr lang="en-US" sz="3000" dirty="0">
              <a:solidFill>
                <a:schemeClr val="bg1"/>
              </a:solidFill>
              <a:latin typeface="微软雅黑" panose="020B0503020204020204" pitchFamily="34" charset="-122"/>
              <a:cs typeface="Aparajita" panose="020B0604020202020204" pitchFamily="34" charset="0"/>
            </a:endParaRPr>
          </a:p>
        </p:txBody>
      </p:sp>
      <p:sp>
        <p:nvSpPr>
          <p:cNvPr id="37" name="Rounded Rectangle 36"/>
          <p:cNvSpPr/>
          <p:nvPr/>
        </p:nvSpPr>
        <p:spPr>
          <a:xfrm>
            <a:off x="16506299" y="8309343"/>
            <a:ext cx="2363592" cy="55055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85" tIns="0" rIns="0" bIns="121892" rtlCol="0" anchor="ctr"/>
          <a:lstStyle/>
          <a:p>
            <a:r>
              <a:rPr lang="en-US" sz="3000" dirty="0">
                <a:latin typeface="微软雅黑" panose="020B0503020204020204" pitchFamily="34" charset="-122"/>
                <a:cs typeface="Aparajita" panose="020B0604020202020204" pitchFamily="34" charset="0"/>
              </a:rPr>
              <a:t>Project </a:t>
            </a:r>
            <a:r>
              <a:rPr lang="en-US" sz="3000" dirty="0" smtClean="0">
                <a:latin typeface="微软雅黑" panose="020B0503020204020204" pitchFamily="34" charset="-122"/>
                <a:cs typeface="Aparajita" panose="020B0604020202020204" pitchFamily="34" charset="0"/>
              </a:rPr>
              <a:t>#5</a:t>
            </a:r>
            <a:endParaRPr lang="en-US" sz="3000" dirty="0">
              <a:latin typeface="微软雅黑" panose="020B0503020204020204" pitchFamily="34" charset="-122"/>
              <a:cs typeface="Aparajita" panose="020B0604020202020204" pitchFamily="34" charset="0"/>
            </a:endParaRPr>
          </a:p>
        </p:txBody>
      </p:sp>
      <p:grpSp>
        <p:nvGrpSpPr>
          <p:cNvPr id="22" name="Group 21"/>
          <p:cNvGrpSpPr/>
          <p:nvPr/>
        </p:nvGrpSpPr>
        <p:grpSpPr>
          <a:xfrm>
            <a:off x="1711325" y="483017"/>
            <a:ext cx="20962938" cy="2079087"/>
            <a:chOff x="1690738" y="483017"/>
            <a:chExt cx="20962938" cy="2079087"/>
          </a:xfrm>
        </p:grpSpPr>
        <p:sp>
          <p:nvSpPr>
            <p:cNvPr id="23" name="TextBox 22"/>
            <p:cNvSpPr txBox="1"/>
            <p:nvPr/>
          </p:nvSpPr>
          <p:spPr>
            <a:xfrm>
              <a:off x="1690738" y="483017"/>
              <a:ext cx="20962938" cy="1323421"/>
            </a:xfrm>
            <a:prstGeom prst="rect">
              <a:avLst/>
            </a:prstGeom>
            <a:noFill/>
          </p:spPr>
          <p:txBody>
            <a:bodyPr wrap="square" lIns="91422" tIns="45711" rIns="91422" bIns="45711" rtlCol="0">
              <a:spAutoFit/>
            </a:bodyPr>
            <a:lstStyle/>
            <a:p>
              <a:pPr algn="ctr"/>
              <a:r>
                <a:rPr lang="id-ID" sz="8000" b="1" dirty="0">
                  <a:solidFill>
                    <a:schemeClr val="tx2"/>
                  </a:solidFill>
                  <a:latin typeface="微软雅黑" panose="020B0503020204020204" pitchFamily="34" charset="-122"/>
                  <a:cs typeface="Aparajita" panose="020B0604020202020204" pitchFamily="34" charset="0"/>
                </a:rPr>
                <a:t>Portfolio Example</a:t>
              </a:r>
            </a:p>
          </p:txBody>
        </p:sp>
        <p:sp>
          <p:nvSpPr>
            <p:cNvPr id="30" name="Rectangle 29"/>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1"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2388467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272"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strVal val="2/3*#ppt_w"/>
                                          </p:val>
                                        </p:tav>
                                        <p:tav tm="100000">
                                          <p:val>
                                            <p:strVal val="#ppt_w"/>
                                          </p:val>
                                        </p:tav>
                                      </p:tavLst>
                                    </p:anim>
                                    <p:anim calcmode="lin" valueType="num">
                                      <p:cBhvr>
                                        <p:cTn id="15" dur="500" fill="hold"/>
                                        <p:tgtEl>
                                          <p:spTgt spid="33"/>
                                        </p:tgtEl>
                                        <p:attrNameLst>
                                          <p:attrName>ppt_h</p:attrName>
                                        </p:attrNameLst>
                                      </p:cBhvr>
                                      <p:tavLst>
                                        <p:tav tm="0">
                                          <p:val>
                                            <p:strVal val="2/3*#ppt_h"/>
                                          </p:val>
                                        </p:tav>
                                        <p:tav tm="100000">
                                          <p:val>
                                            <p:strVal val="#ppt_h"/>
                                          </p:val>
                                        </p:tav>
                                      </p:tavLst>
                                    </p:anim>
                                  </p:childTnLst>
                                </p:cTn>
                              </p:par>
                              <p:par>
                                <p:cTn id="16" presetID="23" presetClass="entr" presetSubtype="272"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strVal val="2/3*#ppt_w"/>
                                          </p:val>
                                        </p:tav>
                                        <p:tav tm="100000">
                                          <p:val>
                                            <p:strVal val="#ppt_w"/>
                                          </p:val>
                                        </p:tav>
                                      </p:tavLst>
                                    </p:anim>
                                    <p:anim calcmode="lin" valueType="num">
                                      <p:cBhvr>
                                        <p:cTn id="19" dur="500" fill="hold"/>
                                        <p:tgtEl>
                                          <p:spTgt spid="34"/>
                                        </p:tgtEl>
                                        <p:attrNameLst>
                                          <p:attrName>ppt_h</p:attrName>
                                        </p:attrNameLst>
                                      </p:cBhvr>
                                      <p:tavLst>
                                        <p:tav tm="0">
                                          <p:val>
                                            <p:strVal val="2/3*#ppt_h"/>
                                          </p:val>
                                        </p:tav>
                                        <p:tav tm="100000">
                                          <p:val>
                                            <p:strVal val="#ppt_h"/>
                                          </p:val>
                                        </p:tav>
                                      </p:tavLst>
                                    </p:anim>
                                  </p:childTnLst>
                                </p:cTn>
                              </p:par>
                              <p:par>
                                <p:cTn id="20" presetID="23" presetClass="entr" presetSubtype="272"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strVal val="2/3*#ppt_w"/>
                                          </p:val>
                                        </p:tav>
                                        <p:tav tm="100000">
                                          <p:val>
                                            <p:strVal val="#ppt_w"/>
                                          </p:val>
                                        </p:tav>
                                      </p:tavLst>
                                    </p:anim>
                                    <p:anim calcmode="lin" valueType="num">
                                      <p:cBhvr>
                                        <p:cTn id="23" dur="500" fill="hold"/>
                                        <p:tgtEl>
                                          <p:spTgt spid="35"/>
                                        </p:tgtEl>
                                        <p:attrNameLst>
                                          <p:attrName>ppt_h</p:attrName>
                                        </p:attrNameLst>
                                      </p:cBhvr>
                                      <p:tavLst>
                                        <p:tav tm="0">
                                          <p:val>
                                            <p:strVal val="2/3*#ppt_h"/>
                                          </p:val>
                                        </p:tav>
                                        <p:tav tm="100000">
                                          <p:val>
                                            <p:strVal val="#ppt_h"/>
                                          </p:val>
                                        </p:tav>
                                      </p:tavLst>
                                    </p:anim>
                                  </p:childTnLst>
                                </p:cTn>
                              </p:par>
                              <p:par>
                                <p:cTn id="24" presetID="23" presetClass="entr" presetSubtype="272"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strVal val="2/3*#ppt_w"/>
                                          </p:val>
                                        </p:tav>
                                        <p:tav tm="100000">
                                          <p:val>
                                            <p:strVal val="#ppt_w"/>
                                          </p:val>
                                        </p:tav>
                                      </p:tavLst>
                                    </p:anim>
                                    <p:anim calcmode="lin" valueType="num">
                                      <p:cBhvr>
                                        <p:cTn id="27" dur="500" fill="hold"/>
                                        <p:tgtEl>
                                          <p:spTgt spid="36"/>
                                        </p:tgtEl>
                                        <p:attrNameLst>
                                          <p:attrName>ppt_h</p:attrName>
                                        </p:attrNameLst>
                                      </p:cBhvr>
                                      <p:tavLst>
                                        <p:tav tm="0">
                                          <p:val>
                                            <p:strVal val="2/3*#ppt_h"/>
                                          </p:val>
                                        </p:tav>
                                        <p:tav tm="100000">
                                          <p:val>
                                            <p:strVal val="#ppt_h"/>
                                          </p:val>
                                        </p:tav>
                                      </p:tavLst>
                                    </p:anim>
                                  </p:childTnLst>
                                </p:cTn>
                              </p:par>
                              <p:par>
                                <p:cTn id="28" presetID="23" presetClass="entr" presetSubtype="272"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strVal val="2/3*#ppt_w"/>
                                          </p:val>
                                        </p:tav>
                                        <p:tav tm="100000">
                                          <p:val>
                                            <p:strVal val="#ppt_w"/>
                                          </p:val>
                                        </p:tav>
                                      </p:tavLst>
                                    </p:anim>
                                    <p:anim calcmode="lin" valueType="num">
                                      <p:cBhvr>
                                        <p:cTn id="31" dur="500" fill="hold"/>
                                        <p:tgtEl>
                                          <p:spTgt spid="3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318" b="4318"/>
          <a:stretch>
            <a:fillRect/>
          </a:stretch>
        </p:blipFill>
        <p:spPr/>
      </p:pic>
      <p:sp>
        <p:nvSpPr>
          <p:cNvPr id="128" name="Rectangle 127"/>
          <p:cNvSpPr>
            <a:spLocks noChangeAspect="1"/>
          </p:cNvSpPr>
          <p:nvPr/>
        </p:nvSpPr>
        <p:spPr>
          <a:xfrm>
            <a:off x="0" y="-2"/>
            <a:ext cx="24377650" cy="13716001"/>
          </a:xfrm>
          <a:prstGeom prst="rect">
            <a:avLst/>
          </a:prstGeom>
          <a:solidFill>
            <a:schemeClr val="accent6">
              <a:alpha val="8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latin typeface="微软雅黑" panose="020B0503020204020204" pitchFamily="34" charset="-122"/>
            </a:endParaRPr>
          </a:p>
        </p:txBody>
      </p:sp>
      <p:grpSp>
        <p:nvGrpSpPr>
          <p:cNvPr id="54" name="Group 53"/>
          <p:cNvGrpSpPr>
            <a:grpSpLocks/>
          </p:cNvGrpSpPr>
          <p:nvPr/>
        </p:nvGrpSpPr>
        <p:grpSpPr bwMode="auto">
          <a:xfrm>
            <a:off x="8565490" y="4002102"/>
            <a:ext cx="7292975" cy="6022976"/>
            <a:chOff x="4517221" y="2682505"/>
            <a:chExt cx="7028976" cy="5802508"/>
          </a:xfrm>
        </p:grpSpPr>
        <p:sp>
          <p:nvSpPr>
            <p:cNvPr id="56" name="Freeform 18"/>
            <p:cNvSpPr>
              <a:spLocks/>
            </p:cNvSpPr>
            <p:nvPr/>
          </p:nvSpPr>
          <p:spPr bwMode="auto">
            <a:xfrm>
              <a:off x="4607493" y="2795680"/>
              <a:ext cx="6938704" cy="5689333"/>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accent6">
                <a:lumMod val="50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57" name="Freeform 19"/>
            <p:cNvSpPr>
              <a:spLocks/>
            </p:cNvSpPr>
            <p:nvPr/>
          </p:nvSpPr>
          <p:spPr bwMode="auto">
            <a:xfrm>
              <a:off x="4517221" y="2682505"/>
              <a:ext cx="6938705" cy="5689333"/>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accent6"/>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58" name="Freeform 20"/>
            <p:cNvSpPr>
              <a:spLocks/>
            </p:cNvSpPr>
            <p:nvPr/>
          </p:nvSpPr>
          <p:spPr bwMode="auto">
            <a:xfrm>
              <a:off x="5175136" y="3222379"/>
              <a:ext cx="5624405" cy="4611113"/>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chemeClr val="bg1">
                <a:lumMod val="95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59" name="Freeform 21"/>
            <p:cNvSpPr>
              <a:spLocks/>
            </p:cNvSpPr>
            <p:nvPr/>
          </p:nvSpPr>
          <p:spPr bwMode="auto">
            <a:xfrm>
              <a:off x="5542344" y="3523670"/>
              <a:ext cx="4888459" cy="4005473"/>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chemeClr val="accent2"/>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60" name="Freeform 22"/>
            <p:cNvSpPr>
              <a:spLocks/>
            </p:cNvSpPr>
            <p:nvPr/>
          </p:nvSpPr>
          <p:spPr bwMode="auto">
            <a:xfrm>
              <a:off x="6048785" y="3933546"/>
              <a:ext cx="3874046" cy="3185720"/>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chemeClr val="bg1">
                <a:lumMod val="95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61" name="Freeform 23"/>
            <p:cNvSpPr>
              <a:spLocks/>
            </p:cNvSpPr>
            <p:nvPr/>
          </p:nvSpPr>
          <p:spPr bwMode="auto">
            <a:xfrm>
              <a:off x="6466671" y="4268417"/>
              <a:ext cx="3040063" cy="2517775"/>
            </a:xfrm>
            <a:custGeom>
              <a:avLst/>
              <a:gdLst>
                <a:gd name="T0" fmla="*/ 2147483647 w 809"/>
                <a:gd name="T1" fmla="*/ 2147483647 h 670"/>
                <a:gd name="T2" fmla="*/ 2147483647 w 809"/>
                <a:gd name="T3" fmla="*/ 2147483647 h 670"/>
                <a:gd name="T4" fmla="*/ 706053692 w 809"/>
                <a:gd name="T5" fmla="*/ 2147483647 h 670"/>
                <a:gd name="T6" fmla="*/ 2147483647 w 809"/>
                <a:gd name="T7" fmla="*/ 0 h 670"/>
                <a:gd name="T8" fmla="*/ 2147483647 w 809"/>
                <a:gd name="T9" fmla="*/ 2147483647 h 6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微软雅黑" panose="020B0503020204020204" pitchFamily="34" charset="-122"/>
              </a:endParaRPr>
            </a:p>
          </p:txBody>
        </p:sp>
        <p:sp>
          <p:nvSpPr>
            <p:cNvPr id="62" name="Freeform 24"/>
            <p:cNvSpPr>
              <a:spLocks/>
            </p:cNvSpPr>
            <p:nvPr/>
          </p:nvSpPr>
          <p:spPr bwMode="auto">
            <a:xfrm>
              <a:off x="6876533" y="4595772"/>
              <a:ext cx="2220080" cy="1862798"/>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chemeClr val="bg1">
                <a:lumMod val="95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63" name="Freeform 25"/>
            <p:cNvSpPr>
              <a:spLocks/>
            </p:cNvSpPr>
            <p:nvPr/>
          </p:nvSpPr>
          <p:spPr bwMode="auto">
            <a:xfrm>
              <a:off x="7454096" y="5090742"/>
              <a:ext cx="1068388" cy="876300"/>
            </a:xfrm>
            <a:custGeom>
              <a:avLst/>
              <a:gdLst>
                <a:gd name="T0" fmla="*/ 2147483647 w 284"/>
                <a:gd name="T1" fmla="*/ 1640787129 h 233"/>
                <a:gd name="T2" fmla="*/ 1556731602 w 284"/>
                <a:gd name="T3" fmla="*/ 2147483647 h 233"/>
                <a:gd name="T4" fmla="*/ 240586682 w 284"/>
                <a:gd name="T5" fmla="*/ 1640787129 h 233"/>
                <a:gd name="T6" fmla="*/ 2147483647 w 284"/>
                <a:gd name="T7" fmla="*/ 0 h 233"/>
                <a:gd name="T8" fmla="*/ 2147483647 w 284"/>
                <a:gd name="T9" fmla="*/ 1640787129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chemeClr val="accent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dirty="0">
                <a:latin typeface="微软雅黑" panose="020B0503020204020204" pitchFamily="34" charset="-122"/>
              </a:endParaRPr>
            </a:p>
          </p:txBody>
        </p:sp>
      </p:grpSp>
      <p:grpSp>
        <p:nvGrpSpPr>
          <p:cNvPr id="104" name="Group 103"/>
          <p:cNvGrpSpPr/>
          <p:nvPr/>
        </p:nvGrpSpPr>
        <p:grpSpPr>
          <a:xfrm>
            <a:off x="9011024" y="3747829"/>
            <a:ext cx="3168831" cy="3227917"/>
            <a:chOff x="6076950" y="2566001"/>
            <a:chExt cx="3076576" cy="3133124"/>
          </a:xfrm>
          <a:effectLst>
            <a:outerShdw blurRad="177800" dir="18900000" sy="23000" kx="-1200000" algn="bl" rotWithShape="0">
              <a:prstClr val="black">
                <a:alpha val="29000"/>
              </a:prstClr>
            </a:outerShdw>
          </a:effectLst>
        </p:grpSpPr>
        <p:sp>
          <p:nvSpPr>
            <p:cNvPr id="105" name="Freeform 21"/>
            <p:cNvSpPr>
              <a:spLocks/>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06" name="Freeform 22"/>
            <p:cNvSpPr>
              <a:spLocks/>
            </p:cNvSpPr>
            <p:nvPr/>
          </p:nvSpPr>
          <p:spPr bwMode="auto">
            <a:xfrm>
              <a:off x="8129589"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07" name="Freeform 23"/>
            <p:cNvSpPr>
              <a:spLocks/>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08" name="Freeform 24"/>
            <p:cNvSpPr>
              <a:spLocks/>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bg1">
                <a:lumMod val="65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09" name="Freeform 25"/>
            <p:cNvSpPr>
              <a:spLocks/>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bg1">
                <a:lumMod val="65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10" name="Freeform 26"/>
            <p:cNvSpPr>
              <a:spLocks/>
            </p:cNvSpPr>
            <p:nvPr/>
          </p:nvSpPr>
          <p:spPr bwMode="auto">
            <a:xfrm>
              <a:off x="6291263" y="3296039"/>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accent5">
                <a:lumMod val="50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17" name="Freeform 27"/>
            <p:cNvSpPr>
              <a:spLocks/>
            </p:cNvSpPr>
            <p:nvPr/>
          </p:nvSpPr>
          <p:spPr bwMode="auto">
            <a:xfrm>
              <a:off x="6692301" y="2566001"/>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accent5">
                <a:lumMod val="50000"/>
              </a:schemeClr>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sp>
          <p:nvSpPr>
            <p:cNvPr id="118" name="Freeform 28"/>
            <p:cNvSpPr>
              <a:spLocks/>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accent5"/>
            </a:solidFill>
            <a:ln>
              <a:noFill/>
            </a:ln>
          </p:spPr>
          <p:txBody>
            <a:bodyPr/>
            <a:lstStyle/>
            <a:p>
              <a:pPr defTabSz="1828434" fontAlgn="auto">
                <a:spcBef>
                  <a:spcPts val="0"/>
                </a:spcBef>
                <a:spcAft>
                  <a:spcPts val="0"/>
                </a:spcAft>
                <a:defRPr/>
              </a:pPr>
              <a:endParaRPr lang="id-ID" dirty="0">
                <a:latin typeface="微软雅黑" panose="020B0503020204020204" pitchFamily="34" charset="-122"/>
                <a:ea typeface="+mn-ea"/>
                <a:cs typeface="+mn-cs"/>
              </a:endParaRPr>
            </a:p>
          </p:txBody>
        </p:sp>
      </p:grpSp>
      <p:sp>
        <p:nvSpPr>
          <p:cNvPr id="119" name="TextBox 118"/>
          <p:cNvSpPr txBox="1"/>
          <p:nvPr/>
        </p:nvSpPr>
        <p:spPr>
          <a:xfrm>
            <a:off x="2686621" y="10409220"/>
            <a:ext cx="18992136" cy="1852815"/>
          </a:xfrm>
          <a:prstGeom prst="rect">
            <a:avLst/>
          </a:prstGeom>
          <a:noFill/>
        </p:spPr>
        <p:txBody>
          <a:bodyPr wrap="square" rtlCol="0">
            <a:spAutoFit/>
          </a:bodyPr>
          <a:lstStyle/>
          <a:p>
            <a:pPr>
              <a:lnSpc>
                <a:spcPct val="130000"/>
              </a:lnSpc>
            </a:pPr>
            <a:r>
              <a:rPr lang="pt-BR" sz="2200" b="1" dirty="0">
                <a:solidFill>
                  <a:schemeClr val="bg1"/>
                </a:solidFill>
                <a:latin typeface="微软雅黑" panose="020B0503020204020204" pitchFamily="34" charset="-122"/>
                <a:cs typeface="Aparajita" panose="020B0604020202020204" pitchFamily="34" charset="0"/>
              </a:rPr>
              <a:t>Lorem ipsum dolor </a:t>
            </a:r>
            <a:r>
              <a:rPr lang="pt-BR" sz="2200" dirty="0">
                <a:solidFill>
                  <a:schemeClr val="bg1"/>
                </a:solidFill>
                <a:latin typeface="微软雅黑" panose="020B0503020204020204" pitchFamily="34" charset="-122"/>
                <a:cs typeface="Aparajita" panose="020B0604020202020204" pitchFamily="34" charset="0"/>
              </a:rPr>
              <a:t>sit amet, eos numquam accommodare et. In cibo graeco dicunt sea. Augue zril sapientem ne mei, ad suas voluptatibus eum. Tempor mediocrem imperdiet no usu, tractatos salutatus ut est. Eu vel detraxit laboramus. Cu nam unum liber audiam, sed an graeci prompta invenire, in gubergren percipitur scribentur </a:t>
            </a:r>
            <a:r>
              <a:rPr lang="pt-BR" sz="2200" dirty="0" smtClean="0">
                <a:solidFill>
                  <a:schemeClr val="bg1"/>
                </a:solidFill>
                <a:latin typeface="微软雅黑" panose="020B0503020204020204" pitchFamily="34" charset="-122"/>
                <a:cs typeface="Aparajita" panose="020B0604020202020204" pitchFamily="34" charset="0"/>
              </a:rPr>
              <a:t>nam. Sale </a:t>
            </a:r>
            <a:r>
              <a:rPr lang="pt-BR" sz="2200" dirty="0">
                <a:solidFill>
                  <a:schemeClr val="bg1"/>
                </a:solidFill>
                <a:latin typeface="微软雅黑" panose="020B0503020204020204" pitchFamily="34" charset="-122"/>
                <a:cs typeface="Aparajita" panose="020B0604020202020204" pitchFamily="34" charset="0"/>
              </a:rPr>
              <a:t>omnis indoctum has ei, ne sed ludus tamquam urbanitas. Vis id illud iusto, id omnium percipitur </a:t>
            </a:r>
            <a:r>
              <a:rPr lang="pt-BR" sz="2200" dirty="0" smtClean="0">
                <a:solidFill>
                  <a:schemeClr val="bg1"/>
                </a:solidFill>
                <a:latin typeface="微软雅黑" panose="020B0503020204020204" pitchFamily="34" charset="-122"/>
                <a:cs typeface="Aparajita" panose="020B0604020202020204" pitchFamily="34" charset="0"/>
              </a:rPr>
              <a:t>duo.</a:t>
            </a:r>
            <a:endParaRPr lang="en-US" sz="2200" dirty="0">
              <a:solidFill>
                <a:schemeClr val="bg1"/>
              </a:solidFill>
              <a:latin typeface="微软雅黑" panose="020B0503020204020204" pitchFamily="34" charset="-122"/>
              <a:cs typeface="Aparajita" panose="020B0604020202020204" pitchFamily="34" charset="0"/>
            </a:endParaRPr>
          </a:p>
        </p:txBody>
      </p:sp>
      <p:grpSp>
        <p:nvGrpSpPr>
          <p:cNvPr id="33" name="Group 32"/>
          <p:cNvGrpSpPr/>
          <p:nvPr/>
        </p:nvGrpSpPr>
        <p:grpSpPr>
          <a:xfrm>
            <a:off x="1717674" y="483017"/>
            <a:ext cx="20934363" cy="2079087"/>
            <a:chOff x="5988388" y="483017"/>
            <a:chExt cx="12359700" cy="2079087"/>
          </a:xfrm>
        </p:grpSpPr>
        <p:sp>
          <p:nvSpPr>
            <p:cNvPr id="34" name="TextBox 33"/>
            <p:cNvSpPr txBox="1"/>
            <p:nvPr/>
          </p:nvSpPr>
          <p:spPr>
            <a:xfrm>
              <a:off x="5988388" y="483017"/>
              <a:ext cx="12359700" cy="1446532"/>
            </a:xfrm>
            <a:prstGeom prst="rect">
              <a:avLst/>
            </a:prstGeom>
            <a:noFill/>
          </p:spPr>
          <p:txBody>
            <a:bodyPr wrap="square" lIns="91422" tIns="45711" rIns="91422" bIns="45711" rtlCol="0">
              <a:spAutoFit/>
            </a:bodyPr>
            <a:lstStyle/>
            <a:p>
              <a:pPr algn="ctr"/>
              <a:r>
                <a:rPr lang="id-ID" sz="8800" b="1" dirty="0" smtClean="0">
                  <a:solidFill>
                    <a:schemeClr val="bg1"/>
                  </a:solidFill>
                  <a:latin typeface="微软雅黑" panose="020B0503020204020204" pitchFamily="34" charset="-122"/>
                  <a:cs typeface="Aparajita" panose="020B0604020202020204" pitchFamily="34" charset="0"/>
                </a:rPr>
                <a:t>Goals And Objectives</a:t>
              </a:r>
            </a:p>
          </p:txBody>
        </p:sp>
        <p:sp>
          <p:nvSpPr>
            <p:cNvPr id="35" name="Rectangle 34"/>
            <p:cNvSpPr/>
            <p:nvPr/>
          </p:nvSpPr>
          <p:spPr>
            <a:xfrm>
              <a:off x="11412311" y="2470667"/>
              <a:ext cx="1553038" cy="914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6"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3401811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900" decel="100000" fill="hold"/>
                                        <p:tgtEl>
                                          <p:spTgt spid="3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900" decel="100000" fill="hold"/>
                                        <p:tgtEl>
                                          <p:spTgt spid="5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2" presetClass="entr" presetSubtype="9"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additive="base">
                                        <p:cTn id="21" dur="500" fill="hold"/>
                                        <p:tgtEl>
                                          <p:spTgt spid="104"/>
                                        </p:tgtEl>
                                        <p:attrNameLst>
                                          <p:attrName>ppt_x</p:attrName>
                                        </p:attrNameLst>
                                      </p:cBhvr>
                                      <p:tavLst>
                                        <p:tav tm="0">
                                          <p:val>
                                            <p:strVal val="0-#ppt_w/2"/>
                                          </p:val>
                                        </p:tav>
                                        <p:tav tm="100000">
                                          <p:val>
                                            <p:strVal val="#ppt_x"/>
                                          </p:val>
                                        </p:tav>
                                      </p:tavLst>
                                    </p:anim>
                                    <p:anim calcmode="lin" valueType="num">
                                      <p:cBhvr additive="base">
                                        <p:cTn id="22" dur="500" fill="hold"/>
                                        <p:tgtEl>
                                          <p:spTgt spid="104"/>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wipe(left)">
                                      <p:cBhvr>
                                        <p:cTn id="2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733550" y="8333980"/>
            <a:ext cx="20940713" cy="2079087"/>
            <a:chOff x="1692324" y="483017"/>
            <a:chExt cx="20940713" cy="2079087"/>
          </a:xfrm>
        </p:grpSpPr>
        <p:sp>
          <p:nvSpPr>
            <p:cNvPr id="22" name="TextBox 21"/>
            <p:cNvSpPr txBox="1"/>
            <p:nvPr/>
          </p:nvSpPr>
          <p:spPr>
            <a:xfrm>
              <a:off x="1692324" y="483017"/>
              <a:ext cx="20940713" cy="1323421"/>
            </a:xfrm>
            <a:prstGeom prst="rect">
              <a:avLst/>
            </a:prstGeom>
            <a:noFill/>
          </p:spPr>
          <p:txBody>
            <a:bodyPr wrap="square" lIns="91422" tIns="45711" rIns="91422" bIns="45711" rtlCol="0">
              <a:spAutoFit/>
            </a:bodyPr>
            <a:lstStyle/>
            <a:p>
              <a:pPr algn="ctr"/>
              <a:r>
                <a:rPr lang="en-US" sz="8000" b="1" dirty="0" smtClean="0">
                  <a:solidFill>
                    <a:schemeClr val="tx2"/>
                  </a:solidFill>
                  <a:latin typeface="微软雅黑" panose="020B0503020204020204" pitchFamily="34" charset="-122"/>
                  <a:cs typeface="Aparajita" panose="020B0604020202020204" pitchFamily="34" charset="0"/>
                </a:rPr>
                <a:t>TV Satellite Antenna</a:t>
              </a:r>
              <a:endParaRPr lang="id-ID" sz="8000" b="1" dirty="0" smtClean="0">
                <a:solidFill>
                  <a:schemeClr val="tx2"/>
                </a:solidFill>
                <a:latin typeface="微软雅黑" panose="020B0503020204020204" pitchFamily="34" charset="-122"/>
                <a:cs typeface="Aparajita" panose="020B0604020202020204" pitchFamily="34" charset="0"/>
              </a:endParaRPr>
            </a:p>
          </p:txBody>
        </p:sp>
        <p:sp>
          <p:nvSpPr>
            <p:cNvPr id="23" name="Rectangle 22"/>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24"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微软雅黑" panose="020B0503020204020204" pitchFamily="34" charset="-122"/>
                  <a:cs typeface="Aparajita" panose="020B0604020202020204" pitchFamily="34" charset="0"/>
                </a:rPr>
                <a:t>Your </a:t>
              </a:r>
              <a:r>
                <a:rPr lang="en-US" sz="3100" dirty="0" smtClean="0">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
        <p:nvSpPr>
          <p:cNvPr id="25" name="TextBox 24"/>
          <p:cNvSpPr txBox="1"/>
          <p:nvPr/>
        </p:nvSpPr>
        <p:spPr>
          <a:xfrm>
            <a:off x="1733549" y="10657440"/>
            <a:ext cx="20940713" cy="1397269"/>
          </a:xfrm>
          <a:prstGeom prst="rect">
            <a:avLst/>
          </a:prstGeom>
          <a:noFill/>
        </p:spPr>
        <p:txBody>
          <a:bodyPr wrap="square" lIns="182843" tIns="91422" rIns="182843" bIns="91422" rtlCol="0">
            <a:spAutoFit/>
          </a:bodyPr>
          <a:lstStyle/>
          <a:p>
            <a:pPr>
              <a:lnSpc>
                <a:spcPct val="110000"/>
              </a:lnSpc>
            </a:pPr>
            <a:r>
              <a:rPr lang="en-US" sz="2400" b="1" dirty="0">
                <a:latin typeface="微软雅黑" panose="020B0503020204020204" pitchFamily="34" charset="-122"/>
                <a:cs typeface="Aparajita" panose="020B0604020202020204" pitchFamily="34" charset="0"/>
              </a:rPr>
              <a:t>Creativity is the key to success </a:t>
            </a:r>
            <a:r>
              <a:rPr lang="en-US" sz="2400" dirty="0">
                <a:latin typeface="微软雅黑" panose="020B0503020204020204" pitchFamily="34" charset="-122"/>
                <a:cs typeface="Aparajita" panose="020B0604020202020204" pitchFamily="34" charset="0"/>
              </a:rPr>
              <a:t>in the future, and primary education </a:t>
            </a:r>
            <a:r>
              <a:rPr lang="en-US" sz="2400" dirty="0" smtClean="0">
                <a:latin typeface="微软雅黑" panose="020B0503020204020204" pitchFamily="34" charset="-122"/>
                <a:cs typeface="Aparajita" panose="020B0604020202020204" pitchFamily="34" charset="0"/>
              </a:rPr>
              <a:t>where our teachers </a:t>
            </a:r>
            <a:r>
              <a:rPr lang="en-US" sz="2400" dirty="0">
                <a:latin typeface="微软雅黑" panose="020B0503020204020204" pitchFamily="34" charset="-122"/>
                <a:cs typeface="Aparajita" panose="020B0604020202020204" pitchFamily="34" charset="0"/>
              </a:rPr>
              <a:t>can bring creativity in children at that level keep </a:t>
            </a:r>
            <a:r>
              <a:rPr lang="en-US" sz="2400" dirty="0" smtClean="0">
                <a:latin typeface="微软雅黑" panose="020B0503020204020204" pitchFamily="34" charset="-122"/>
                <a:cs typeface="Aparajita" panose="020B0604020202020204" pitchFamily="34" charset="0"/>
              </a:rPr>
              <a:t>growing</a:t>
            </a:r>
            <a:r>
              <a:rPr lang="pt-BR" sz="2400" dirty="0">
                <a:latin typeface="微软雅黑" panose="020B0503020204020204" pitchFamily="34" charset="-122"/>
                <a:cs typeface="Aparajita" panose="020B0604020202020204" pitchFamily="34" charset="0"/>
              </a:rPr>
              <a:t> </a:t>
            </a:r>
            <a:r>
              <a:rPr lang="pt-BR" sz="2400" dirty="0" smtClean="0">
                <a:latin typeface="微软雅黑" panose="020B0503020204020204" pitchFamily="34" charset="-122"/>
                <a:cs typeface="Aparajita" panose="020B0604020202020204" pitchFamily="34" charset="0"/>
              </a:rPr>
              <a:t>pellentesque </a:t>
            </a:r>
            <a:r>
              <a:rPr lang="pt-BR" sz="2400" dirty="0">
                <a:latin typeface="微软雅黑" panose="020B0503020204020204" pitchFamily="34" charset="-122"/>
                <a:cs typeface="Aparajita" panose="020B0604020202020204" pitchFamily="34" charset="0"/>
              </a:rPr>
              <a:t>Aliquam tincidunt ante nec sem congue </a:t>
            </a:r>
            <a:r>
              <a:rPr lang="pt-BR" sz="2400" dirty="0" smtClean="0">
                <a:latin typeface="微软雅黑" panose="020B0503020204020204" pitchFamily="34" charset="-122"/>
                <a:cs typeface="Aparajita" panose="020B0604020202020204" pitchFamily="34" charset="0"/>
              </a:rPr>
              <a:t>convallis pellentesque </a:t>
            </a:r>
            <a:r>
              <a:rPr lang="pt-BR" sz="2400" dirty="0">
                <a:latin typeface="微软雅黑" panose="020B0503020204020204" pitchFamily="34" charset="-122"/>
                <a:cs typeface="Aparajita" panose="020B0604020202020204" pitchFamily="34" charset="0"/>
              </a:rPr>
              <a:t>vel mauris quis nisl ornare rutrum in id </a:t>
            </a:r>
            <a:r>
              <a:rPr lang="pt-BR" sz="2400" dirty="0" smtClean="0">
                <a:latin typeface="微软雅黑" panose="020B0503020204020204" pitchFamily="34" charset="-122"/>
                <a:cs typeface="Aparajita" panose="020B0604020202020204" pitchFamily="34" charset="0"/>
              </a:rPr>
              <a:t>risus.</a:t>
            </a:r>
            <a:r>
              <a:rPr lang="en-US" sz="2400" dirty="0">
                <a:latin typeface="微软雅黑" panose="020B0503020204020204" pitchFamily="34" charset="-122"/>
                <a:cs typeface="Aparajita" panose="020B0604020202020204" pitchFamily="34" charset="0"/>
              </a:rPr>
              <a:t> </a:t>
            </a:r>
            <a:r>
              <a:rPr lang="pt-BR" sz="2400" dirty="0" smtClean="0">
                <a:latin typeface="微软雅黑" panose="020B0503020204020204" pitchFamily="34" charset="-122"/>
                <a:cs typeface="Aparajita" panose="020B0604020202020204" pitchFamily="34" charset="0"/>
              </a:rPr>
              <a:t>Lorem </a:t>
            </a:r>
            <a:r>
              <a:rPr lang="pt-BR" sz="2400" dirty="0">
                <a:latin typeface="微软雅黑" panose="020B0503020204020204" pitchFamily="34" charset="-122"/>
                <a:cs typeface="Aparajita" panose="020B0604020202020204" pitchFamily="34" charset="0"/>
              </a:rPr>
              <a:t>ipsum dolor sit amet, consectetur adipiscing elit. Aliquam tincidunt ante nec sem congue convallis. </a:t>
            </a:r>
            <a:endParaRPr lang="en-US" sz="2400" dirty="0">
              <a:latin typeface="微软雅黑" panose="020B0503020204020204" pitchFamily="34" charset="-122"/>
              <a:cs typeface="Aparajita" panose="020B0604020202020204" pitchFamily="34" charset="0"/>
            </a:endParaRPr>
          </a:p>
        </p:txBody>
      </p:sp>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7" r="167"/>
          <a:stretch>
            <a:fillRect/>
          </a:stretch>
        </p:blipFill>
        <p:spPr/>
      </p:pic>
    </p:spTree>
    <p:extLst>
      <p:ext uri="{BB962C8B-B14F-4D97-AF65-F5344CB8AC3E}">
        <p14:creationId xmlns:p14="http://schemas.microsoft.com/office/powerpoint/2010/main" val="572424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43" y="-25403"/>
            <a:ext cx="24377650" cy="9931403"/>
          </a:xfrm>
          <a:prstGeom prst="rect">
            <a:avLst/>
          </a:prstGeom>
          <a:solidFill>
            <a:srgbClr val="19232E"/>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微软雅黑" panose="020B0503020204020204" pitchFamily="34" charset="-122"/>
            </a:endParaRPr>
          </a:p>
        </p:txBody>
      </p:sp>
      <p:grpSp>
        <p:nvGrpSpPr>
          <p:cNvPr id="24" name="Group 23"/>
          <p:cNvGrpSpPr/>
          <p:nvPr/>
        </p:nvGrpSpPr>
        <p:grpSpPr>
          <a:xfrm>
            <a:off x="7567521" y="6707843"/>
            <a:ext cx="14467895" cy="1744557"/>
            <a:chOff x="2362200" y="2739608"/>
            <a:chExt cx="5426874" cy="654209"/>
          </a:xfrm>
        </p:grpSpPr>
        <p:sp>
          <p:nvSpPr>
            <p:cNvPr id="13" name="Content Placeholder 2"/>
            <p:cNvSpPr txBox="1">
              <a:spLocks/>
            </p:cNvSpPr>
            <p:nvPr/>
          </p:nvSpPr>
          <p:spPr>
            <a:xfrm>
              <a:off x="2599826" y="2978318"/>
              <a:ext cx="5189248" cy="4154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200" dirty="0">
                  <a:solidFill>
                    <a:schemeClr val="bg1"/>
                  </a:solidFill>
                  <a:latin typeface="微软雅黑" panose="020B0503020204020204" pitchFamily="34" charset="-122"/>
                  <a:cs typeface="Aparajita" panose="020B0604020202020204" pitchFamily="34" charset="0"/>
                </a:rPr>
                <a:t>Lorem ipsum dolor sit amet, consectetur adipiscing elit. Praesent molestie efficitur est, non varius purus elementum quis. Sed commodo ante mauris, sed pulvinar erat sollicitudin in. Mauris vehicula enim quis magna commodo pulvinar. </a:t>
              </a:r>
            </a:p>
          </p:txBody>
        </p:sp>
        <p:sp>
          <p:nvSpPr>
            <p:cNvPr id="14" name="Title 13"/>
            <p:cNvSpPr txBox="1">
              <a:spLocks/>
            </p:cNvSpPr>
            <p:nvPr/>
          </p:nvSpPr>
          <p:spPr>
            <a:xfrm>
              <a:off x="2586431" y="2739608"/>
              <a:ext cx="3839172" cy="28277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300" dirty="0" smtClean="0">
                  <a:solidFill>
                    <a:schemeClr val="bg1"/>
                  </a:solidFill>
                  <a:latin typeface="微软雅黑" panose="020B0503020204020204" pitchFamily="34" charset="-122"/>
                  <a:cs typeface="Aparajita" panose="020B0604020202020204" pitchFamily="34" charset="0"/>
                </a:rPr>
                <a:t>Fast &amp; Free Support</a:t>
              </a:r>
              <a:endParaRPr lang="en-US" sz="4300" dirty="0">
                <a:solidFill>
                  <a:schemeClr val="bg1"/>
                </a:solidFill>
                <a:latin typeface="微软雅黑" panose="020B0503020204020204" pitchFamily="34" charset="-122"/>
                <a:cs typeface="Aparajita" panose="020B0604020202020204" pitchFamily="34" charset="0"/>
              </a:endParaRPr>
            </a:p>
          </p:txBody>
        </p:sp>
        <p:grpSp>
          <p:nvGrpSpPr>
            <p:cNvPr id="15" name="Group 14"/>
            <p:cNvGrpSpPr/>
            <p:nvPr/>
          </p:nvGrpSpPr>
          <p:grpSpPr>
            <a:xfrm>
              <a:off x="2362200" y="2780546"/>
              <a:ext cx="237626" cy="237626"/>
              <a:chOff x="2609260" y="2989019"/>
              <a:chExt cx="475253" cy="475253"/>
            </a:xfrm>
          </p:grpSpPr>
          <p:sp>
            <p:nvSpPr>
              <p:cNvPr id="16" name="Oval 15"/>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ndParaRPr>
              </a:p>
            </p:txBody>
          </p:sp>
          <p:sp>
            <p:nvSpPr>
              <p:cNvPr id="17" name="Freeform 16"/>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grpSp>
        <p:nvGrpSpPr>
          <p:cNvPr id="25" name="Group 24"/>
          <p:cNvGrpSpPr/>
          <p:nvPr/>
        </p:nvGrpSpPr>
        <p:grpSpPr>
          <a:xfrm>
            <a:off x="7567521" y="4609440"/>
            <a:ext cx="14467893" cy="1734981"/>
            <a:chOff x="2362200" y="1803025"/>
            <a:chExt cx="5426873" cy="650618"/>
          </a:xfrm>
        </p:grpSpPr>
        <p:sp>
          <p:nvSpPr>
            <p:cNvPr id="11" name="Content Placeholder 2"/>
            <p:cNvSpPr txBox="1">
              <a:spLocks/>
            </p:cNvSpPr>
            <p:nvPr/>
          </p:nvSpPr>
          <p:spPr>
            <a:xfrm>
              <a:off x="2599826" y="2038144"/>
              <a:ext cx="5189247" cy="41549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200" dirty="0">
                  <a:solidFill>
                    <a:schemeClr val="bg1"/>
                  </a:solidFill>
                  <a:latin typeface="微软雅黑" panose="020B0503020204020204" pitchFamily="34" charset="-122"/>
                  <a:cs typeface="Aparajita" panose="020B0604020202020204" pitchFamily="34" charset="0"/>
                </a:rPr>
                <a:t>Lorem ipsum dolor sit amet, consectetur adipiscing elit. Praesent molestie efficitur est, non varius purus elementum quis. Sed commodo ante mauris, sed pulvinar erat sollicitudin in. Mauris vehicula enim quis magna commodo pulvinar. </a:t>
              </a:r>
            </a:p>
          </p:txBody>
        </p:sp>
        <p:sp>
          <p:nvSpPr>
            <p:cNvPr id="12" name="Title 13"/>
            <p:cNvSpPr txBox="1">
              <a:spLocks/>
            </p:cNvSpPr>
            <p:nvPr/>
          </p:nvSpPr>
          <p:spPr>
            <a:xfrm>
              <a:off x="2586431" y="1803025"/>
              <a:ext cx="3839172" cy="28277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300" dirty="0" smtClean="0">
                  <a:solidFill>
                    <a:schemeClr val="bg1"/>
                  </a:solidFill>
                  <a:latin typeface="微软雅黑" panose="020B0503020204020204" pitchFamily="34" charset="-122"/>
                  <a:cs typeface="Aparajita" panose="020B0604020202020204" pitchFamily="34" charset="0"/>
                </a:rPr>
                <a:t>High Quality</a:t>
              </a:r>
              <a:endParaRPr lang="en-US" sz="4300" dirty="0">
                <a:solidFill>
                  <a:schemeClr val="bg1"/>
                </a:solidFill>
                <a:latin typeface="微软雅黑" panose="020B0503020204020204" pitchFamily="34" charset="-122"/>
                <a:cs typeface="Aparajita" panose="020B0604020202020204" pitchFamily="34" charset="0"/>
              </a:endParaRPr>
            </a:p>
          </p:txBody>
        </p:sp>
        <p:grpSp>
          <p:nvGrpSpPr>
            <p:cNvPr id="18" name="Group 17"/>
            <p:cNvGrpSpPr/>
            <p:nvPr/>
          </p:nvGrpSpPr>
          <p:grpSpPr>
            <a:xfrm>
              <a:off x="2362200" y="1856182"/>
              <a:ext cx="237626" cy="237626"/>
              <a:chOff x="2609260" y="2989019"/>
              <a:chExt cx="475253" cy="475253"/>
            </a:xfrm>
          </p:grpSpPr>
          <p:sp>
            <p:nvSpPr>
              <p:cNvPr id="19" name="Oval 18"/>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ndParaRPr>
              </a:p>
            </p:txBody>
          </p:sp>
          <p:sp>
            <p:nvSpPr>
              <p:cNvPr id="20" name="Freeform 19"/>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grpSp>
        <p:nvGrpSpPr>
          <p:cNvPr id="26" name="Group 25"/>
          <p:cNvGrpSpPr/>
          <p:nvPr/>
        </p:nvGrpSpPr>
        <p:grpSpPr>
          <a:xfrm>
            <a:off x="7567521" y="2552041"/>
            <a:ext cx="14467893" cy="1784458"/>
            <a:chOff x="2362200" y="1057275"/>
            <a:chExt cx="5426873" cy="669172"/>
          </a:xfrm>
        </p:grpSpPr>
        <p:sp>
          <p:nvSpPr>
            <p:cNvPr id="9" name="Content Placeholder 2"/>
            <p:cNvSpPr txBox="1">
              <a:spLocks/>
            </p:cNvSpPr>
            <p:nvPr/>
          </p:nvSpPr>
          <p:spPr>
            <a:xfrm>
              <a:off x="2599827" y="1310948"/>
              <a:ext cx="5189246" cy="415499"/>
            </a:xfrm>
            <a:prstGeom prst="rect">
              <a:avLst/>
            </a:prstGeom>
          </p:spPr>
          <p:txBody>
            <a:bodyPr wrap="square">
              <a:spAutoFit/>
            </a:bodyPr>
            <a:lstStyle>
              <a:lvl1pPr marL="0" indent="0" algn="l" defTabSz="457200" rtl="0" eaLnBrk="1" latinLnBrk="0" hangingPunct="1">
                <a:spcBef>
                  <a:spcPct val="20000"/>
                </a:spcBef>
                <a:buFont typeface="Arial"/>
                <a:buNone/>
                <a:defRPr sz="2400" kern="1200">
                  <a:solidFill>
                    <a:schemeClr val="bg1">
                      <a:lumMod val="75000"/>
                    </a:schemeClr>
                  </a:solidFill>
                  <a:latin typeface="Raleway Light"/>
                  <a:ea typeface="+mn-ea"/>
                  <a:cs typeface="Raleway Light"/>
                </a:defRPr>
              </a:lvl1pPr>
              <a:lvl2pPr marL="457200" indent="0" algn="l" defTabSz="457200" rtl="0" eaLnBrk="1" latinLnBrk="0" hangingPunct="1">
                <a:spcBef>
                  <a:spcPct val="20000"/>
                </a:spcBef>
                <a:buFont typeface="Arial"/>
                <a:buNone/>
                <a:defRPr sz="1800" kern="1200">
                  <a:solidFill>
                    <a:schemeClr val="bg1">
                      <a:lumMod val="75000"/>
                    </a:schemeClr>
                  </a:solidFill>
                  <a:latin typeface="Raleway Light"/>
                  <a:ea typeface="+mn-ea"/>
                  <a:cs typeface="Raleway Light"/>
                </a:defRPr>
              </a:lvl2pPr>
              <a:lvl3pPr marL="914400" indent="0" algn="l" defTabSz="457200" rtl="0" eaLnBrk="1" latinLnBrk="0" hangingPunct="1">
                <a:spcBef>
                  <a:spcPct val="20000"/>
                </a:spcBef>
                <a:buFont typeface="Arial"/>
                <a:buNone/>
                <a:defRPr sz="1600" kern="1200">
                  <a:solidFill>
                    <a:schemeClr val="bg1">
                      <a:lumMod val="75000"/>
                    </a:schemeClr>
                  </a:solidFill>
                  <a:latin typeface="Raleway Light"/>
                  <a:ea typeface="+mn-ea"/>
                  <a:cs typeface="Raleway Light"/>
                </a:defRPr>
              </a:lvl3pPr>
              <a:lvl4pPr marL="1371600" indent="0" algn="l" defTabSz="457200" rtl="0" eaLnBrk="1" latinLnBrk="0" hangingPunct="1">
                <a:spcBef>
                  <a:spcPct val="20000"/>
                </a:spcBef>
                <a:buFont typeface="Arial"/>
                <a:buNone/>
                <a:defRPr sz="1400" kern="1200">
                  <a:solidFill>
                    <a:schemeClr val="bg1">
                      <a:lumMod val="75000"/>
                    </a:schemeClr>
                  </a:solidFill>
                  <a:latin typeface="Raleway Light"/>
                  <a:ea typeface="+mn-ea"/>
                  <a:cs typeface="Raleway Light"/>
                </a:defRPr>
              </a:lvl4pPr>
              <a:lvl5pPr marL="1828800" indent="0" algn="l" defTabSz="457200" rtl="0" eaLnBrk="1" latinLnBrk="0" hangingPunct="1">
                <a:spcBef>
                  <a:spcPct val="20000"/>
                </a:spcBef>
                <a:buFont typeface="Arial"/>
                <a:buNone/>
                <a:defRPr sz="1400" kern="1200">
                  <a:solidFill>
                    <a:schemeClr val="bg1">
                      <a:lumMod val="75000"/>
                    </a:schemeClr>
                  </a:solidFill>
                  <a:latin typeface="Raleway Light"/>
                  <a:ea typeface="+mn-ea"/>
                  <a:cs typeface="Raleway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a:solidFill>
                    <a:schemeClr val="bg1"/>
                  </a:solidFill>
                  <a:latin typeface="微软雅黑" panose="020B0503020204020204" pitchFamily="34" charset="-122"/>
                  <a:cs typeface="Aparajita" panose="020B0604020202020204" pitchFamily="34" charset="0"/>
                </a:rPr>
                <a:t>Lorem ipsum dolor sit amet, consectetur adipiscing elit. Praesent molestie efficitur est, non varius purus elementum quis. Sed commodo ante mauris, sed pulvinar erat sollicitudin in. Mauris vehicula enim quis magna commodo pulvinar. </a:t>
              </a:r>
            </a:p>
          </p:txBody>
        </p:sp>
        <p:sp>
          <p:nvSpPr>
            <p:cNvPr id="10" name="Title 13"/>
            <p:cNvSpPr txBox="1">
              <a:spLocks/>
            </p:cNvSpPr>
            <p:nvPr/>
          </p:nvSpPr>
          <p:spPr>
            <a:xfrm>
              <a:off x="2586431" y="1057275"/>
              <a:ext cx="3839172" cy="28277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300" dirty="0" smtClean="0">
                  <a:solidFill>
                    <a:schemeClr val="bg1"/>
                  </a:solidFill>
                  <a:latin typeface="微软雅黑" panose="020B0503020204020204" pitchFamily="34" charset="-122"/>
                  <a:cs typeface="Aparajita" panose="020B0604020202020204" pitchFamily="34" charset="0"/>
                </a:rPr>
                <a:t>Professional Service</a:t>
              </a:r>
              <a:endParaRPr lang="en-US" sz="4300" dirty="0">
                <a:solidFill>
                  <a:schemeClr val="bg1"/>
                </a:solidFill>
                <a:latin typeface="微软雅黑" panose="020B0503020204020204" pitchFamily="34" charset="-122"/>
                <a:cs typeface="Aparajita" panose="020B0604020202020204" pitchFamily="34" charset="0"/>
              </a:endParaRPr>
            </a:p>
          </p:txBody>
        </p:sp>
        <p:grpSp>
          <p:nvGrpSpPr>
            <p:cNvPr id="21" name="Group 20"/>
            <p:cNvGrpSpPr/>
            <p:nvPr/>
          </p:nvGrpSpPr>
          <p:grpSpPr>
            <a:xfrm>
              <a:off x="2362200" y="1098214"/>
              <a:ext cx="237626" cy="237626"/>
              <a:chOff x="2609260" y="2989019"/>
              <a:chExt cx="475253" cy="475253"/>
            </a:xfrm>
          </p:grpSpPr>
          <p:sp>
            <p:nvSpPr>
              <p:cNvPr id="22" name="Oval 21"/>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ndParaRPr>
              </a:p>
            </p:txBody>
          </p:sp>
          <p:sp>
            <p:nvSpPr>
              <p:cNvPr id="23" name="Freeform 22"/>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grpSp>
        <p:nvGrpSpPr>
          <p:cNvPr id="29" name="Group 28"/>
          <p:cNvGrpSpPr/>
          <p:nvPr/>
        </p:nvGrpSpPr>
        <p:grpSpPr>
          <a:xfrm>
            <a:off x="6728714" y="483017"/>
            <a:ext cx="16532130" cy="2079087"/>
            <a:chOff x="725483" y="483017"/>
            <a:chExt cx="23369393" cy="2079087"/>
          </a:xfrm>
        </p:grpSpPr>
        <p:sp>
          <p:nvSpPr>
            <p:cNvPr id="30" name="TextBox 29"/>
            <p:cNvSpPr txBox="1"/>
            <p:nvPr/>
          </p:nvSpPr>
          <p:spPr>
            <a:xfrm>
              <a:off x="725483" y="483017"/>
              <a:ext cx="23369393" cy="1323421"/>
            </a:xfrm>
            <a:prstGeom prst="rect">
              <a:avLst/>
            </a:prstGeom>
            <a:noFill/>
          </p:spPr>
          <p:txBody>
            <a:bodyPr wrap="square" lIns="91422" tIns="45711" rIns="91422" bIns="45711" rtlCol="0">
              <a:spAutoFit/>
            </a:bodyPr>
            <a:lstStyle/>
            <a:p>
              <a:pPr algn="ctr"/>
              <a:r>
                <a:rPr lang="id-ID" sz="8000" b="1" dirty="0" smtClean="0">
                  <a:solidFill>
                    <a:schemeClr val="bg1"/>
                  </a:solidFill>
                  <a:latin typeface="微软雅黑" panose="020B0503020204020204" pitchFamily="34" charset="-122"/>
                  <a:cs typeface="Aparajita" panose="020B0604020202020204" pitchFamily="34" charset="0"/>
                </a:rPr>
                <a:t>Why Work With Us?</a:t>
              </a:r>
            </a:p>
          </p:txBody>
        </p:sp>
        <p:sp>
          <p:nvSpPr>
            <p:cNvPr id="31" name="Rectangle 30"/>
            <p:cNvSpPr/>
            <p:nvPr/>
          </p:nvSpPr>
          <p:spPr>
            <a:xfrm>
              <a:off x="11412311" y="2470667"/>
              <a:ext cx="1553038" cy="914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32"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3"/>
                  </a:solidFill>
                  <a:latin typeface="微软雅黑" panose="020B0503020204020204" pitchFamily="34" charset="-122"/>
                  <a:cs typeface="Aparajita" panose="020B0604020202020204" pitchFamily="34" charset="0"/>
                </a:rPr>
                <a:t>in this line</a:t>
              </a:r>
              <a:endParaRPr lang="en-US" sz="3100" dirty="0">
                <a:solidFill>
                  <a:schemeClr val="accent3"/>
                </a:solidFill>
                <a:latin typeface="微软雅黑" panose="020B0503020204020204" pitchFamily="34" charset="-122"/>
                <a:cs typeface="Aparajita" panose="020B0604020202020204" pitchFamily="34" charset="0"/>
              </a:endParaRPr>
            </a:p>
          </p:txBody>
        </p:sp>
      </p:grpSp>
      <p:grpSp>
        <p:nvGrpSpPr>
          <p:cNvPr id="2" name="Group 1"/>
          <p:cNvGrpSpPr/>
          <p:nvPr/>
        </p:nvGrpSpPr>
        <p:grpSpPr>
          <a:xfrm>
            <a:off x="8173813" y="10045930"/>
            <a:ext cx="3320373" cy="2898605"/>
            <a:chOff x="8173813" y="10045930"/>
            <a:chExt cx="3320373" cy="2898605"/>
          </a:xfrm>
        </p:grpSpPr>
        <p:sp>
          <p:nvSpPr>
            <p:cNvPr id="46" name="Freeform 29"/>
            <p:cNvSpPr>
              <a:spLocks noChangeArrowheads="1"/>
            </p:cNvSpPr>
            <p:nvPr/>
          </p:nvSpPr>
          <p:spPr bwMode="auto">
            <a:xfrm>
              <a:off x="9213573" y="10045930"/>
              <a:ext cx="1226576" cy="1275152"/>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1"/>
            </a:solidFill>
            <a:ln>
              <a:noFill/>
            </a:ln>
            <a:effectLst/>
            <a:extLst/>
          </p:spPr>
          <p:txBody>
            <a:bodyPr wrap="none" anchor="ctr"/>
            <a:lstStyle/>
            <a:p>
              <a:endParaRPr lang="en-US" dirty="0">
                <a:latin typeface="微软雅黑" panose="020B0503020204020204" pitchFamily="34" charset="-122"/>
              </a:endParaRPr>
            </a:p>
          </p:txBody>
        </p:sp>
        <p:sp>
          <p:nvSpPr>
            <p:cNvPr id="49" name="TextBox 48"/>
            <p:cNvSpPr txBox="1"/>
            <p:nvPr/>
          </p:nvSpPr>
          <p:spPr>
            <a:xfrm>
              <a:off x="8218373" y="12467481"/>
              <a:ext cx="3275813" cy="477054"/>
            </a:xfrm>
            <a:prstGeom prst="rect">
              <a:avLst/>
            </a:prstGeom>
            <a:noFill/>
          </p:spPr>
          <p:txBody>
            <a:bodyPr wrap="square" lIns="0" rIns="0" bIns="0" rtlCol="0">
              <a:spAutoFit/>
            </a:bodyPr>
            <a:lstStyle/>
            <a:p>
              <a:pPr algn="ctr">
                <a:tabLst>
                  <a:tab pos="2734255" algn="l"/>
                </a:tabLst>
              </a:pPr>
              <a:r>
                <a:rPr lang="en-US" sz="2800" b="1" dirty="0" smtClean="0">
                  <a:latin typeface="微软雅黑" panose="020B0503020204020204" pitchFamily="34" charset="-122"/>
                  <a:cs typeface="Aparajita" panose="020B0604020202020204" pitchFamily="34" charset="0"/>
                </a:rPr>
                <a:t>Awards Wining</a:t>
              </a:r>
              <a:endParaRPr lang="en-US" sz="2800" b="1" dirty="0">
                <a:latin typeface="微软雅黑" panose="020B0503020204020204" pitchFamily="34" charset="-122"/>
                <a:cs typeface="Aparajita" panose="020B0604020202020204" pitchFamily="34" charset="0"/>
              </a:endParaRPr>
            </a:p>
          </p:txBody>
        </p:sp>
        <p:sp>
          <p:nvSpPr>
            <p:cNvPr id="50" name="TextBox 49"/>
            <p:cNvSpPr txBox="1"/>
            <p:nvPr/>
          </p:nvSpPr>
          <p:spPr>
            <a:xfrm>
              <a:off x="8173813" y="11286343"/>
              <a:ext cx="3275813" cy="1277273"/>
            </a:xfrm>
            <a:prstGeom prst="rect">
              <a:avLst/>
            </a:prstGeom>
            <a:noFill/>
          </p:spPr>
          <p:txBody>
            <a:bodyPr wrap="square" lIns="0" rIns="0" bIns="0" rtlCol="0">
              <a:spAutoFit/>
            </a:bodyPr>
            <a:lstStyle/>
            <a:p>
              <a:pPr algn="ctr">
                <a:tabLst>
                  <a:tab pos="2734255" algn="l"/>
                </a:tabLst>
              </a:pPr>
              <a:r>
                <a:rPr lang="en-US" sz="7800" b="1" dirty="0" smtClean="0">
                  <a:latin typeface="微软雅黑" panose="020B0503020204020204" pitchFamily="34" charset="-122"/>
                  <a:cs typeface="Aparajita" panose="020B0604020202020204" pitchFamily="34" charset="0"/>
                </a:rPr>
                <a:t>34</a:t>
              </a:r>
              <a:endParaRPr lang="en-US" sz="7800" b="1" dirty="0">
                <a:latin typeface="微软雅黑" panose="020B0503020204020204" pitchFamily="34" charset="-122"/>
                <a:cs typeface="Aparajita" panose="020B0604020202020204" pitchFamily="34" charset="0"/>
              </a:endParaRPr>
            </a:p>
          </p:txBody>
        </p:sp>
      </p:grpSp>
      <p:grpSp>
        <p:nvGrpSpPr>
          <p:cNvPr id="3" name="Group 2"/>
          <p:cNvGrpSpPr/>
          <p:nvPr/>
        </p:nvGrpSpPr>
        <p:grpSpPr>
          <a:xfrm>
            <a:off x="11774964" y="9861440"/>
            <a:ext cx="3364933" cy="3083009"/>
            <a:chOff x="11774964" y="9861440"/>
            <a:chExt cx="3364933" cy="3083009"/>
          </a:xfrm>
        </p:grpSpPr>
        <p:sp>
          <p:nvSpPr>
            <p:cNvPr id="47" name="Freeform 67"/>
            <p:cNvSpPr>
              <a:spLocks noChangeArrowheads="1"/>
            </p:cNvSpPr>
            <p:nvPr/>
          </p:nvSpPr>
          <p:spPr bwMode="auto">
            <a:xfrm>
              <a:off x="13046681" y="9861440"/>
              <a:ext cx="1250873" cy="146946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accent2"/>
            </a:solidFill>
            <a:ln>
              <a:noFill/>
            </a:ln>
            <a:effectLst/>
            <a:extLst/>
          </p:spPr>
          <p:txBody>
            <a:bodyPr wrap="none" anchor="ctr"/>
            <a:lstStyle/>
            <a:p>
              <a:endParaRPr lang="en-US" dirty="0">
                <a:latin typeface="微软雅黑" panose="020B0503020204020204" pitchFamily="34" charset="-122"/>
              </a:endParaRPr>
            </a:p>
          </p:txBody>
        </p:sp>
        <p:sp>
          <p:nvSpPr>
            <p:cNvPr id="51" name="TextBox 50"/>
            <p:cNvSpPr txBox="1"/>
            <p:nvPr/>
          </p:nvSpPr>
          <p:spPr>
            <a:xfrm>
              <a:off x="11864084" y="12467395"/>
              <a:ext cx="3275813" cy="477054"/>
            </a:xfrm>
            <a:prstGeom prst="rect">
              <a:avLst/>
            </a:prstGeom>
            <a:noFill/>
          </p:spPr>
          <p:txBody>
            <a:bodyPr wrap="square" lIns="0" rIns="0" bIns="0" rtlCol="0">
              <a:spAutoFit/>
            </a:bodyPr>
            <a:lstStyle/>
            <a:p>
              <a:pPr algn="ctr">
                <a:tabLst>
                  <a:tab pos="2734255" algn="l"/>
                </a:tabLst>
              </a:pPr>
              <a:r>
                <a:rPr lang="en-US" sz="2800" b="1" dirty="0" smtClean="0">
                  <a:latin typeface="微软雅黑" panose="020B0503020204020204" pitchFamily="34" charset="-122"/>
                  <a:cs typeface="Aparajita" panose="020B0604020202020204" pitchFamily="34" charset="0"/>
                </a:rPr>
                <a:t>Projects Finished</a:t>
              </a:r>
              <a:endParaRPr lang="en-US" sz="2800" b="1" dirty="0">
                <a:latin typeface="微软雅黑" panose="020B0503020204020204" pitchFamily="34" charset="-122"/>
                <a:cs typeface="Aparajita" panose="020B0604020202020204" pitchFamily="34" charset="0"/>
              </a:endParaRPr>
            </a:p>
          </p:txBody>
        </p:sp>
        <p:sp>
          <p:nvSpPr>
            <p:cNvPr id="52" name="TextBox 51"/>
            <p:cNvSpPr txBox="1"/>
            <p:nvPr/>
          </p:nvSpPr>
          <p:spPr>
            <a:xfrm>
              <a:off x="11774964" y="11286257"/>
              <a:ext cx="3275813" cy="1277273"/>
            </a:xfrm>
            <a:prstGeom prst="rect">
              <a:avLst/>
            </a:prstGeom>
            <a:noFill/>
          </p:spPr>
          <p:txBody>
            <a:bodyPr wrap="square" lIns="0" rIns="0" bIns="0" rtlCol="0">
              <a:spAutoFit/>
            </a:bodyPr>
            <a:lstStyle/>
            <a:p>
              <a:pPr algn="ctr">
                <a:tabLst>
                  <a:tab pos="2734255" algn="l"/>
                </a:tabLst>
              </a:pPr>
              <a:r>
                <a:rPr lang="en-US" sz="7800" b="1" dirty="0" smtClean="0">
                  <a:latin typeface="微软雅黑" panose="020B0503020204020204" pitchFamily="34" charset="-122"/>
                  <a:cs typeface="Aparajita" panose="020B0604020202020204" pitchFamily="34" charset="0"/>
                </a:rPr>
                <a:t>84</a:t>
              </a:r>
              <a:endParaRPr lang="en-US" sz="7800" b="1" dirty="0">
                <a:latin typeface="微软雅黑" panose="020B0503020204020204" pitchFamily="34" charset="-122"/>
                <a:cs typeface="Aparajita" panose="020B0604020202020204" pitchFamily="34" charset="0"/>
              </a:endParaRPr>
            </a:p>
          </p:txBody>
        </p:sp>
      </p:grpSp>
      <p:grpSp>
        <p:nvGrpSpPr>
          <p:cNvPr id="4" name="Group 3"/>
          <p:cNvGrpSpPr/>
          <p:nvPr/>
        </p:nvGrpSpPr>
        <p:grpSpPr>
          <a:xfrm>
            <a:off x="15473539" y="10068205"/>
            <a:ext cx="3364933" cy="2866514"/>
            <a:chOff x="15473539" y="10068205"/>
            <a:chExt cx="3364933" cy="2866514"/>
          </a:xfrm>
        </p:grpSpPr>
        <p:sp>
          <p:nvSpPr>
            <p:cNvPr id="45" name="Freeform 22"/>
            <p:cNvSpPr>
              <a:spLocks noChangeArrowheads="1"/>
            </p:cNvSpPr>
            <p:nvPr/>
          </p:nvSpPr>
          <p:spPr bwMode="auto">
            <a:xfrm>
              <a:off x="16497390" y="10068205"/>
              <a:ext cx="1275153" cy="1275162"/>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accent3"/>
            </a:solidFill>
            <a:ln>
              <a:noFill/>
            </a:ln>
            <a:effectLst/>
            <a:extLst/>
          </p:spPr>
          <p:txBody>
            <a:bodyPr wrap="none" anchor="ctr"/>
            <a:lstStyle/>
            <a:p>
              <a:endParaRPr lang="en-US" dirty="0">
                <a:latin typeface="微软雅黑" panose="020B0503020204020204" pitchFamily="34" charset="-122"/>
              </a:endParaRPr>
            </a:p>
          </p:txBody>
        </p:sp>
        <p:sp>
          <p:nvSpPr>
            <p:cNvPr id="53" name="TextBox 52"/>
            <p:cNvSpPr txBox="1"/>
            <p:nvPr/>
          </p:nvSpPr>
          <p:spPr>
            <a:xfrm>
              <a:off x="15562659" y="12457665"/>
              <a:ext cx="3275813" cy="477054"/>
            </a:xfrm>
            <a:prstGeom prst="rect">
              <a:avLst/>
            </a:prstGeom>
            <a:noFill/>
          </p:spPr>
          <p:txBody>
            <a:bodyPr wrap="square" lIns="0" rIns="0" bIns="0" rtlCol="0">
              <a:spAutoFit/>
            </a:bodyPr>
            <a:lstStyle/>
            <a:p>
              <a:pPr algn="ctr">
                <a:tabLst>
                  <a:tab pos="2734255" algn="l"/>
                </a:tabLst>
              </a:pPr>
              <a:r>
                <a:rPr lang="en-US" sz="2800" b="1" dirty="0" smtClean="0">
                  <a:latin typeface="微软雅黑" panose="020B0503020204020204" pitchFamily="34" charset="-122"/>
                  <a:cs typeface="Aparajita" panose="020B0604020202020204" pitchFamily="34" charset="0"/>
                </a:rPr>
                <a:t>Life Ward</a:t>
              </a:r>
              <a:endParaRPr lang="en-US" sz="2800" b="1" dirty="0">
                <a:latin typeface="微软雅黑" panose="020B0503020204020204" pitchFamily="34" charset="-122"/>
                <a:cs typeface="Aparajita" panose="020B0604020202020204" pitchFamily="34" charset="0"/>
              </a:endParaRPr>
            </a:p>
          </p:txBody>
        </p:sp>
        <p:sp>
          <p:nvSpPr>
            <p:cNvPr id="54" name="TextBox 53"/>
            <p:cNvSpPr txBox="1"/>
            <p:nvPr/>
          </p:nvSpPr>
          <p:spPr>
            <a:xfrm>
              <a:off x="15473539" y="11276527"/>
              <a:ext cx="3275813" cy="1277273"/>
            </a:xfrm>
            <a:prstGeom prst="rect">
              <a:avLst/>
            </a:prstGeom>
            <a:noFill/>
          </p:spPr>
          <p:txBody>
            <a:bodyPr wrap="square" lIns="0" rIns="0" bIns="0" rtlCol="0">
              <a:spAutoFit/>
            </a:bodyPr>
            <a:lstStyle/>
            <a:p>
              <a:pPr algn="ctr">
                <a:tabLst>
                  <a:tab pos="2734255" algn="l"/>
                </a:tabLst>
              </a:pPr>
              <a:r>
                <a:rPr lang="en-US" sz="7800" b="1" dirty="0" smtClean="0">
                  <a:latin typeface="微软雅黑" panose="020B0503020204020204" pitchFamily="34" charset="-122"/>
                  <a:cs typeface="Aparajita" panose="020B0604020202020204" pitchFamily="34" charset="0"/>
                </a:rPr>
                <a:t>78</a:t>
              </a:r>
              <a:endParaRPr lang="en-US" sz="7800" b="1" dirty="0">
                <a:latin typeface="微软雅黑" panose="020B0503020204020204" pitchFamily="34" charset="-122"/>
                <a:cs typeface="Aparajita" panose="020B0604020202020204" pitchFamily="34" charset="0"/>
              </a:endParaRPr>
            </a:p>
          </p:txBody>
        </p:sp>
      </p:grpSp>
      <p:grpSp>
        <p:nvGrpSpPr>
          <p:cNvPr id="6" name="Group 5"/>
          <p:cNvGrpSpPr/>
          <p:nvPr/>
        </p:nvGrpSpPr>
        <p:grpSpPr>
          <a:xfrm>
            <a:off x="18982401" y="10207830"/>
            <a:ext cx="3320373" cy="2736700"/>
            <a:chOff x="18982401" y="10207830"/>
            <a:chExt cx="3320373" cy="2736700"/>
          </a:xfrm>
        </p:grpSpPr>
        <p:sp>
          <p:nvSpPr>
            <p:cNvPr id="56" name="TextBox 55"/>
            <p:cNvSpPr txBox="1"/>
            <p:nvPr/>
          </p:nvSpPr>
          <p:spPr>
            <a:xfrm>
              <a:off x="19026961" y="12467476"/>
              <a:ext cx="3275813" cy="477054"/>
            </a:xfrm>
            <a:prstGeom prst="rect">
              <a:avLst/>
            </a:prstGeom>
            <a:noFill/>
          </p:spPr>
          <p:txBody>
            <a:bodyPr wrap="square" lIns="0" rIns="0" bIns="0" rtlCol="0">
              <a:spAutoFit/>
            </a:bodyPr>
            <a:lstStyle/>
            <a:p>
              <a:pPr algn="ctr">
                <a:tabLst>
                  <a:tab pos="2734255" algn="l"/>
                </a:tabLst>
              </a:pPr>
              <a:r>
                <a:rPr lang="en-US" sz="2800" b="1" dirty="0" smtClean="0">
                  <a:latin typeface="微软雅黑" panose="020B0503020204020204" pitchFamily="34" charset="-122"/>
                  <a:cs typeface="Aparajita" panose="020B0604020202020204" pitchFamily="34" charset="0"/>
                </a:rPr>
                <a:t>Photography</a:t>
              </a:r>
              <a:endParaRPr lang="en-US" sz="2800" b="1" dirty="0">
                <a:latin typeface="微软雅黑" panose="020B0503020204020204" pitchFamily="34" charset="-122"/>
                <a:cs typeface="Aparajita" panose="020B0604020202020204" pitchFamily="34" charset="0"/>
              </a:endParaRPr>
            </a:p>
          </p:txBody>
        </p:sp>
        <p:sp>
          <p:nvSpPr>
            <p:cNvPr id="57" name="TextBox 56"/>
            <p:cNvSpPr txBox="1"/>
            <p:nvPr/>
          </p:nvSpPr>
          <p:spPr>
            <a:xfrm>
              <a:off x="18982401" y="11286338"/>
              <a:ext cx="3275813" cy="1277273"/>
            </a:xfrm>
            <a:prstGeom prst="rect">
              <a:avLst/>
            </a:prstGeom>
            <a:noFill/>
          </p:spPr>
          <p:txBody>
            <a:bodyPr wrap="square" lIns="0" rIns="0" bIns="0" rtlCol="0">
              <a:spAutoFit/>
            </a:bodyPr>
            <a:lstStyle/>
            <a:p>
              <a:pPr algn="ctr">
                <a:tabLst>
                  <a:tab pos="2734255" algn="l"/>
                </a:tabLst>
              </a:pPr>
              <a:r>
                <a:rPr lang="en-US" sz="7800" b="1" dirty="0" smtClean="0">
                  <a:latin typeface="微软雅黑" panose="020B0503020204020204" pitchFamily="34" charset="-122"/>
                  <a:cs typeface="Aparajita" panose="020B0604020202020204" pitchFamily="34" charset="0"/>
                </a:rPr>
                <a:t>57</a:t>
              </a:r>
              <a:endParaRPr lang="en-US" sz="7800" b="1" dirty="0">
                <a:latin typeface="微软雅黑" panose="020B0503020204020204" pitchFamily="34" charset="-122"/>
                <a:cs typeface="Aparajita" panose="020B0604020202020204" pitchFamily="34" charset="0"/>
              </a:endParaRPr>
            </a:p>
          </p:txBody>
        </p:sp>
        <p:sp>
          <p:nvSpPr>
            <p:cNvPr id="59" name="Freeform 24"/>
            <p:cNvSpPr>
              <a:spLocks noChangeAspect="1" noChangeArrowheads="1"/>
            </p:cNvSpPr>
            <p:nvPr/>
          </p:nvSpPr>
          <p:spPr bwMode="auto">
            <a:xfrm>
              <a:off x="19999866" y="10207830"/>
              <a:ext cx="1365037" cy="1087199"/>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accent4"/>
            </a:solidFill>
            <a:ln>
              <a:noFill/>
            </a:ln>
            <a:effectLst/>
            <a:extLst/>
          </p:spPr>
          <p:txBody>
            <a:bodyPr wrap="none" anchor="ctr"/>
            <a:lstStyle/>
            <a:p>
              <a:endParaRPr lang="en-US" dirty="0">
                <a:latin typeface="微软雅黑" panose="020B0503020204020204" pitchFamily="34" charset="-122"/>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74" y="1"/>
            <a:ext cx="7442466" cy="13716000"/>
          </a:xfrm>
          <a:prstGeom prst="rect">
            <a:avLst/>
          </a:prstGeom>
        </p:spPr>
      </p:pic>
    </p:spTree>
    <p:extLst>
      <p:ext uri="{BB962C8B-B14F-4D97-AF65-F5344CB8AC3E}">
        <p14:creationId xmlns:p14="http://schemas.microsoft.com/office/powerpoint/2010/main" val="2870472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53" presetClass="entr" presetSubtype="16"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9418" b="19418"/>
          <a:stretch>
            <a:fillRect/>
          </a:stretch>
        </p:blipFill>
        <p:spPr/>
      </p:pic>
      <p:sp>
        <p:nvSpPr>
          <p:cNvPr id="5" name="Rectangle 4"/>
          <p:cNvSpPr/>
          <p:nvPr/>
        </p:nvSpPr>
        <p:spPr>
          <a:xfrm>
            <a:off x="-5643" y="-25403"/>
            <a:ext cx="24377650" cy="9931403"/>
          </a:xfrm>
          <a:prstGeom prst="rect">
            <a:avLst/>
          </a:prstGeom>
          <a:solidFill>
            <a:srgbClr val="19232E">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微软雅黑" panose="020B0503020204020204" pitchFamily="34" charset="-122"/>
            </a:endParaRPr>
          </a:p>
        </p:txBody>
      </p:sp>
      <p:grpSp>
        <p:nvGrpSpPr>
          <p:cNvPr id="4" name="Group 3"/>
          <p:cNvGrpSpPr/>
          <p:nvPr/>
        </p:nvGrpSpPr>
        <p:grpSpPr>
          <a:xfrm>
            <a:off x="1696422" y="6897231"/>
            <a:ext cx="4067341" cy="1672626"/>
            <a:chOff x="1696422" y="6897231"/>
            <a:chExt cx="4067341" cy="1672626"/>
          </a:xfrm>
        </p:grpSpPr>
        <p:sp>
          <p:nvSpPr>
            <p:cNvPr id="46" name="Freeform 29"/>
            <p:cNvSpPr>
              <a:spLocks noChangeArrowheads="1"/>
            </p:cNvSpPr>
            <p:nvPr/>
          </p:nvSpPr>
          <p:spPr bwMode="auto">
            <a:xfrm>
              <a:off x="1696422" y="7294705"/>
              <a:ext cx="1226576" cy="1275152"/>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1"/>
            </a:solidFill>
            <a:ln>
              <a:noFill/>
            </a:ln>
            <a:effectLst/>
            <a:extLst/>
          </p:spPr>
          <p:txBody>
            <a:bodyPr wrap="none" anchor="ctr"/>
            <a:lstStyle/>
            <a:p>
              <a:endParaRPr lang="en-US" dirty="0">
                <a:latin typeface="微软雅黑" panose="020B0503020204020204" pitchFamily="34" charset="-122"/>
              </a:endParaRPr>
            </a:p>
          </p:txBody>
        </p:sp>
        <p:sp>
          <p:nvSpPr>
            <p:cNvPr id="49" name="TextBox 48"/>
            <p:cNvSpPr txBox="1"/>
            <p:nvPr/>
          </p:nvSpPr>
          <p:spPr>
            <a:xfrm>
              <a:off x="2487950" y="8078369"/>
              <a:ext cx="3275813" cy="477054"/>
            </a:xfrm>
            <a:prstGeom prst="rect">
              <a:avLst/>
            </a:prstGeom>
            <a:noFill/>
          </p:spPr>
          <p:txBody>
            <a:bodyPr wrap="square" lIns="0" rIns="0" bIns="0" rtlCol="0">
              <a:spAutoFit/>
            </a:bodyPr>
            <a:lstStyle/>
            <a:p>
              <a:pPr algn="ctr">
                <a:tabLst>
                  <a:tab pos="2734255" algn="l"/>
                </a:tabLst>
              </a:pPr>
              <a:r>
                <a:rPr lang="en-US" sz="2800" b="1" dirty="0" smtClean="0">
                  <a:solidFill>
                    <a:schemeClr val="bg1"/>
                  </a:solidFill>
                  <a:latin typeface="微软雅黑" panose="020B0503020204020204" pitchFamily="34" charset="-122"/>
                  <a:cs typeface="Aparajita" panose="020B0604020202020204" pitchFamily="34" charset="0"/>
                </a:rPr>
                <a:t>Awards Wining</a:t>
              </a:r>
              <a:endParaRPr lang="en-US" sz="2800" b="1" dirty="0">
                <a:solidFill>
                  <a:schemeClr val="bg1"/>
                </a:solidFill>
                <a:latin typeface="微软雅黑" panose="020B0503020204020204" pitchFamily="34" charset="-122"/>
                <a:cs typeface="Aparajita" panose="020B0604020202020204" pitchFamily="34" charset="0"/>
              </a:endParaRPr>
            </a:p>
          </p:txBody>
        </p:sp>
        <p:sp>
          <p:nvSpPr>
            <p:cNvPr id="50" name="TextBox 49"/>
            <p:cNvSpPr txBox="1"/>
            <p:nvPr/>
          </p:nvSpPr>
          <p:spPr>
            <a:xfrm>
              <a:off x="2443390" y="6897231"/>
              <a:ext cx="3275813" cy="1277273"/>
            </a:xfrm>
            <a:prstGeom prst="rect">
              <a:avLst/>
            </a:prstGeom>
            <a:noFill/>
          </p:spPr>
          <p:txBody>
            <a:bodyPr wrap="square" lIns="0" rIns="0" bIns="0" rtlCol="0">
              <a:spAutoFit/>
            </a:bodyPr>
            <a:lstStyle/>
            <a:p>
              <a:pPr algn="ctr">
                <a:tabLst>
                  <a:tab pos="2734255" algn="l"/>
                </a:tabLst>
              </a:pPr>
              <a:r>
                <a:rPr lang="en-US" sz="7800" b="1" dirty="0" smtClean="0">
                  <a:solidFill>
                    <a:schemeClr val="bg1"/>
                  </a:solidFill>
                  <a:latin typeface="微软雅黑" panose="020B0503020204020204" pitchFamily="34" charset="-122"/>
                  <a:cs typeface="Aparajita" panose="020B0604020202020204" pitchFamily="34" charset="0"/>
                </a:rPr>
                <a:t>34</a:t>
              </a:r>
              <a:endParaRPr lang="en-US" sz="7800" b="1" dirty="0">
                <a:solidFill>
                  <a:schemeClr val="bg1"/>
                </a:solidFill>
                <a:latin typeface="微软雅黑" panose="020B0503020204020204" pitchFamily="34" charset="-122"/>
                <a:cs typeface="Aparajita" panose="020B0604020202020204" pitchFamily="34" charset="0"/>
              </a:endParaRPr>
            </a:p>
          </p:txBody>
        </p:sp>
      </p:grpSp>
      <p:grpSp>
        <p:nvGrpSpPr>
          <p:cNvPr id="8" name="Group 7"/>
          <p:cNvGrpSpPr/>
          <p:nvPr/>
        </p:nvGrpSpPr>
        <p:grpSpPr>
          <a:xfrm>
            <a:off x="9849159" y="6887415"/>
            <a:ext cx="3905010" cy="1704727"/>
            <a:chOff x="9849159" y="6887415"/>
            <a:chExt cx="3905010" cy="1704727"/>
          </a:xfrm>
        </p:grpSpPr>
        <p:sp>
          <p:nvSpPr>
            <p:cNvPr id="45" name="Freeform 22"/>
            <p:cNvSpPr>
              <a:spLocks noChangeArrowheads="1"/>
            </p:cNvSpPr>
            <p:nvPr/>
          </p:nvSpPr>
          <p:spPr bwMode="auto">
            <a:xfrm>
              <a:off x="9849159" y="7316980"/>
              <a:ext cx="1275153" cy="1275162"/>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accent4"/>
            </a:solidFill>
            <a:ln>
              <a:noFill/>
            </a:ln>
            <a:effectLst/>
            <a:extLst/>
          </p:spPr>
          <p:txBody>
            <a:bodyPr wrap="none" anchor="ctr"/>
            <a:lstStyle/>
            <a:p>
              <a:endParaRPr lang="en-US" dirty="0">
                <a:latin typeface="微软雅黑" panose="020B0503020204020204" pitchFamily="34" charset="-122"/>
              </a:endParaRPr>
            </a:p>
          </p:txBody>
        </p:sp>
        <p:sp>
          <p:nvSpPr>
            <p:cNvPr id="53" name="TextBox 52"/>
            <p:cNvSpPr txBox="1"/>
            <p:nvPr/>
          </p:nvSpPr>
          <p:spPr>
            <a:xfrm>
              <a:off x="10478356" y="8068553"/>
              <a:ext cx="3275813" cy="477054"/>
            </a:xfrm>
            <a:prstGeom prst="rect">
              <a:avLst/>
            </a:prstGeom>
            <a:noFill/>
          </p:spPr>
          <p:txBody>
            <a:bodyPr wrap="square" lIns="0" rIns="0" bIns="0" rtlCol="0">
              <a:spAutoFit/>
            </a:bodyPr>
            <a:lstStyle/>
            <a:p>
              <a:pPr algn="ctr">
                <a:tabLst>
                  <a:tab pos="2734255" algn="l"/>
                </a:tabLst>
              </a:pPr>
              <a:r>
                <a:rPr lang="en-US" sz="2800" b="1" dirty="0" smtClean="0">
                  <a:solidFill>
                    <a:schemeClr val="bg1"/>
                  </a:solidFill>
                  <a:latin typeface="微软雅黑" panose="020B0503020204020204" pitchFamily="34" charset="-122"/>
                  <a:cs typeface="Aparajita" panose="020B0604020202020204" pitchFamily="34" charset="0"/>
                </a:rPr>
                <a:t>Life Ward</a:t>
              </a:r>
              <a:endParaRPr lang="en-US" sz="2800" b="1" dirty="0">
                <a:solidFill>
                  <a:schemeClr val="bg1"/>
                </a:solidFill>
                <a:latin typeface="微软雅黑" panose="020B0503020204020204" pitchFamily="34" charset="-122"/>
                <a:cs typeface="Aparajita" panose="020B0604020202020204" pitchFamily="34" charset="0"/>
              </a:endParaRPr>
            </a:p>
          </p:txBody>
        </p:sp>
        <p:sp>
          <p:nvSpPr>
            <p:cNvPr id="54" name="TextBox 53"/>
            <p:cNvSpPr txBox="1"/>
            <p:nvPr/>
          </p:nvSpPr>
          <p:spPr>
            <a:xfrm>
              <a:off x="10389236" y="6887415"/>
              <a:ext cx="3275813" cy="1277273"/>
            </a:xfrm>
            <a:prstGeom prst="rect">
              <a:avLst/>
            </a:prstGeom>
            <a:noFill/>
          </p:spPr>
          <p:txBody>
            <a:bodyPr wrap="square" lIns="0" rIns="0" bIns="0" rtlCol="0">
              <a:spAutoFit/>
            </a:bodyPr>
            <a:lstStyle/>
            <a:p>
              <a:pPr algn="ctr">
                <a:tabLst>
                  <a:tab pos="2734255" algn="l"/>
                </a:tabLst>
              </a:pPr>
              <a:r>
                <a:rPr lang="en-US" sz="7800" b="1" dirty="0" smtClean="0">
                  <a:solidFill>
                    <a:schemeClr val="bg1"/>
                  </a:solidFill>
                  <a:latin typeface="微软雅黑" panose="020B0503020204020204" pitchFamily="34" charset="-122"/>
                  <a:cs typeface="Aparajita" panose="020B0604020202020204" pitchFamily="34" charset="0"/>
                </a:rPr>
                <a:t>78</a:t>
              </a:r>
              <a:endParaRPr lang="en-US" sz="7800" b="1" dirty="0">
                <a:solidFill>
                  <a:schemeClr val="bg1"/>
                </a:solidFill>
                <a:latin typeface="微软雅黑" panose="020B0503020204020204" pitchFamily="34" charset="-122"/>
                <a:cs typeface="Aparajita" panose="020B0604020202020204" pitchFamily="34" charset="0"/>
              </a:endParaRPr>
            </a:p>
          </p:txBody>
        </p:sp>
      </p:grpSp>
      <p:grpSp>
        <p:nvGrpSpPr>
          <p:cNvPr id="41" name="Group 40"/>
          <p:cNvGrpSpPr/>
          <p:nvPr/>
        </p:nvGrpSpPr>
        <p:grpSpPr>
          <a:xfrm>
            <a:off x="1717674" y="483017"/>
            <a:ext cx="20934363" cy="2079087"/>
            <a:chOff x="5988388" y="483017"/>
            <a:chExt cx="12359700" cy="2079087"/>
          </a:xfrm>
        </p:grpSpPr>
        <p:sp>
          <p:nvSpPr>
            <p:cNvPr id="42" name="TextBox 41"/>
            <p:cNvSpPr txBox="1"/>
            <p:nvPr/>
          </p:nvSpPr>
          <p:spPr>
            <a:xfrm>
              <a:off x="5988388" y="483017"/>
              <a:ext cx="12359700" cy="1446532"/>
            </a:xfrm>
            <a:prstGeom prst="rect">
              <a:avLst/>
            </a:prstGeom>
            <a:noFill/>
          </p:spPr>
          <p:txBody>
            <a:bodyPr wrap="square" lIns="91422" tIns="45711" rIns="91422" bIns="45711" rtlCol="0">
              <a:spAutoFit/>
            </a:bodyPr>
            <a:lstStyle/>
            <a:p>
              <a:pPr algn="ctr"/>
              <a:r>
                <a:rPr lang="id-ID" sz="8800" b="1" dirty="0" smtClean="0">
                  <a:solidFill>
                    <a:schemeClr val="bg1"/>
                  </a:solidFill>
                  <a:latin typeface="微软雅黑" panose="020B0503020204020204" pitchFamily="34" charset="-122"/>
                  <a:cs typeface="Aparajita" panose="020B0604020202020204" pitchFamily="34" charset="0"/>
                </a:rPr>
                <a:t>Our Happy Customers</a:t>
              </a:r>
            </a:p>
          </p:txBody>
        </p:sp>
        <p:sp>
          <p:nvSpPr>
            <p:cNvPr id="43" name="Rectangle 42"/>
            <p:cNvSpPr/>
            <p:nvPr/>
          </p:nvSpPr>
          <p:spPr>
            <a:xfrm>
              <a:off x="11412311" y="2470667"/>
              <a:ext cx="1553038" cy="914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44"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grpSp>
        <p:nvGrpSpPr>
          <p:cNvPr id="2" name="Group 1"/>
          <p:cNvGrpSpPr/>
          <p:nvPr/>
        </p:nvGrpSpPr>
        <p:grpSpPr>
          <a:xfrm>
            <a:off x="1529910" y="3331443"/>
            <a:ext cx="12313380" cy="2924987"/>
            <a:chOff x="1529910" y="3331443"/>
            <a:chExt cx="12313380" cy="2924987"/>
          </a:xfrm>
        </p:grpSpPr>
        <p:sp>
          <p:nvSpPr>
            <p:cNvPr id="48" name="TextBox 47"/>
            <p:cNvSpPr txBox="1"/>
            <p:nvPr/>
          </p:nvSpPr>
          <p:spPr>
            <a:xfrm>
              <a:off x="1585021" y="3331443"/>
              <a:ext cx="11132014" cy="1415736"/>
            </a:xfrm>
            <a:prstGeom prst="rect">
              <a:avLst/>
            </a:prstGeom>
            <a:noFill/>
          </p:spPr>
          <p:txBody>
            <a:bodyPr wrap="square" lIns="182843" tIns="91422" rIns="182843" bIns="91422" rtlCol="0">
              <a:spAutoFit/>
            </a:bodyPr>
            <a:lstStyle/>
            <a:p>
              <a:r>
                <a:rPr lang="id-ID" sz="4000" b="1" dirty="0" smtClean="0">
                  <a:solidFill>
                    <a:schemeClr val="bg1"/>
                  </a:solidFill>
                  <a:latin typeface="微软雅黑" panose="020B0503020204020204" pitchFamily="34" charset="-122"/>
                  <a:cs typeface="Aparajita" panose="020B0604020202020204" pitchFamily="34" charset="0"/>
                </a:rPr>
                <a:t>Solving Problems and Keeping Clients Happy</a:t>
              </a:r>
              <a:endParaRPr lang="id-ID" sz="4000" b="1" dirty="0">
                <a:solidFill>
                  <a:schemeClr val="bg1"/>
                </a:solidFill>
                <a:latin typeface="微软雅黑" panose="020B0503020204020204" pitchFamily="34" charset="-122"/>
                <a:cs typeface="Aparajita" panose="020B0604020202020204" pitchFamily="34" charset="0"/>
              </a:endParaRPr>
            </a:p>
          </p:txBody>
        </p:sp>
        <p:sp>
          <p:nvSpPr>
            <p:cNvPr id="55" name="TextBox 54"/>
            <p:cNvSpPr txBox="1"/>
            <p:nvPr/>
          </p:nvSpPr>
          <p:spPr>
            <a:xfrm>
              <a:off x="1529910" y="4089740"/>
              <a:ext cx="12313380" cy="2166690"/>
            </a:xfrm>
            <a:prstGeom prst="rect">
              <a:avLst/>
            </a:prstGeom>
            <a:noFill/>
          </p:spPr>
          <p:txBody>
            <a:bodyPr wrap="square" lIns="243785" tIns="121892" rIns="243785" bIns="121892" rtlCol="0">
              <a:spAutoFit/>
            </a:bodyPr>
            <a:lstStyle/>
            <a:p>
              <a:pPr>
                <a:lnSpc>
                  <a:spcPct val="120000"/>
                </a:lnSpc>
              </a:pPr>
              <a:r>
                <a:rPr lang="en-US" sz="2600" b="1" dirty="0">
                  <a:solidFill>
                    <a:schemeClr val="bg1"/>
                  </a:solidFill>
                  <a:latin typeface="微软雅黑" panose="020B0503020204020204" pitchFamily="34" charset="-122"/>
                  <a:cs typeface="Aparajita" panose="020B0604020202020204" pitchFamily="34" charset="0"/>
                </a:rPr>
                <a:t>Lorem ipsum dolor </a:t>
              </a:r>
              <a:r>
                <a:rPr lang="en-US" sz="2600" dirty="0">
                  <a:solidFill>
                    <a:schemeClr val="bg1"/>
                  </a:solidFill>
                  <a:latin typeface="微软雅黑" panose="020B0503020204020204" pitchFamily="34" charset="-122"/>
                  <a:cs typeface="Aparajita" panose="020B0604020202020204" pitchFamily="34" charset="0"/>
                </a:rPr>
                <a:t>sit amet, consectetur adipiscing elit. In in tortor in urna pulvinar blandit. Aliquam dolor nulla, interdum non quam ac, ultricies porttitor tellus. Vivamus vitae vestibulum mauris. In ut congue arcu. In lectus nibh, ultricies a elit ac, laoreet dictum </a:t>
              </a:r>
              <a:r>
                <a:rPr lang="en-US" sz="2600" dirty="0" smtClean="0">
                  <a:solidFill>
                    <a:schemeClr val="bg1"/>
                  </a:solidFill>
                  <a:latin typeface="微软雅黑" panose="020B0503020204020204" pitchFamily="34" charset="-122"/>
                  <a:cs typeface="Aparajita" panose="020B0604020202020204" pitchFamily="34" charset="0"/>
                </a:rPr>
                <a:t>nulla</a:t>
              </a:r>
              <a:r>
                <a:rPr lang="en-US" sz="2600" dirty="0">
                  <a:solidFill>
                    <a:schemeClr val="bg1"/>
                  </a:solidFill>
                  <a:latin typeface="微软雅黑" panose="020B0503020204020204" pitchFamily="34" charset="-122"/>
                  <a:cs typeface="Aparajita" panose="020B0604020202020204" pitchFamily="34" charset="0"/>
                </a:rPr>
                <a:t> </a:t>
              </a:r>
              <a:r>
                <a:rPr lang="en-US" sz="2600" dirty="0" smtClean="0">
                  <a:solidFill>
                    <a:schemeClr val="bg1"/>
                  </a:solidFill>
                  <a:latin typeface="微软雅黑" panose="020B0503020204020204" pitchFamily="34" charset="-122"/>
                  <a:cs typeface="Aparajita" panose="020B0604020202020204" pitchFamily="34" charset="0"/>
                </a:rPr>
                <a:t>creativity.</a:t>
              </a:r>
              <a:endParaRPr lang="en-US" sz="2600" dirty="0">
                <a:solidFill>
                  <a:schemeClr val="bg1"/>
                </a:solidFill>
                <a:latin typeface="微软雅黑" panose="020B0503020204020204" pitchFamily="34" charset="-122"/>
                <a:cs typeface="Aparajita" panose="020B0604020202020204" pitchFamily="34" charset="0"/>
              </a:endParaRPr>
            </a:p>
          </p:txBody>
        </p:sp>
      </p:grpSp>
      <p:grpSp>
        <p:nvGrpSpPr>
          <p:cNvPr id="7" name="Group 6"/>
          <p:cNvGrpSpPr/>
          <p:nvPr/>
        </p:nvGrpSpPr>
        <p:grpSpPr>
          <a:xfrm>
            <a:off x="6097963" y="6897145"/>
            <a:ext cx="3801671" cy="1658192"/>
            <a:chOff x="6097963" y="6897145"/>
            <a:chExt cx="3801671" cy="1658192"/>
          </a:xfrm>
        </p:grpSpPr>
        <p:sp>
          <p:nvSpPr>
            <p:cNvPr id="51" name="TextBox 50"/>
            <p:cNvSpPr txBox="1"/>
            <p:nvPr/>
          </p:nvSpPr>
          <p:spPr>
            <a:xfrm>
              <a:off x="6623821" y="8078283"/>
              <a:ext cx="3275813" cy="477054"/>
            </a:xfrm>
            <a:prstGeom prst="rect">
              <a:avLst/>
            </a:prstGeom>
            <a:noFill/>
          </p:spPr>
          <p:txBody>
            <a:bodyPr wrap="square" lIns="0" rIns="0" bIns="0" rtlCol="0">
              <a:spAutoFit/>
            </a:bodyPr>
            <a:lstStyle/>
            <a:p>
              <a:pPr algn="ctr">
                <a:tabLst>
                  <a:tab pos="2734255" algn="l"/>
                </a:tabLst>
              </a:pPr>
              <a:r>
                <a:rPr lang="en-US" sz="2800" b="1" dirty="0" smtClean="0">
                  <a:solidFill>
                    <a:schemeClr val="bg1"/>
                  </a:solidFill>
                  <a:latin typeface="微软雅黑" panose="020B0503020204020204" pitchFamily="34" charset="-122"/>
                  <a:cs typeface="Aparajita" panose="020B0604020202020204" pitchFamily="34" charset="0"/>
                </a:rPr>
                <a:t>Fan Likes</a:t>
              </a:r>
              <a:endParaRPr lang="en-US" sz="2800" b="1" dirty="0">
                <a:solidFill>
                  <a:schemeClr val="bg1"/>
                </a:solidFill>
                <a:latin typeface="微软雅黑" panose="020B0503020204020204" pitchFamily="34" charset="-122"/>
                <a:cs typeface="Aparajita" panose="020B0604020202020204" pitchFamily="34" charset="0"/>
              </a:endParaRPr>
            </a:p>
          </p:txBody>
        </p:sp>
        <p:sp>
          <p:nvSpPr>
            <p:cNvPr id="52" name="TextBox 51"/>
            <p:cNvSpPr txBox="1"/>
            <p:nvPr/>
          </p:nvSpPr>
          <p:spPr>
            <a:xfrm>
              <a:off x="6534701" y="6897145"/>
              <a:ext cx="3275813" cy="1277273"/>
            </a:xfrm>
            <a:prstGeom prst="rect">
              <a:avLst/>
            </a:prstGeom>
            <a:noFill/>
          </p:spPr>
          <p:txBody>
            <a:bodyPr wrap="square" lIns="0" rIns="0" bIns="0" rtlCol="0">
              <a:spAutoFit/>
            </a:bodyPr>
            <a:lstStyle/>
            <a:p>
              <a:pPr algn="ctr">
                <a:tabLst>
                  <a:tab pos="2734255" algn="l"/>
                </a:tabLst>
              </a:pPr>
              <a:r>
                <a:rPr lang="en-US" sz="7800" b="1" dirty="0" smtClean="0">
                  <a:solidFill>
                    <a:schemeClr val="bg1"/>
                  </a:solidFill>
                  <a:latin typeface="微软雅黑" panose="020B0503020204020204" pitchFamily="34" charset="-122"/>
                  <a:cs typeface="Aparajita" panose="020B0604020202020204" pitchFamily="34" charset="0"/>
                </a:rPr>
                <a:t>84</a:t>
              </a:r>
              <a:endParaRPr lang="en-US" sz="7800" b="1" dirty="0">
                <a:solidFill>
                  <a:schemeClr val="bg1"/>
                </a:solidFill>
                <a:latin typeface="微软雅黑" panose="020B0503020204020204" pitchFamily="34" charset="-122"/>
                <a:cs typeface="Aparajita" panose="020B0604020202020204" pitchFamily="34" charset="0"/>
              </a:endParaRPr>
            </a:p>
          </p:txBody>
        </p:sp>
        <p:sp>
          <p:nvSpPr>
            <p:cNvPr id="58" name="Freeform 170"/>
            <p:cNvSpPr>
              <a:spLocks noChangeArrowheads="1"/>
            </p:cNvSpPr>
            <p:nvPr/>
          </p:nvSpPr>
          <p:spPr bwMode="auto">
            <a:xfrm>
              <a:off x="6097963" y="7092006"/>
              <a:ext cx="1230824" cy="145210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accent2"/>
            </a:solidFill>
            <a:ln>
              <a:noFill/>
            </a:ln>
            <a:effectLst/>
            <a:extLst/>
          </p:spPr>
          <p:txBody>
            <a:bodyPr wrap="none" anchor="ctr"/>
            <a:lstStyle/>
            <a:p>
              <a:endParaRPr lang="en-US" dirty="0">
                <a:latin typeface="微软雅黑" panose="020B0503020204020204" pitchFamily="34" charset="-122"/>
              </a:endParaRPr>
            </a:p>
          </p:txBody>
        </p:sp>
      </p:grpSp>
    </p:spTree>
    <p:extLst>
      <p:ext uri="{BB962C8B-B14F-4D97-AF65-F5344CB8AC3E}">
        <p14:creationId xmlns:p14="http://schemas.microsoft.com/office/powerpoint/2010/main" val="50120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900" decel="100000" fill="hold"/>
                                        <p:tgtEl>
                                          <p:spTgt spid="4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8924785044_c22f27aec4_b.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22" b="7822"/>
          <a:stretch>
            <a:fillRect/>
          </a:stretch>
        </p:blipFill>
        <p:spPr/>
      </p:pic>
      <p:sp>
        <p:nvSpPr>
          <p:cNvPr id="93" name="Rectangle 92"/>
          <p:cNvSpPr>
            <a:spLocks noChangeAspect="1"/>
          </p:cNvSpPr>
          <p:nvPr/>
        </p:nvSpPr>
        <p:spPr>
          <a:xfrm>
            <a:off x="-3176" y="0"/>
            <a:ext cx="24403106" cy="13716000"/>
          </a:xfrm>
          <a:prstGeom prst="rect">
            <a:avLst/>
          </a:prstGeom>
          <a:solidFill>
            <a:schemeClr val="accent6">
              <a:alpha val="59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latin typeface="微软雅黑" panose="020B0503020204020204" pitchFamily="34" charset="-122"/>
            </a:endParaRPr>
          </a:p>
        </p:txBody>
      </p:sp>
      <p:cxnSp>
        <p:nvCxnSpPr>
          <p:cNvPr id="280" name="Straight Connector 279"/>
          <p:cNvCxnSpPr/>
          <p:nvPr/>
        </p:nvCxnSpPr>
        <p:spPr>
          <a:xfrm>
            <a:off x="9408367" y="3564767"/>
            <a:ext cx="0" cy="655022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a:stCxn id="247" idx="1"/>
          </p:cNvCxnSpPr>
          <p:nvPr/>
        </p:nvCxnSpPr>
        <p:spPr>
          <a:xfrm>
            <a:off x="14840857" y="3611428"/>
            <a:ext cx="0" cy="650355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0" name="TextBox 30"/>
          <p:cNvSpPr txBox="1">
            <a:spLocks noChangeArrowheads="1"/>
          </p:cNvSpPr>
          <p:nvPr/>
        </p:nvSpPr>
        <p:spPr bwMode="auto">
          <a:xfrm>
            <a:off x="4089147" y="8252263"/>
            <a:ext cx="4975590"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statistical this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methodologies.</a:t>
            </a:r>
          </a:p>
          <a:p>
            <a:endPar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a:p>
            <a:r>
              <a:rPr lang="en-US" sz="2400" b="1"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analysis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which summarizes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 </a:t>
            </a:r>
            <a:r>
              <a:rPr lang="pt-BR" sz="2400" dirty="0">
                <a:solidFill>
                  <a:schemeClr val="bg1"/>
                </a:solidFill>
                <a:latin typeface="微软雅黑" panose="020B0503020204020204" pitchFamily="34" charset="-122"/>
                <a:cs typeface="Aparajita" panose="020B0604020202020204" pitchFamily="34" charset="0"/>
              </a:rPr>
              <a:t>sed an </a:t>
            </a:r>
            <a:r>
              <a:rPr lang="pt-BR" sz="2400" dirty="0" smtClean="0">
                <a:solidFill>
                  <a:schemeClr val="bg1"/>
                </a:solidFill>
                <a:latin typeface="微软雅黑" panose="020B0503020204020204" pitchFamily="34" charset="-122"/>
                <a:cs typeface="Aparajita" panose="020B0604020202020204" pitchFamily="34" charset="0"/>
              </a:rPr>
              <a:t>graecie </a:t>
            </a:r>
            <a:r>
              <a:rPr lang="pt-BR" sz="2400" dirty="0">
                <a:solidFill>
                  <a:schemeClr val="bg1"/>
                </a:solidFill>
                <a:latin typeface="微软雅黑" panose="020B0503020204020204" pitchFamily="34" charset="-122"/>
                <a:cs typeface="Aparajita" panose="020B0604020202020204" pitchFamily="34" charset="0"/>
              </a:rPr>
              <a:t>prompta invenire, in </a:t>
            </a:r>
            <a:r>
              <a:rPr lang="pt-BR" sz="2400" dirty="0" smtClean="0">
                <a:solidFill>
                  <a:schemeClr val="bg1"/>
                </a:solidFill>
                <a:latin typeface="微软雅黑" panose="020B0503020204020204" pitchFamily="34" charset="-122"/>
                <a:cs typeface="Aparajita" panose="020B0604020202020204" pitchFamily="34" charset="0"/>
              </a:rPr>
              <a:t>gubergreno</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241" name="TextBox 30"/>
          <p:cNvSpPr txBox="1">
            <a:spLocks noChangeArrowheads="1"/>
          </p:cNvSpPr>
          <p:nvPr/>
        </p:nvSpPr>
        <p:spPr bwMode="auto">
          <a:xfrm>
            <a:off x="9617244" y="8229796"/>
            <a:ext cx="5027538"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statistical this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methodologies.</a:t>
            </a:r>
          </a:p>
          <a:p>
            <a:endPar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a:p>
            <a:r>
              <a:rPr lang="en-US" sz="2400" b="1"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analysis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which summarizes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 </a:t>
            </a:r>
            <a:r>
              <a:rPr lang="pt-BR" sz="2400" dirty="0">
                <a:solidFill>
                  <a:schemeClr val="bg1"/>
                </a:solidFill>
                <a:latin typeface="微软雅黑" panose="020B0503020204020204" pitchFamily="34" charset="-122"/>
                <a:cs typeface="Aparajita" panose="020B0604020202020204" pitchFamily="34" charset="0"/>
              </a:rPr>
              <a:t>sed an </a:t>
            </a:r>
            <a:r>
              <a:rPr lang="pt-BR" sz="2400" dirty="0" smtClean="0">
                <a:solidFill>
                  <a:schemeClr val="bg1"/>
                </a:solidFill>
                <a:latin typeface="微软雅黑" panose="020B0503020204020204" pitchFamily="34" charset="-122"/>
                <a:cs typeface="Aparajita" panose="020B0604020202020204" pitchFamily="34" charset="0"/>
              </a:rPr>
              <a:t>graecie </a:t>
            </a:r>
            <a:r>
              <a:rPr lang="pt-BR" sz="2400" dirty="0">
                <a:solidFill>
                  <a:schemeClr val="bg1"/>
                </a:solidFill>
                <a:latin typeface="微软雅黑" panose="020B0503020204020204" pitchFamily="34" charset="-122"/>
                <a:cs typeface="Aparajita" panose="020B0604020202020204" pitchFamily="34" charset="0"/>
              </a:rPr>
              <a:t>prompta invenire, in </a:t>
            </a:r>
            <a:r>
              <a:rPr lang="pt-BR" sz="2400" dirty="0" smtClean="0">
                <a:solidFill>
                  <a:schemeClr val="bg1"/>
                </a:solidFill>
                <a:latin typeface="微软雅黑" panose="020B0503020204020204" pitchFamily="34" charset="-122"/>
                <a:cs typeface="Aparajita" panose="020B0604020202020204" pitchFamily="34" charset="0"/>
              </a:rPr>
              <a:t>gubergreno</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242" name="TextBox 30"/>
          <p:cNvSpPr txBox="1">
            <a:spLocks noChangeArrowheads="1"/>
          </p:cNvSpPr>
          <p:nvPr/>
        </p:nvSpPr>
        <p:spPr bwMode="auto">
          <a:xfrm>
            <a:off x="15280282" y="8229983"/>
            <a:ext cx="5044417"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Lorem Ipsum has two main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statistical this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methodologies.</a:t>
            </a:r>
          </a:p>
          <a:p>
            <a:endPar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a:p>
            <a:r>
              <a:rPr lang="en-US" sz="2400" b="1"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 analysis </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which summarizes </a:t>
            </a:r>
            <a:r>
              <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rPr>
              <a:t>data</a:t>
            </a:r>
            <a:r>
              <a:rPr lang="en-US" sz="2400" dirty="0" smtClean="0">
                <a:solidFill>
                  <a:schemeClr val="bg1"/>
                </a:solidFill>
                <a:latin typeface="微软雅黑" panose="020B0503020204020204" pitchFamily="34" charset="-122"/>
                <a:ea typeface="Open Sans Light" panose="020B0306030504020204" pitchFamily="34" charset="0"/>
                <a:cs typeface="Aparajita" panose="020B0604020202020204" pitchFamily="34" charset="0"/>
              </a:rPr>
              <a:t>. </a:t>
            </a:r>
            <a:r>
              <a:rPr lang="pt-BR" sz="2400" dirty="0">
                <a:solidFill>
                  <a:schemeClr val="bg1"/>
                </a:solidFill>
                <a:latin typeface="微软雅黑" panose="020B0503020204020204" pitchFamily="34" charset="-122"/>
                <a:cs typeface="Aparajita" panose="020B0604020202020204" pitchFamily="34" charset="0"/>
              </a:rPr>
              <a:t>sed an </a:t>
            </a:r>
            <a:r>
              <a:rPr lang="pt-BR" sz="2400" dirty="0" smtClean="0">
                <a:solidFill>
                  <a:schemeClr val="bg1"/>
                </a:solidFill>
                <a:latin typeface="微软雅黑" panose="020B0503020204020204" pitchFamily="34" charset="-122"/>
                <a:cs typeface="Aparajita" panose="020B0604020202020204" pitchFamily="34" charset="0"/>
              </a:rPr>
              <a:t>graecie </a:t>
            </a:r>
            <a:r>
              <a:rPr lang="pt-BR" sz="2400" dirty="0">
                <a:solidFill>
                  <a:schemeClr val="bg1"/>
                </a:solidFill>
                <a:latin typeface="微软雅黑" panose="020B0503020204020204" pitchFamily="34" charset="-122"/>
                <a:cs typeface="Aparajita" panose="020B0604020202020204" pitchFamily="34" charset="0"/>
              </a:rPr>
              <a:t>prompta invenire, in </a:t>
            </a:r>
            <a:r>
              <a:rPr lang="pt-BR" sz="2400" dirty="0" smtClean="0">
                <a:solidFill>
                  <a:schemeClr val="bg1"/>
                </a:solidFill>
                <a:latin typeface="微软雅黑" panose="020B0503020204020204" pitchFamily="34" charset="-122"/>
                <a:cs typeface="Aparajita" panose="020B0604020202020204" pitchFamily="34" charset="0"/>
              </a:rPr>
              <a:t>gubergreno</a:t>
            </a:r>
            <a:endParaRPr lang="en-US" sz="2400" dirty="0">
              <a:solidFill>
                <a:schemeClr val="bg1"/>
              </a:solidFill>
              <a:latin typeface="微软雅黑" panose="020B0503020204020204" pitchFamily="34" charset="-122"/>
              <a:ea typeface="Open Sans Light" panose="020B0306030504020204" pitchFamily="34" charset="0"/>
              <a:cs typeface="Aparajita" panose="020B0604020202020204" pitchFamily="34" charset="0"/>
            </a:endParaRPr>
          </a:p>
        </p:txBody>
      </p:sp>
      <p:sp>
        <p:nvSpPr>
          <p:cNvPr id="243" name="TextBox 31"/>
          <p:cNvSpPr txBox="1">
            <a:spLocks noChangeArrowheads="1"/>
          </p:cNvSpPr>
          <p:nvPr/>
        </p:nvSpPr>
        <p:spPr bwMode="auto">
          <a:xfrm>
            <a:off x="3734512" y="3188238"/>
            <a:ext cx="5878700" cy="784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eaLnBrk="1" hangingPunct="1"/>
            <a:r>
              <a:rPr lang="id-ID" sz="4500" b="1" dirty="0" smtClean="0">
                <a:solidFill>
                  <a:schemeClr val="bg1"/>
                </a:solidFill>
                <a:latin typeface="微软雅黑" panose="020B0503020204020204" pitchFamily="34" charset="-122"/>
                <a:cs typeface="Aparajita" panose="020B0604020202020204" pitchFamily="34" charset="0"/>
              </a:rPr>
              <a:t>Start</a:t>
            </a:r>
            <a:endParaRPr lang="id-ID" sz="4500" b="1" dirty="0">
              <a:solidFill>
                <a:schemeClr val="bg1"/>
              </a:solidFill>
              <a:latin typeface="微软雅黑" panose="020B0503020204020204" pitchFamily="34" charset="-122"/>
              <a:cs typeface="Aparajita" panose="020B0604020202020204" pitchFamily="34" charset="0"/>
            </a:endParaRPr>
          </a:p>
        </p:txBody>
      </p:sp>
      <p:sp>
        <p:nvSpPr>
          <p:cNvPr id="244" name="Rounded Rectangle 243"/>
          <p:cNvSpPr/>
          <p:nvPr/>
        </p:nvSpPr>
        <p:spPr>
          <a:xfrm>
            <a:off x="4756421" y="4044486"/>
            <a:ext cx="3806059" cy="1097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245" name="TextBox 31"/>
          <p:cNvSpPr txBox="1">
            <a:spLocks noChangeArrowheads="1"/>
          </p:cNvSpPr>
          <p:nvPr/>
        </p:nvSpPr>
        <p:spPr bwMode="auto">
          <a:xfrm>
            <a:off x="9264842" y="3219013"/>
            <a:ext cx="5878700" cy="784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eaLnBrk="1" hangingPunct="1"/>
            <a:r>
              <a:rPr lang="id-ID" sz="4500" b="1" dirty="0" smtClean="0">
                <a:solidFill>
                  <a:schemeClr val="bg1"/>
                </a:solidFill>
                <a:latin typeface="微软雅黑" panose="020B0503020204020204" pitchFamily="34" charset="-122"/>
                <a:cs typeface="Aparajita" panose="020B0604020202020204" pitchFamily="34" charset="0"/>
              </a:rPr>
              <a:t>Design</a:t>
            </a:r>
            <a:endParaRPr lang="id-ID" sz="4500" b="1" dirty="0">
              <a:solidFill>
                <a:schemeClr val="bg1"/>
              </a:solidFill>
              <a:latin typeface="微软雅黑" panose="020B0503020204020204" pitchFamily="34" charset="-122"/>
              <a:cs typeface="Aparajita" panose="020B0604020202020204" pitchFamily="34" charset="0"/>
            </a:endParaRPr>
          </a:p>
        </p:txBody>
      </p:sp>
      <p:sp>
        <p:nvSpPr>
          <p:cNvPr id="246" name="Rounded Rectangle 245"/>
          <p:cNvSpPr/>
          <p:nvPr/>
        </p:nvSpPr>
        <p:spPr>
          <a:xfrm>
            <a:off x="10264471" y="4075261"/>
            <a:ext cx="3806059" cy="1097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sp>
        <p:nvSpPr>
          <p:cNvPr id="247" name="TextBox 31"/>
          <p:cNvSpPr txBox="1">
            <a:spLocks noChangeArrowheads="1"/>
          </p:cNvSpPr>
          <p:nvPr/>
        </p:nvSpPr>
        <p:spPr bwMode="auto">
          <a:xfrm>
            <a:off x="14840857" y="3219013"/>
            <a:ext cx="5878700" cy="784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ctr" eaLnBrk="1" hangingPunct="1"/>
            <a:r>
              <a:rPr lang="id-ID" sz="4500" b="1" dirty="0" smtClean="0">
                <a:solidFill>
                  <a:schemeClr val="bg1"/>
                </a:solidFill>
                <a:latin typeface="微软雅黑" panose="020B0503020204020204" pitchFamily="34" charset="-122"/>
                <a:cs typeface="Aparajita" panose="020B0604020202020204" pitchFamily="34" charset="0"/>
              </a:rPr>
              <a:t>Get Approved</a:t>
            </a:r>
            <a:endParaRPr lang="id-ID" sz="4500" b="1" dirty="0">
              <a:solidFill>
                <a:schemeClr val="bg1"/>
              </a:solidFill>
              <a:latin typeface="微软雅黑" panose="020B0503020204020204" pitchFamily="34" charset="-122"/>
              <a:cs typeface="Aparajita" panose="020B0604020202020204" pitchFamily="34" charset="0"/>
            </a:endParaRPr>
          </a:p>
        </p:txBody>
      </p:sp>
      <p:sp>
        <p:nvSpPr>
          <p:cNvPr id="248" name="Rounded Rectangle 247"/>
          <p:cNvSpPr/>
          <p:nvPr/>
        </p:nvSpPr>
        <p:spPr>
          <a:xfrm>
            <a:off x="15862766" y="4075261"/>
            <a:ext cx="3806059" cy="10972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Lato Light"/>
            </a:endParaRPr>
          </a:p>
        </p:txBody>
      </p:sp>
      <p:grpSp>
        <p:nvGrpSpPr>
          <p:cNvPr id="249" name="Group 248"/>
          <p:cNvGrpSpPr/>
          <p:nvPr/>
        </p:nvGrpSpPr>
        <p:grpSpPr>
          <a:xfrm>
            <a:off x="9626959" y="11041449"/>
            <a:ext cx="6048180" cy="655784"/>
            <a:chOff x="8526830" y="3618304"/>
            <a:chExt cx="7128890" cy="655784"/>
          </a:xfrm>
        </p:grpSpPr>
        <p:grpSp>
          <p:nvGrpSpPr>
            <p:cNvPr id="250" name="Group 249"/>
            <p:cNvGrpSpPr>
              <a:grpSpLocks/>
            </p:cNvGrpSpPr>
            <p:nvPr/>
          </p:nvGrpSpPr>
          <p:grpSpPr bwMode="auto">
            <a:xfrm>
              <a:off x="8526830" y="3618304"/>
              <a:ext cx="2235736" cy="635001"/>
              <a:chOff x="7120345" y="2019956"/>
              <a:chExt cx="1485168" cy="238569"/>
            </a:xfrm>
          </p:grpSpPr>
          <p:sp>
            <p:nvSpPr>
              <p:cNvPr id="260" name="Rectangle 259"/>
              <p:cNvSpPr/>
              <p:nvPr/>
            </p:nvSpPr>
            <p:spPr>
              <a:xfrm>
                <a:off x="7120345" y="2076140"/>
                <a:ext cx="241781" cy="731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261" name="Subtitle 2"/>
              <p:cNvSpPr txBox="1">
                <a:spLocks/>
              </p:cNvSpPr>
              <p:nvPr/>
            </p:nvSpPr>
            <p:spPr>
              <a:xfrm>
                <a:off x="7376927" y="2019956"/>
                <a:ext cx="1228586" cy="23856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400" b="1" dirty="0" smtClean="0">
                    <a:solidFill>
                      <a:schemeClr val="bg1"/>
                    </a:solidFill>
                    <a:latin typeface="微软雅黑" panose="020B0503020204020204" pitchFamily="34" charset="-122"/>
                    <a:ea typeface="Franchise" pitchFamily="49" charset="0"/>
                    <a:cs typeface="Aparajita" panose="020B0604020202020204" pitchFamily="34" charset="0"/>
                  </a:rPr>
                  <a:t>Start</a:t>
                </a:r>
                <a:endParaRPr lang="en-US" sz="2400" b="1" dirty="0">
                  <a:solidFill>
                    <a:schemeClr val="bg1"/>
                  </a:solidFill>
                  <a:latin typeface="微软雅黑" panose="020B0503020204020204" pitchFamily="34" charset="-122"/>
                  <a:ea typeface="Franchise" pitchFamily="49" charset="0"/>
                  <a:cs typeface="Aparajita" panose="020B0604020202020204" pitchFamily="34" charset="0"/>
                </a:endParaRPr>
              </a:p>
            </p:txBody>
          </p:sp>
        </p:grpSp>
        <p:grpSp>
          <p:nvGrpSpPr>
            <p:cNvPr id="251" name="Group 250"/>
            <p:cNvGrpSpPr>
              <a:grpSpLocks/>
            </p:cNvGrpSpPr>
            <p:nvPr/>
          </p:nvGrpSpPr>
          <p:grpSpPr bwMode="auto">
            <a:xfrm>
              <a:off x="10645662" y="3639087"/>
              <a:ext cx="2288260" cy="635001"/>
              <a:chOff x="7259904" y="2027764"/>
              <a:chExt cx="1520059" cy="238569"/>
            </a:xfrm>
          </p:grpSpPr>
          <p:sp>
            <p:nvSpPr>
              <p:cNvPr id="258" name="Rectangle 257"/>
              <p:cNvSpPr/>
              <p:nvPr/>
            </p:nvSpPr>
            <p:spPr>
              <a:xfrm>
                <a:off x="7259904" y="2076140"/>
                <a:ext cx="241781" cy="73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259" name="Subtitle 2"/>
              <p:cNvSpPr txBox="1">
                <a:spLocks/>
              </p:cNvSpPr>
              <p:nvPr/>
            </p:nvSpPr>
            <p:spPr>
              <a:xfrm>
                <a:off x="7551376" y="2027764"/>
                <a:ext cx="1228587" cy="23856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400" b="1" dirty="0" smtClean="0">
                    <a:solidFill>
                      <a:schemeClr val="bg1"/>
                    </a:solidFill>
                    <a:latin typeface="微软雅黑" panose="020B0503020204020204" pitchFamily="34" charset="-122"/>
                    <a:ea typeface="Franchise" pitchFamily="49" charset="0"/>
                    <a:cs typeface="Aparajita" panose="020B0604020202020204" pitchFamily="34" charset="0"/>
                  </a:rPr>
                  <a:t>Design</a:t>
                </a:r>
                <a:endParaRPr lang="en-US" sz="2400" b="1" dirty="0">
                  <a:solidFill>
                    <a:schemeClr val="bg1"/>
                  </a:solidFill>
                  <a:latin typeface="微软雅黑" panose="020B0503020204020204" pitchFamily="34" charset="-122"/>
                  <a:ea typeface="Franchise" pitchFamily="49" charset="0"/>
                  <a:cs typeface="Aparajita" panose="020B0604020202020204" pitchFamily="34" charset="0"/>
                </a:endParaRPr>
              </a:p>
            </p:txBody>
          </p:sp>
        </p:grpSp>
        <p:grpSp>
          <p:nvGrpSpPr>
            <p:cNvPr id="252" name="Group 251"/>
            <p:cNvGrpSpPr>
              <a:grpSpLocks/>
            </p:cNvGrpSpPr>
            <p:nvPr/>
          </p:nvGrpSpPr>
          <p:grpSpPr bwMode="auto">
            <a:xfrm>
              <a:off x="12723060" y="3618304"/>
              <a:ext cx="2932660" cy="635001"/>
              <a:chOff x="7154730" y="2019956"/>
              <a:chExt cx="1948125" cy="238569"/>
            </a:xfrm>
          </p:grpSpPr>
          <p:sp>
            <p:nvSpPr>
              <p:cNvPr id="256" name="Rectangle 255"/>
              <p:cNvSpPr/>
              <p:nvPr/>
            </p:nvSpPr>
            <p:spPr>
              <a:xfrm>
                <a:off x="7154730" y="2076140"/>
                <a:ext cx="241781" cy="731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微软雅黑" panose="020B0503020204020204" pitchFamily="34" charset="-122"/>
                </a:endParaRPr>
              </a:p>
            </p:txBody>
          </p:sp>
          <p:sp>
            <p:nvSpPr>
              <p:cNvPr id="257" name="Subtitle 2"/>
              <p:cNvSpPr txBox="1">
                <a:spLocks/>
              </p:cNvSpPr>
              <p:nvPr/>
            </p:nvSpPr>
            <p:spPr>
              <a:xfrm>
                <a:off x="7428755" y="2019956"/>
                <a:ext cx="1674100" cy="23856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400" b="1" dirty="0" smtClean="0">
                    <a:solidFill>
                      <a:schemeClr val="bg1"/>
                    </a:solidFill>
                    <a:latin typeface="微软雅黑" panose="020B0503020204020204" pitchFamily="34" charset="-122"/>
                    <a:ea typeface="Franchise" pitchFamily="49" charset="0"/>
                    <a:cs typeface="Aparajita" panose="020B0604020202020204" pitchFamily="34" charset="0"/>
                  </a:rPr>
                  <a:t>Approved</a:t>
                </a:r>
                <a:endParaRPr lang="en-US" sz="2400" b="1" dirty="0">
                  <a:solidFill>
                    <a:schemeClr val="bg1"/>
                  </a:solidFill>
                  <a:latin typeface="微软雅黑" panose="020B0503020204020204" pitchFamily="34" charset="-122"/>
                  <a:ea typeface="Franchise" pitchFamily="49" charset="0"/>
                  <a:cs typeface="Aparajita" panose="020B0604020202020204" pitchFamily="34" charset="0"/>
                </a:endParaRPr>
              </a:p>
            </p:txBody>
          </p:sp>
        </p:grpSp>
      </p:grpSp>
      <p:grpSp>
        <p:nvGrpSpPr>
          <p:cNvPr id="17" name="Group 16"/>
          <p:cNvGrpSpPr/>
          <p:nvPr/>
        </p:nvGrpSpPr>
        <p:grpSpPr>
          <a:xfrm>
            <a:off x="4990830" y="4569456"/>
            <a:ext cx="3378533" cy="3379413"/>
            <a:chOff x="5013110" y="5059616"/>
            <a:chExt cx="3378533" cy="3379413"/>
          </a:xfrm>
        </p:grpSpPr>
        <p:sp>
          <p:nvSpPr>
            <p:cNvPr id="75" name="Oval 74"/>
            <p:cNvSpPr/>
            <p:nvPr/>
          </p:nvSpPr>
          <p:spPr>
            <a:xfrm>
              <a:off x="5013110" y="5059616"/>
              <a:ext cx="3378533" cy="3379413"/>
            </a:xfrm>
            <a:prstGeom prst="ellipse">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sp>
          <p:nvSpPr>
            <p:cNvPr id="76" name="Oval 75"/>
            <p:cNvSpPr/>
            <p:nvPr/>
          </p:nvSpPr>
          <p:spPr>
            <a:xfrm>
              <a:off x="5286107" y="5332685"/>
              <a:ext cx="2832537" cy="2833275"/>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grpSp>
      <p:grpSp>
        <p:nvGrpSpPr>
          <p:cNvPr id="18" name="Group 17"/>
          <p:cNvGrpSpPr/>
          <p:nvPr/>
        </p:nvGrpSpPr>
        <p:grpSpPr>
          <a:xfrm>
            <a:off x="10495591" y="4569456"/>
            <a:ext cx="3378533" cy="3379413"/>
            <a:chOff x="10517871" y="5059616"/>
            <a:chExt cx="3378533" cy="3379413"/>
          </a:xfrm>
        </p:grpSpPr>
        <p:sp>
          <p:nvSpPr>
            <p:cNvPr id="77" name="Oval 76"/>
            <p:cNvSpPr/>
            <p:nvPr/>
          </p:nvSpPr>
          <p:spPr>
            <a:xfrm>
              <a:off x="10517871" y="5059616"/>
              <a:ext cx="3378533" cy="3379413"/>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sp>
          <p:nvSpPr>
            <p:cNvPr id="78" name="Oval 77"/>
            <p:cNvSpPr/>
            <p:nvPr/>
          </p:nvSpPr>
          <p:spPr>
            <a:xfrm>
              <a:off x="10790869" y="5332685"/>
              <a:ext cx="2832537" cy="283327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grpSp>
      <p:grpSp>
        <p:nvGrpSpPr>
          <p:cNvPr id="19" name="Group 18"/>
          <p:cNvGrpSpPr/>
          <p:nvPr/>
        </p:nvGrpSpPr>
        <p:grpSpPr>
          <a:xfrm>
            <a:off x="16103109" y="4569456"/>
            <a:ext cx="3378533" cy="3379413"/>
            <a:chOff x="16125389" y="5059616"/>
            <a:chExt cx="3378533" cy="3379413"/>
          </a:xfrm>
        </p:grpSpPr>
        <p:sp>
          <p:nvSpPr>
            <p:cNvPr id="79" name="Oval 78"/>
            <p:cNvSpPr/>
            <p:nvPr/>
          </p:nvSpPr>
          <p:spPr>
            <a:xfrm>
              <a:off x="16125389" y="5059616"/>
              <a:ext cx="3378533" cy="3379413"/>
            </a:xfrm>
            <a:prstGeom prst="ellips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sp>
          <p:nvSpPr>
            <p:cNvPr id="80" name="Oval 79"/>
            <p:cNvSpPr/>
            <p:nvPr/>
          </p:nvSpPr>
          <p:spPr>
            <a:xfrm>
              <a:off x="16398387" y="5332685"/>
              <a:ext cx="2832537" cy="2833275"/>
            </a:xfrm>
            <a:prstGeom prst="ellipse">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dirty="0">
                <a:latin typeface="微软雅黑" panose="020B0503020204020204" pitchFamily="34" charset="-122"/>
              </a:endParaRPr>
            </a:p>
          </p:txBody>
        </p:sp>
      </p:grpSp>
      <p:sp>
        <p:nvSpPr>
          <p:cNvPr id="82" name="AutoShape 29"/>
          <p:cNvSpPr>
            <a:spLocks/>
          </p:cNvSpPr>
          <p:nvPr/>
        </p:nvSpPr>
        <p:spPr bwMode="auto">
          <a:xfrm>
            <a:off x="6026029" y="5583670"/>
            <a:ext cx="1378845" cy="1379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3" name="AutoShape 66"/>
          <p:cNvSpPr>
            <a:spLocks/>
          </p:cNvSpPr>
          <p:nvPr/>
        </p:nvSpPr>
        <p:spPr bwMode="auto">
          <a:xfrm>
            <a:off x="17264708" y="5682009"/>
            <a:ext cx="1138985" cy="1139281"/>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4" name="Freeform 78"/>
          <p:cNvSpPr>
            <a:spLocks noEditPoints="1"/>
          </p:cNvSpPr>
          <p:nvPr/>
        </p:nvSpPr>
        <p:spPr bwMode="auto">
          <a:xfrm>
            <a:off x="11442813" y="5462893"/>
            <a:ext cx="1568563" cy="1522260"/>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51" name="Group 50"/>
          <p:cNvGrpSpPr/>
          <p:nvPr/>
        </p:nvGrpSpPr>
        <p:grpSpPr>
          <a:xfrm>
            <a:off x="6008975" y="483017"/>
            <a:ext cx="12359700" cy="2079087"/>
            <a:chOff x="5988388" y="483017"/>
            <a:chExt cx="12359700" cy="2079087"/>
          </a:xfrm>
        </p:grpSpPr>
        <p:sp>
          <p:nvSpPr>
            <p:cNvPr id="52" name="TextBox 51"/>
            <p:cNvSpPr txBox="1"/>
            <p:nvPr/>
          </p:nvSpPr>
          <p:spPr>
            <a:xfrm>
              <a:off x="5988388" y="483017"/>
              <a:ext cx="12359700" cy="1323421"/>
            </a:xfrm>
            <a:prstGeom prst="rect">
              <a:avLst/>
            </a:prstGeom>
            <a:noFill/>
          </p:spPr>
          <p:txBody>
            <a:bodyPr wrap="square" lIns="91422" tIns="45711" rIns="91422" bIns="45711" rtlCol="0">
              <a:spAutoFit/>
            </a:bodyPr>
            <a:lstStyle/>
            <a:p>
              <a:pPr algn="ctr"/>
              <a:r>
                <a:rPr lang="id-ID" sz="8000" b="1" dirty="0" smtClean="0">
                  <a:solidFill>
                    <a:schemeClr val="bg1"/>
                  </a:solidFill>
                  <a:latin typeface="微软雅黑" panose="020B0503020204020204" pitchFamily="34" charset="-122"/>
                  <a:cs typeface="Aparajita" panose="020B0604020202020204" pitchFamily="34" charset="0"/>
                </a:rPr>
                <a:t>Our Project Methods</a:t>
              </a:r>
            </a:p>
          </p:txBody>
        </p:sp>
        <p:sp>
          <p:nvSpPr>
            <p:cNvPr id="53" name="Rectangle 52"/>
            <p:cNvSpPr/>
            <p:nvPr/>
          </p:nvSpPr>
          <p:spPr>
            <a:xfrm>
              <a:off x="11412311" y="2470667"/>
              <a:ext cx="1553038" cy="914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54"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12669311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900" decel="100000" fill="hold"/>
                                        <p:tgtEl>
                                          <p:spTgt spid="5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43"/>
                                        </p:tgtEl>
                                        <p:attrNameLst>
                                          <p:attrName>style.visibility</p:attrName>
                                        </p:attrNameLst>
                                      </p:cBhvr>
                                      <p:to>
                                        <p:strVal val="visible"/>
                                      </p:to>
                                    </p:set>
                                    <p:anim calcmode="lin" valueType="num">
                                      <p:cBhvr>
                                        <p:cTn id="14" dur="500" fill="hold"/>
                                        <p:tgtEl>
                                          <p:spTgt spid="243"/>
                                        </p:tgtEl>
                                        <p:attrNameLst>
                                          <p:attrName>ppt_w</p:attrName>
                                        </p:attrNameLst>
                                      </p:cBhvr>
                                      <p:tavLst>
                                        <p:tav tm="0">
                                          <p:val>
                                            <p:fltVal val="0"/>
                                          </p:val>
                                        </p:tav>
                                        <p:tav tm="100000">
                                          <p:val>
                                            <p:strVal val="#ppt_w"/>
                                          </p:val>
                                        </p:tav>
                                      </p:tavLst>
                                    </p:anim>
                                    <p:anim calcmode="lin" valueType="num">
                                      <p:cBhvr>
                                        <p:cTn id="15" dur="500" fill="hold"/>
                                        <p:tgtEl>
                                          <p:spTgt spid="243"/>
                                        </p:tgtEl>
                                        <p:attrNameLst>
                                          <p:attrName>ppt_h</p:attrName>
                                        </p:attrNameLst>
                                      </p:cBhvr>
                                      <p:tavLst>
                                        <p:tav tm="0">
                                          <p:val>
                                            <p:fltVal val="0"/>
                                          </p:val>
                                        </p:tav>
                                        <p:tav tm="100000">
                                          <p:val>
                                            <p:strVal val="#ppt_h"/>
                                          </p:val>
                                        </p:tav>
                                      </p:tavLst>
                                    </p:anim>
                                    <p:animEffect transition="in" filter="fade">
                                      <p:cBhvr>
                                        <p:cTn id="16" dur="500"/>
                                        <p:tgtEl>
                                          <p:spTgt spid="24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44"/>
                                        </p:tgtEl>
                                        <p:attrNameLst>
                                          <p:attrName>style.visibility</p:attrName>
                                        </p:attrNameLst>
                                      </p:cBhvr>
                                      <p:to>
                                        <p:strVal val="visible"/>
                                      </p:to>
                                    </p:set>
                                    <p:anim calcmode="lin" valueType="num">
                                      <p:cBhvr>
                                        <p:cTn id="19" dur="500" fill="hold"/>
                                        <p:tgtEl>
                                          <p:spTgt spid="244"/>
                                        </p:tgtEl>
                                        <p:attrNameLst>
                                          <p:attrName>ppt_w</p:attrName>
                                        </p:attrNameLst>
                                      </p:cBhvr>
                                      <p:tavLst>
                                        <p:tav tm="0">
                                          <p:val>
                                            <p:fltVal val="0"/>
                                          </p:val>
                                        </p:tav>
                                        <p:tav tm="100000">
                                          <p:val>
                                            <p:strVal val="#ppt_w"/>
                                          </p:val>
                                        </p:tav>
                                      </p:tavLst>
                                    </p:anim>
                                    <p:anim calcmode="lin" valueType="num">
                                      <p:cBhvr>
                                        <p:cTn id="20" dur="500" fill="hold"/>
                                        <p:tgtEl>
                                          <p:spTgt spid="244"/>
                                        </p:tgtEl>
                                        <p:attrNameLst>
                                          <p:attrName>ppt_h</p:attrName>
                                        </p:attrNameLst>
                                      </p:cBhvr>
                                      <p:tavLst>
                                        <p:tav tm="0">
                                          <p:val>
                                            <p:fltVal val="0"/>
                                          </p:val>
                                        </p:tav>
                                        <p:tav tm="100000">
                                          <p:val>
                                            <p:strVal val="#ppt_h"/>
                                          </p:val>
                                        </p:tav>
                                      </p:tavLst>
                                    </p:anim>
                                    <p:animEffect transition="in" filter="fade">
                                      <p:cBhvr>
                                        <p:cTn id="21" dur="500"/>
                                        <p:tgtEl>
                                          <p:spTgt spid="24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0"/>
                                        </p:tgtEl>
                                        <p:attrNameLst>
                                          <p:attrName>style.visibility</p:attrName>
                                        </p:attrNameLst>
                                      </p:cBhvr>
                                      <p:to>
                                        <p:strVal val="visible"/>
                                      </p:to>
                                    </p:set>
                                    <p:anim calcmode="lin" valueType="num">
                                      <p:cBhvr>
                                        <p:cTn id="24" dur="500" fill="hold"/>
                                        <p:tgtEl>
                                          <p:spTgt spid="240"/>
                                        </p:tgtEl>
                                        <p:attrNameLst>
                                          <p:attrName>ppt_w</p:attrName>
                                        </p:attrNameLst>
                                      </p:cBhvr>
                                      <p:tavLst>
                                        <p:tav tm="0">
                                          <p:val>
                                            <p:fltVal val="0"/>
                                          </p:val>
                                        </p:tav>
                                        <p:tav tm="100000">
                                          <p:val>
                                            <p:strVal val="#ppt_w"/>
                                          </p:val>
                                        </p:tav>
                                      </p:tavLst>
                                    </p:anim>
                                    <p:anim calcmode="lin" valueType="num">
                                      <p:cBhvr>
                                        <p:cTn id="25" dur="500" fill="hold"/>
                                        <p:tgtEl>
                                          <p:spTgt spid="240"/>
                                        </p:tgtEl>
                                        <p:attrNameLst>
                                          <p:attrName>ppt_h</p:attrName>
                                        </p:attrNameLst>
                                      </p:cBhvr>
                                      <p:tavLst>
                                        <p:tav tm="0">
                                          <p:val>
                                            <p:fltVal val="0"/>
                                          </p:val>
                                        </p:tav>
                                        <p:tav tm="100000">
                                          <p:val>
                                            <p:strVal val="#ppt_h"/>
                                          </p:val>
                                        </p:tav>
                                      </p:tavLst>
                                    </p:anim>
                                    <p:animEffect transition="in" filter="fade">
                                      <p:cBhvr>
                                        <p:cTn id="26" dur="500"/>
                                        <p:tgtEl>
                                          <p:spTgt spid="240"/>
                                        </p:tgtEl>
                                      </p:cBhvr>
                                    </p:animEffect>
                                  </p:childTnLst>
                                </p:cTn>
                              </p:par>
                              <p:par>
                                <p:cTn id="27" presetID="53" presetClass="entr" presetSubtype="16"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1500"/>
                            </p:stCondLst>
                            <p:childTnLst>
                              <p:par>
                                <p:cTn id="38" presetID="22" presetClass="entr" presetSubtype="4" fill="hold" nodeType="afterEffect">
                                  <p:stCondLst>
                                    <p:cond delay="0"/>
                                  </p:stCondLst>
                                  <p:childTnLst>
                                    <p:set>
                                      <p:cBhvr>
                                        <p:cTn id="39" dur="1" fill="hold">
                                          <p:stCondLst>
                                            <p:cond delay="0"/>
                                          </p:stCondLst>
                                        </p:cTn>
                                        <p:tgtEl>
                                          <p:spTgt spid="280"/>
                                        </p:tgtEl>
                                        <p:attrNameLst>
                                          <p:attrName>style.visibility</p:attrName>
                                        </p:attrNameLst>
                                      </p:cBhvr>
                                      <p:to>
                                        <p:strVal val="visible"/>
                                      </p:to>
                                    </p:set>
                                    <p:animEffect transition="in" filter="wipe(down)">
                                      <p:cBhvr>
                                        <p:cTn id="40" dur="500"/>
                                        <p:tgtEl>
                                          <p:spTgt spid="28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45"/>
                                        </p:tgtEl>
                                        <p:attrNameLst>
                                          <p:attrName>style.visibility</p:attrName>
                                        </p:attrNameLst>
                                      </p:cBhvr>
                                      <p:to>
                                        <p:strVal val="visible"/>
                                      </p:to>
                                    </p:set>
                                    <p:anim calcmode="lin" valueType="num">
                                      <p:cBhvr>
                                        <p:cTn id="44" dur="500" fill="hold"/>
                                        <p:tgtEl>
                                          <p:spTgt spid="245"/>
                                        </p:tgtEl>
                                        <p:attrNameLst>
                                          <p:attrName>ppt_w</p:attrName>
                                        </p:attrNameLst>
                                      </p:cBhvr>
                                      <p:tavLst>
                                        <p:tav tm="0">
                                          <p:val>
                                            <p:fltVal val="0"/>
                                          </p:val>
                                        </p:tav>
                                        <p:tav tm="100000">
                                          <p:val>
                                            <p:strVal val="#ppt_w"/>
                                          </p:val>
                                        </p:tav>
                                      </p:tavLst>
                                    </p:anim>
                                    <p:anim calcmode="lin" valueType="num">
                                      <p:cBhvr>
                                        <p:cTn id="45" dur="500" fill="hold"/>
                                        <p:tgtEl>
                                          <p:spTgt spid="245"/>
                                        </p:tgtEl>
                                        <p:attrNameLst>
                                          <p:attrName>ppt_h</p:attrName>
                                        </p:attrNameLst>
                                      </p:cBhvr>
                                      <p:tavLst>
                                        <p:tav tm="0">
                                          <p:val>
                                            <p:fltVal val="0"/>
                                          </p:val>
                                        </p:tav>
                                        <p:tav tm="100000">
                                          <p:val>
                                            <p:strVal val="#ppt_h"/>
                                          </p:val>
                                        </p:tav>
                                      </p:tavLst>
                                    </p:anim>
                                    <p:animEffect transition="in" filter="fade">
                                      <p:cBhvr>
                                        <p:cTn id="46" dur="500"/>
                                        <p:tgtEl>
                                          <p:spTgt spid="245"/>
                                        </p:tgtEl>
                                      </p:cBhvr>
                                    </p:animEffect>
                                  </p:childTnLst>
                                </p:cTn>
                              </p:par>
                              <p:par>
                                <p:cTn id="47" presetID="53" presetClass="entr" presetSubtype="16"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84"/>
                                        </p:tgtEl>
                                        <p:attrNameLst>
                                          <p:attrName>style.visibility</p:attrName>
                                        </p:attrNameLst>
                                      </p:cBhvr>
                                      <p:to>
                                        <p:strVal val="visible"/>
                                      </p:to>
                                    </p:set>
                                    <p:anim calcmode="lin" valueType="num">
                                      <p:cBhvr>
                                        <p:cTn id="54" dur="500" fill="hold"/>
                                        <p:tgtEl>
                                          <p:spTgt spid="84"/>
                                        </p:tgtEl>
                                        <p:attrNameLst>
                                          <p:attrName>ppt_w</p:attrName>
                                        </p:attrNameLst>
                                      </p:cBhvr>
                                      <p:tavLst>
                                        <p:tav tm="0">
                                          <p:val>
                                            <p:fltVal val="0"/>
                                          </p:val>
                                        </p:tav>
                                        <p:tav tm="100000">
                                          <p:val>
                                            <p:strVal val="#ppt_w"/>
                                          </p:val>
                                        </p:tav>
                                      </p:tavLst>
                                    </p:anim>
                                    <p:anim calcmode="lin" valueType="num">
                                      <p:cBhvr>
                                        <p:cTn id="55" dur="500" fill="hold"/>
                                        <p:tgtEl>
                                          <p:spTgt spid="84"/>
                                        </p:tgtEl>
                                        <p:attrNameLst>
                                          <p:attrName>ppt_h</p:attrName>
                                        </p:attrNameLst>
                                      </p:cBhvr>
                                      <p:tavLst>
                                        <p:tav tm="0">
                                          <p:val>
                                            <p:fltVal val="0"/>
                                          </p:val>
                                        </p:tav>
                                        <p:tav tm="100000">
                                          <p:val>
                                            <p:strVal val="#ppt_h"/>
                                          </p:val>
                                        </p:tav>
                                      </p:tavLst>
                                    </p:anim>
                                    <p:animEffect transition="in" filter="fade">
                                      <p:cBhvr>
                                        <p:cTn id="56" dur="500"/>
                                        <p:tgtEl>
                                          <p:spTgt spid="84"/>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46"/>
                                        </p:tgtEl>
                                        <p:attrNameLst>
                                          <p:attrName>style.visibility</p:attrName>
                                        </p:attrNameLst>
                                      </p:cBhvr>
                                      <p:to>
                                        <p:strVal val="visible"/>
                                      </p:to>
                                    </p:set>
                                    <p:anim calcmode="lin" valueType="num">
                                      <p:cBhvr>
                                        <p:cTn id="59" dur="500" fill="hold"/>
                                        <p:tgtEl>
                                          <p:spTgt spid="246"/>
                                        </p:tgtEl>
                                        <p:attrNameLst>
                                          <p:attrName>ppt_w</p:attrName>
                                        </p:attrNameLst>
                                      </p:cBhvr>
                                      <p:tavLst>
                                        <p:tav tm="0">
                                          <p:val>
                                            <p:fltVal val="0"/>
                                          </p:val>
                                        </p:tav>
                                        <p:tav tm="100000">
                                          <p:val>
                                            <p:strVal val="#ppt_w"/>
                                          </p:val>
                                        </p:tav>
                                      </p:tavLst>
                                    </p:anim>
                                    <p:anim calcmode="lin" valueType="num">
                                      <p:cBhvr>
                                        <p:cTn id="60" dur="500" fill="hold"/>
                                        <p:tgtEl>
                                          <p:spTgt spid="246"/>
                                        </p:tgtEl>
                                        <p:attrNameLst>
                                          <p:attrName>ppt_h</p:attrName>
                                        </p:attrNameLst>
                                      </p:cBhvr>
                                      <p:tavLst>
                                        <p:tav tm="0">
                                          <p:val>
                                            <p:fltVal val="0"/>
                                          </p:val>
                                        </p:tav>
                                        <p:tav tm="100000">
                                          <p:val>
                                            <p:strVal val="#ppt_h"/>
                                          </p:val>
                                        </p:tav>
                                      </p:tavLst>
                                    </p:anim>
                                    <p:animEffect transition="in" filter="fade">
                                      <p:cBhvr>
                                        <p:cTn id="61" dur="500"/>
                                        <p:tgtEl>
                                          <p:spTgt spid="24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1"/>
                                        </p:tgtEl>
                                        <p:attrNameLst>
                                          <p:attrName>style.visibility</p:attrName>
                                        </p:attrNameLst>
                                      </p:cBhvr>
                                      <p:to>
                                        <p:strVal val="visible"/>
                                      </p:to>
                                    </p:set>
                                    <p:anim calcmode="lin" valueType="num">
                                      <p:cBhvr>
                                        <p:cTn id="64" dur="500" fill="hold"/>
                                        <p:tgtEl>
                                          <p:spTgt spid="241"/>
                                        </p:tgtEl>
                                        <p:attrNameLst>
                                          <p:attrName>ppt_w</p:attrName>
                                        </p:attrNameLst>
                                      </p:cBhvr>
                                      <p:tavLst>
                                        <p:tav tm="0">
                                          <p:val>
                                            <p:fltVal val="0"/>
                                          </p:val>
                                        </p:tav>
                                        <p:tav tm="100000">
                                          <p:val>
                                            <p:strVal val="#ppt_w"/>
                                          </p:val>
                                        </p:tav>
                                      </p:tavLst>
                                    </p:anim>
                                    <p:anim calcmode="lin" valueType="num">
                                      <p:cBhvr>
                                        <p:cTn id="65" dur="500" fill="hold"/>
                                        <p:tgtEl>
                                          <p:spTgt spid="241"/>
                                        </p:tgtEl>
                                        <p:attrNameLst>
                                          <p:attrName>ppt_h</p:attrName>
                                        </p:attrNameLst>
                                      </p:cBhvr>
                                      <p:tavLst>
                                        <p:tav tm="0">
                                          <p:val>
                                            <p:fltVal val="0"/>
                                          </p:val>
                                        </p:tav>
                                        <p:tav tm="100000">
                                          <p:val>
                                            <p:strVal val="#ppt_h"/>
                                          </p:val>
                                        </p:tav>
                                      </p:tavLst>
                                    </p:anim>
                                    <p:animEffect transition="in" filter="fade">
                                      <p:cBhvr>
                                        <p:cTn id="66" dur="500"/>
                                        <p:tgtEl>
                                          <p:spTgt spid="241"/>
                                        </p:tgtEl>
                                      </p:cBhvr>
                                    </p:animEffect>
                                  </p:childTnLst>
                                </p:cTn>
                              </p:par>
                            </p:childTnLst>
                          </p:cTn>
                        </p:par>
                        <p:par>
                          <p:cTn id="67" fill="hold">
                            <p:stCondLst>
                              <p:cond delay="2500"/>
                            </p:stCondLst>
                            <p:childTnLst>
                              <p:par>
                                <p:cTn id="68" presetID="22" presetClass="entr" presetSubtype="4" fill="hold" nodeType="afterEffect">
                                  <p:stCondLst>
                                    <p:cond delay="0"/>
                                  </p:stCondLst>
                                  <p:childTnLst>
                                    <p:set>
                                      <p:cBhvr>
                                        <p:cTn id="69" dur="1" fill="hold">
                                          <p:stCondLst>
                                            <p:cond delay="0"/>
                                          </p:stCondLst>
                                        </p:cTn>
                                        <p:tgtEl>
                                          <p:spTgt spid="281"/>
                                        </p:tgtEl>
                                        <p:attrNameLst>
                                          <p:attrName>style.visibility</p:attrName>
                                        </p:attrNameLst>
                                      </p:cBhvr>
                                      <p:to>
                                        <p:strVal val="visible"/>
                                      </p:to>
                                    </p:set>
                                    <p:animEffect transition="in" filter="wipe(down)">
                                      <p:cBhvr>
                                        <p:cTn id="70" dur="500"/>
                                        <p:tgtEl>
                                          <p:spTgt spid="281"/>
                                        </p:tgtEl>
                                      </p:cBhvr>
                                    </p:animEffect>
                                  </p:childTnLst>
                                </p:cTn>
                              </p:par>
                            </p:childTnLst>
                          </p:cTn>
                        </p:par>
                        <p:par>
                          <p:cTn id="71" fill="hold">
                            <p:stCondLst>
                              <p:cond delay="3000"/>
                            </p:stCondLst>
                            <p:childTnLst>
                              <p:par>
                                <p:cTn id="72" presetID="53" presetClass="entr" presetSubtype="16" fill="hold" grpId="0" nodeType="afterEffect">
                                  <p:stCondLst>
                                    <p:cond delay="0"/>
                                  </p:stCondLst>
                                  <p:childTnLst>
                                    <p:set>
                                      <p:cBhvr>
                                        <p:cTn id="73" dur="1" fill="hold">
                                          <p:stCondLst>
                                            <p:cond delay="0"/>
                                          </p:stCondLst>
                                        </p:cTn>
                                        <p:tgtEl>
                                          <p:spTgt spid="247"/>
                                        </p:tgtEl>
                                        <p:attrNameLst>
                                          <p:attrName>style.visibility</p:attrName>
                                        </p:attrNameLst>
                                      </p:cBhvr>
                                      <p:to>
                                        <p:strVal val="visible"/>
                                      </p:to>
                                    </p:set>
                                    <p:anim calcmode="lin" valueType="num">
                                      <p:cBhvr>
                                        <p:cTn id="74" dur="500" fill="hold"/>
                                        <p:tgtEl>
                                          <p:spTgt spid="247"/>
                                        </p:tgtEl>
                                        <p:attrNameLst>
                                          <p:attrName>ppt_w</p:attrName>
                                        </p:attrNameLst>
                                      </p:cBhvr>
                                      <p:tavLst>
                                        <p:tav tm="0">
                                          <p:val>
                                            <p:fltVal val="0"/>
                                          </p:val>
                                        </p:tav>
                                        <p:tav tm="100000">
                                          <p:val>
                                            <p:strVal val="#ppt_w"/>
                                          </p:val>
                                        </p:tav>
                                      </p:tavLst>
                                    </p:anim>
                                    <p:anim calcmode="lin" valueType="num">
                                      <p:cBhvr>
                                        <p:cTn id="75" dur="500" fill="hold"/>
                                        <p:tgtEl>
                                          <p:spTgt spid="247"/>
                                        </p:tgtEl>
                                        <p:attrNameLst>
                                          <p:attrName>ppt_h</p:attrName>
                                        </p:attrNameLst>
                                      </p:cBhvr>
                                      <p:tavLst>
                                        <p:tav tm="0">
                                          <p:val>
                                            <p:fltVal val="0"/>
                                          </p:val>
                                        </p:tav>
                                        <p:tav tm="100000">
                                          <p:val>
                                            <p:strVal val="#ppt_h"/>
                                          </p:val>
                                        </p:tav>
                                      </p:tavLst>
                                    </p:anim>
                                    <p:animEffect transition="in" filter="fade">
                                      <p:cBhvr>
                                        <p:cTn id="76" dur="500"/>
                                        <p:tgtEl>
                                          <p:spTgt spid="247"/>
                                        </p:tgtEl>
                                      </p:cBhvr>
                                    </p:animEffect>
                                  </p:childTnLst>
                                </p:cTn>
                              </p:par>
                              <p:par>
                                <p:cTn id="77" presetID="53" presetClass="entr" presetSubtype="16"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83"/>
                                        </p:tgtEl>
                                        <p:attrNameLst>
                                          <p:attrName>style.visibility</p:attrName>
                                        </p:attrNameLst>
                                      </p:cBhvr>
                                      <p:to>
                                        <p:strVal val="visible"/>
                                      </p:to>
                                    </p:set>
                                    <p:anim calcmode="lin" valueType="num">
                                      <p:cBhvr>
                                        <p:cTn id="84" dur="500" fill="hold"/>
                                        <p:tgtEl>
                                          <p:spTgt spid="83"/>
                                        </p:tgtEl>
                                        <p:attrNameLst>
                                          <p:attrName>ppt_w</p:attrName>
                                        </p:attrNameLst>
                                      </p:cBhvr>
                                      <p:tavLst>
                                        <p:tav tm="0">
                                          <p:val>
                                            <p:fltVal val="0"/>
                                          </p:val>
                                        </p:tav>
                                        <p:tav tm="100000">
                                          <p:val>
                                            <p:strVal val="#ppt_w"/>
                                          </p:val>
                                        </p:tav>
                                      </p:tavLst>
                                    </p:anim>
                                    <p:anim calcmode="lin" valueType="num">
                                      <p:cBhvr>
                                        <p:cTn id="85" dur="500" fill="hold"/>
                                        <p:tgtEl>
                                          <p:spTgt spid="83"/>
                                        </p:tgtEl>
                                        <p:attrNameLst>
                                          <p:attrName>ppt_h</p:attrName>
                                        </p:attrNameLst>
                                      </p:cBhvr>
                                      <p:tavLst>
                                        <p:tav tm="0">
                                          <p:val>
                                            <p:fltVal val="0"/>
                                          </p:val>
                                        </p:tav>
                                        <p:tav tm="100000">
                                          <p:val>
                                            <p:strVal val="#ppt_h"/>
                                          </p:val>
                                        </p:tav>
                                      </p:tavLst>
                                    </p:anim>
                                    <p:animEffect transition="in" filter="fade">
                                      <p:cBhvr>
                                        <p:cTn id="86" dur="500"/>
                                        <p:tgtEl>
                                          <p:spTgt spid="83"/>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248"/>
                                        </p:tgtEl>
                                        <p:attrNameLst>
                                          <p:attrName>style.visibility</p:attrName>
                                        </p:attrNameLst>
                                      </p:cBhvr>
                                      <p:to>
                                        <p:strVal val="visible"/>
                                      </p:to>
                                    </p:set>
                                    <p:anim calcmode="lin" valueType="num">
                                      <p:cBhvr>
                                        <p:cTn id="89" dur="500" fill="hold"/>
                                        <p:tgtEl>
                                          <p:spTgt spid="248"/>
                                        </p:tgtEl>
                                        <p:attrNameLst>
                                          <p:attrName>ppt_w</p:attrName>
                                        </p:attrNameLst>
                                      </p:cBhvr>
                                      <p:tavLst>
                                        <p:tav tm="0">
                                          <p:val>
                                            <p:fltVal val="0"/>
                                          </p:val>
                                        </p:tav>
                                        <p:tav tm="100000">
                                          <p:val>
                                            <p:strVal val="#ppt_w"/>
                                          </p:val>
                                        </p:tav>
                                      </p:tavLst>
                                    </p:anim>
                                    <p:anim calcmode="lin" valueType="num">
                                      <p:cBhvr>
                                        <p:cTn id="90" dur="500" fill="hold"/>
                                        <p:tgtEl>
                                          <p:spTgt spid="248"/>
                                        </p:tgtEl>
                                        <p:attrNameLst>
                                          <p:attrName>ppt_h</p:attrName>
                                        </p:attrNameLst>
                                      </p:cBhvr>
                                      <p:tavLst>
                                        <p:tav tm="0">
                                          <p:val>
                                            <p:fltVal val="0"/>
                                          </p:val>
                                        </p:tav>
                                        <p:tav tm="100000">
                                          <p:val>
                                            <p:strVal val="#ppt_h"/>
                                          </p:val>
                                        </p:tav>
                                      </p:tavLst>
                                    </p:anim>
                                    <p:animEffect transition="in" filter="fade">
                                      <p:cBhvr>
                                        <p:cTn id="91" dur="500"/>
                                        <p:tgtEl>
                                          <p:spTgt spid="248"/>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42"/>
                                        </p:tgtEl>
                                        <p:attrNameLst>
                                          <p:attrName>style.visibility</p:attrName>
                                        </p:attrNameLst>
                                      </p:cBhvr>
                                      <p:to>
                                        <p:strVal val="visible"/>
                                      </p:to>
                                    </p:set>
                                    <p:anim calcmode="lin" valueType="num">
                                      <p:cBhvr>
                                        <p:cTn id="94" dur="500" fill="hold"/>
                                        <p:tgtEl>
                                          <p:spTgt spid="242"/>
                                        </p:tgtEl>
                                        <p:attrNameLst>
                                          <p:attrName>ppt_w</p:attrName>
                                        </p:attrNameLst>
                                      </p:cBhvr>
                                      <p:tavLst>
                                        <p:tav tm="0">
                                          <p:val>
                                            <p:fltVal val="0"/>
                                          </p:val>
                                        </p:tav>
                                        <p:tav tm="100000">
                                          <p:val>
                                            <p:strVal val="#ppt_w"/>
                                          </p:val>
                                        </p:tav>
                                      </p:tavLst>
                                    </p:anim>
                                    <p:anim calcmode="lin" valueType="num">
                                      <p:cBhvr>
                                        <p:cTn id="95" dur="500" fill="hold"/>
                                        <p:tgtEl>
                                          <p:spTgt spid="242"/>
                                        </p:tgtEl>
                                        <p:attrNameLst>
                                          <p:attrName>ppt_h</p:attrName>
                                        </p:attrNameLst>
                                      </p:cBhvr>
                                      <p:tavLst>
                                        <p:tav tm="0">
                                          <p:val>
                                            <p:fltVal val="0"/>
                                          </p:val>
                                        </p:tav>
                                        <p:tav tm="100000">
                                          <p:val>
                                            <p:strVal val="#ppt_h"/>
                                          </p:val>
                                        </p:tav>
                                      </p:tavLst>
                                    </p:anim>
                                    <p:animEffect transition="in" filter="fade">
                                      <p:cBhvr>
                                        <p:cTn id="96" dur="500"/>
                                        <p:tgtEl>
                                          <p:spTgt spid="242"/>
                                        </p:tgtEl>
                                      </p:cBhvr>
                                    </p:animEffect>
                                  </p:childTnLst>
                                </p:cTn>
                              </p:par>
                            </p:childTnLst>
                          </p:cTn>
                        </p:par>
                        <p:par>
                          <p:cTn id="97" fill="hold">
                            <p:stCondLst>
                              <p:cond delay="3500"/>
                            </p:stCondLst>
                            <p:childTnLst>
                              <p:par>
                                <p:cTn id="98" presetID="9" presetClass="entr" presetSubtype="0" fill="hold" nodeType="afterEffect">
                                  <p:stCondLst>
                                    <p:cond delay="0"/>
                                  </p:stCondLst>
                                  <p:childTnLst>
                                    <p:set>
                                      <p:cBhvr>
                                        <p:cTn id="99" dur="1" fill="hold">
                                          <p:stCondLst>
                                            <p:cond delay="0"/>
                                          </p:stCondLst>
                                        </p:cTn>
                                        <p:tgtEl>
                                          <p:spTgt spid="249"/>
                                        </p:tgtEl>
                                        <p:attrNameLst>
                                          <p:attrName>style.visibility</p:attrName>
                                        </p:attrNameLst>
                                      </p:cBhvr>
                                      <p:to>
                                        <p:strVal val="visible"/>
                                      </p:to>
                                    </p:set>
                                    <p:animEffect transition="in" filter="dissolve">
                                      <p:cBhvr>
                                        <p:cTn id="100"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p:bldP spid="241" grpId="0"/>
      <p:bldP spid="242" grpId="0"/>
      <p:bldP spid="243" grpId="0"/>
      <p:bldP spid="244" grpId="0" animBg="1"/>
      <p:bldP spid="245" grpId="0"/>
      <p:bldP spid="246" grpId="0" animBg="1"/>
      <p:bldP spid="247" grpId="0"/>
      <p:bldP spid="248" grpId="0" animBg="1"/>
      <p:bldP spid="82" grpId="0" animBg="1"/>
      <p:bldP spid="83" grpId="0" animBg="1"/>
      <p:bldP spid="8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t="7840" b="7840"/>
          <a:stretch>
            <a:fillRect/>
          </a:stretch>
        </p:blipFill>
        <p:spPr/>
      </p:pic>
      <p:sp>
        <p:nvSpPr>
          <p:cNvPr id="89" name="Rectangle 88"/>
          <p:cNvSpPr>
            <a:spLocks noChangeAspect="1"/>
          </p:cNvSpPr>
          <p:nvPr/>
        </p:nvSpPr>
        <p:spPr>
          <a:xfrm>
            <a:off x="0" y="0"/>
            <a:ext cx="24399930" cy="13716000"/>
          </a:xfrm>
          <a:prstGeom prst="rect">
            <a:avLst/>
          </a:prstGeom>
          <a:solidFill>
            <a:schemeClr val="accent6">
              <a:alpha val="8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1828434" fontAlgn="auto">
              <a:spcBef>
                <a:spcPts val="0"/>
              </a:spcBef>
              <a:spcAft>
                <a:spcPts val="0"/>
              </a:spcAft>
              <a:defRPr/>
            </a:pPr>
            <a:endParaRPr lang="en-US" dirty="0">
              <a:latin typeface="微软雅黑" panose="020B0503020204020204" pitchFamily="34" charset="-122"/>
            </a:endParaRPr>
          </a:p>
        </p:txBody>
      </p:sp>
      <p:sp>
        <p:nvSpPr>
          <p:cNvPr id="90" name="Oval 5"/>
          <p:cNvSpPr>
            <a:spLocks noChangeArrowheads="1"/>
          </p:cNvSpPr>
          <p:nvPr/>
        </p:nvSpPr>
        <p:spPr bwMode="auto">
          <a:xfrm>
            <a:off x="9081369" y="5564317"/>
            <a:ext cx="6253121" cy="6257924"/>
          </a:xfrm>
          <a:prstGeom prst="ellipse">
            <a:avLst/>
          </a:prstGeom>
          <a:solidFill>
            <a:srgbClr val="344255"/>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grpSp>
        <p:nvGrpSpPr>
          <p:cNvPr id="105" name="Group 104"/>
          <p:cNvGrpSpPr/>
          <p:nvPr/>
        </p:nvGrpSpPr>
        <p:grpSpPr>
          <a:xfrm>
            <a:off x="9464511" y="8575710"/>
            <a:ext cx="5511702" cy="2002186"/>
            <a:chOff x="8187430" y="1722388"/>
            <a:chExt cx="2328510" cy="1001093"/>
          </a:xfrm>
        </p:grpSpPr>
        <p:sp>
          <p:nvSpPr>
            <p:cNvPr id="106" name="TextBox 105"/>
            <p:cNvSpPr txBox="1"/>
            <p:nvPr/>
          </p:nvSpPr>
          <p:spPr>
            <a:xfrm>
              <a:off x="9023771" y="1722388"/>
              <a:ext cx="655843" cy="292388"/>
            </a:xfrm>
            <a:prstGeom prst="rect">
              <a:avLst/>
            </a:prstGeom>
            <a:noFill/>
          </p:spPr>
          <p:txBody>
            <a:bodyPr wrap="none" rtlCol="0">
              <a:spAutoFit/>
            </a:bodyPr>
            <a:lstStyle/>
            <a:p>
              <a:pPr algn="ctr"/>
              <a:r>
                <a:rPr lang="id-ID" sz="3200" dirty="0" smtClean="0">
                  <a:solidFill>
                    <a:schemeClr val="bg1"/>
                  </a:solidFill>
                  <a:latin typeface="微软雅黑" panose="020B0503020204020204" pitchFamily="34" charset="-122"/>
                  <a:cs typeface="Aparajita" panose="020B0604020202020204" pitchFamily="34" charset="0"/>
                </a:rPr>
                <a:t>Review</a:t>
              </a:r>
              <a:endParaRPr lang="id-ID" sz="3200" dirty="0">
                <a:solidFill>
                  <a:schemeClr val="bg1"/>
                </a:solidFill>
                <a:latin typeface="微软雅黑" panose="020B0503020204020204" pitchFamily="34" charset="-122"/>
                <a:cs typeface="Aparajita" panose="020B0604020202020204" pitchFamily="34" charset="0"/>
              </a:endParaRPr>
            </a:p>
          </p:txBody>
        </p:sp>
        <p:sp>
          <p:nvSpPr>
            <p:cNvPr id="107" name="Rectangle 106"/>
            <p:cNvSpPr/>
            <p:nvPr/>
          </p:nvSpPr>
          <p:spPr>
            <a:xfrm>
              <a:off x="8187430" y="2030983"/>
              <a:ext cx="2328510" cy="692498"/>
            </a:xfrm>
            <a:prstGeom prst="rect">
              <a:avLst/>
            </a:prstGeom>
          </p:spPr>
          <p:txBody>
            <a:bodyPr wrap="square">
              <a:spAutoFit/>
            </a:bodyPr>
            <a:lstStyle/>
            <a:p>
              <a:pPr algn="ctr"/>
              <a:r>
                <a:rPr lang="en-US" sz="2800" dirty="0">
                  <a:solidFill>
                    <a:schemeClr val="bg1">
                      <a:lumMod val="95000"/>
                    </a:schemeClr>
                  </a:solidFill>
                  <a:latin typeface="微软雅黑" panose="020B0503020204020204" pitchFamily="34" charset="-122"/>
                  <a:ea typeface="Open Sans Light" panose="020B0306030504020204" pitchFamily="34" charset="0"/>
                  <a:cs typeface="Aparajita" panose="020B0604020202020204" pitchFamily="34" charset="0"/>
                </a:rPr>
                <a:t>Lorem Ipsum has two main statistical methodologies are </a:t>
              </a:r>
              <a:r>
                <a:rPr lang="en-US" sz="2800" dirty="0" smtClean="0">
                  <a:solidFill>
                    <a:schemeClr val="bg1">
                      <a:lumMod val="95000"/>
                    </a:schemeClr>
                  </a:solidFill>
                  <a:latin typeface="微软雅黑" panose="020B0503020204020204" pitchFamily="34" charset="-122"/>
                  <a:ea typeface="Open Sans Light" panose="020B0306030504020204" pitchFamily="34" charset="0"/>
                  <a:cs typeface="Aparajita" panose="020B0604020202020204" pitchFamily="34" charset="0"/>
                </a:rPr>
                <a:t>used</a:t>
              </a:r>
              <a:endParaRPr lang="en-US" sz="2800" dirty="0">
                <a:solidFill>
                  <a:schemeClr val="bg1">
                    <a:lumMod val="95000"/>
                  </a:schemeClr>
                </a:solidFill>
                <a:latin typeface="微软雅黑" panose="020B0503020204020204" pitchFamily="34" charset="-122"/>
                <a:ea typeface="Open Sans Light" panose="020B0306030504020204" pitchFamily="34" charset="0"/>
                <a:cs typeface="Aparajita" panose="020B0604020202020204" pitchFamily="34" charset="0"/>
              </a:endParaRPr>
            </a:p>
          </p:txBody>
        </p:sp>
        <p:cxnSp>
          <p:nvCxnSpPr>
            <p:cNvPr id="108" name="Straight Connector 107"/>
            <p:cNvCxnSpPr/>
            <p:nvPr/>
          </p:nvCxnSpPr>
          <p:spPr>
            <a:xfrm>
              <a:off x="8577685" y="2030165"/>
              <a:ext cx="1548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6" name="Group 145"/>
          <p:cNvGrpSpPr/>
          <p:nvPr/>
        </p:nvGrpSpPr>
        <p:grpSpPr>
          <a:xfrm>
            <a:off x="11413249" y="6362056"/>
            <a:ext cx="1558612" cy="2053878"/>
            <a:chOff x="4157663" y="1930400"/>
            <a:chExt cx="565150" cy="744538"/>
          </a:xfrm>
          <a:solidFill>
            <a:schemeClr val="bg1"/>
          </a:solidFill>
        </p:grpSpPr>
        <p:sp>
          <p:nvSpPr>
            <p:cNvPr id="147" name="Freeform 5"/>
            <p:cNvSpPr>
              <a:spLocks noEditPoints="1"/>
            </p:cNvSpPr>
            <p:nvPr/>
          </p:nvSpPr>
          <p:spPr bwMode="auto">
            <a:xfrm>
              <a:off x="4157663" y="1930400"/>
              <a:ext cx="565150" cy="744538"/>
            </a:xfrm>
            <a:custGeom>
              <a:avLst/>
              <a:gdLst>
                <a:gd name="T0" fmla="*/ 192 w 210"/>
                <a:gd name="T1" fmla="*/ 45 h 278"/>
                <a:gd name="T2" fmla="*/ 155 w 210"/>
                <a:gd name="T3" fmla="*/ 45 h 278"/>
                <a:gd name="T4" fmla="*/ 155 w 210"/>
                <a:gd name="T5" fmla="*/ 41 h 278"/>
                <a:gd name="T6" fmla="*/ 146 w 210"/>
                <a:gd name="T7" fmla="*/ 32 h 278"/>
                <a:gd name="T8" fmla="*/ 125 w 210"/>
                <a:gd name="T9" fmla="*/ 32 h 278"/>
                <a:gd name="T10" fmla="*/ 128 w 210"/>
                <a:gd name="T11" fmla="*/ 22 h 278"/>
                <a:gd name="T12" fmla="*/ 105 w 210"/>
                <a:gd name="T13" fmla="*/ 0 h 278"/>
                <a:gd name="T14" fmla="*/ 83 w 210"/>
                <a:gd name="T15" fmla="*/ 22 h 278"/>
                <a:gd name="T16" fmla="*/ 85 w 210"/>
                <a:gd name="T17" fmla="*/ 32 h 278"/>
                <a:gd name="T18" fmla="*/ 65 w 210"/>
                <a:gd name="T19" fmla="*/ 32 h 278"/>
                <a:gd name="T20" fmla="*/ 55 w 210"/>
                <a:gd name="T21" fmla="*/ 41 h 278"/>
                <a:gd name="T22" fmla="*/ 55 w 210"/>
                <a:gd name="T23" fmla="*/ 45 h 278"/>
                <a:gd name="T24" fmla="*/ 19 w 210"/>
                <a:gd name="T25" fmla="*/ 45 h 278"/>
                <a:gd name="T26" fmla="*/ 0 w 210"/>
                <a:gd name="T27" fmla="*/ 64 h 278"/>
                <a:gd name="T28" fmla="*/ 0 w 210"/>
                <a:gd name="T29" fmla="*/ 259 h 278"/>
                <a:gd name="T30" fmla="*/ 19 w 210"/>
                <a:gd name="T31" fmla="*/ 278 h 278"/>
                <a:gd name="T32" fmla="*/ 192 w 210"/>
                <a:gd name="T33" fmla="*/ 278 h 278"/>
                <a:gd name="T34" fmla="*/ 210 w 210"/>
                <a:gd name="T35" fmla="*/ 259 h 278"/>
                <a:gd name="T36" fmla="*/ 210 w 210"/>
                <a:gd name="T37" fmla="*/ 64 h 278"/>
                <a:gd name="T38" fmla="*/ 192 w 210"/>
                <a:gd name="T39" fmla="*/ 45 h 278"/>
                <a:gd name="T40" fmla="*/ 105 w 210"/>
                <a:gd name="T41" fmla="*/ 13 h 278"/>
                <a:gd name="T42" fmla="*/ 115 w 210"/>
                <a:gd name="T43" fmla="*/ 22 h 278"/>
                <a:gd name="T44" fmla="*/ 105 w 210"/>
                <a:gd name="T45" fmla="*/ 32 h 278"/>
                <a:gd name="T46" fmla="*/ 96 w 210"/>
                <a:gd name="T47" fmla="*/ 22 h 278"/>
                <a:gd name="T48" fmla="*/ 105 w 210"/>
                <a:gd name="T49" fmla="*/ 13 h 278"/>
                <a:gd name="T50" fmla="*/ 196 w 210"/>
                <a:gd name="T51" fmla="*/ 259 h 278"/>
                <a:gd name="T52" fmla="*/ 192 w 210"/>
                <a:gd name="T53" fmla="*/ 263 h 278"/>
                <a:gd name="T54" fmla="*/ 19 w 210"/>
                <a:gd name="T55" fmla="*/ 263 h 278"/>
                <a:gd name="T56" fmla="*/ 15 w 210"/>
                <a:gd name="T57" fmla="*/ 259 h 278"/>
                <a:gd name="T58" fmla="*/ 15 w 210"/>
                <a:gd name="T59" fmla="*/ 64 h 278"/>
                <a:gd name="T60" fmla="*/ 19 w 210"/>
                <a:gd name="T61" fmla="*/ 59 h 278"/>
                <a:gd name="T62" fmla="*/ 25 w 210"/>
                <a:gd name="T63" fmla="*/ 59 h 278"/>
                <a:gd name="T64" fmla="*/ 32 w 210"/>
                <a:gd name="T65" fmla="*/ 59 h 278"/>
                <a:gd name="T66" fmla="*/ 55 w 210"/>
                <a:gd name="T67" fmla="*/ 59 h 278"/>
                <a:gd name="T68" fmla="*/ 55 w 210"/>
                <a:gd name="T69" fmla="*/ 63 h 278"/>
                <a:gd name="T70" fmla="*/ 65 w 210"/>
                <a:gd name="T71" fmla="*/ 72 h 278"/>
                <a:gd name="T72" fmla="*/ 146 w 210"/>
                <a:gd name="T73" fmla="*/ 72 h 278"/>
                <a:gd name="T74" fmla="*/ 155 w 210"/>
                <a:gd name="T75" fmla="*/ 63 h 278"/>
                <a:gd name="T76" fmla="*/ 155 w 210"/>
                <a:gd name="T77" fmla="*/ 59 h 278"/>
                <a:gd name="T78" fmla="*/ 179 w 210"/>
                <a:gd name="T79" fmla="*/ 59 h 278"/>
                <a:gd name="T80" fmla="*/ 186 w 210"/>
                <a:gd name="T81" fmla="*/ 59 h 278"/>
                <a:gd name="T82" fmla="*/ 192 w 210"/>
                <a:gd name="T83" fmla="*/ 59 h 278"/>
                <a:gd name="T84" fmla="*/ 196 w 210"/>
                <a:gd name="T85" fmla="*/ 64 h 278"/>
                <a:gd name="T86" fmla="*/ 196 w 210"/>
                <a:gd name="T87" fmla="*/ 25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278">
                  <a:moveTo>
                    <a:pt x="192" y="45"/>
                  </a:moveTo>
                  <a:cubicBezTo>
                    <a:pt x="155" y="45"/>
                    <a:pt x="155" y="45"/>
                    <a:pt x="155" y="45"/>
                  </a:cubicBezTo>
                  <a:cubicBezTo>
                    <a:pt x="155" y="41"/>
                    <a:pt x="155" y="41"/>
                    <a:pt x="155" y="41"/>
                  </a:cubicBezTo>
                  <a:cubicBezTo>
                    <a:pt x="155" y="36"/>
                    <a:pt x="151" y="32"/>
                    <a:pt x="146" y="32"/>
                  </a:cubicBezTo>
                  <a:cubicBezTo>
                    <a:pt x="125" y="32"/>
                    <a:pt x="125" y="32"/>
                    <a:pt x="125" y="32"/>
                  </a:cubicBezTo>
                  <a:cubicBezTo>
                    <a:pt x="127" y="29"/>
                    <a:pt x="128" y="26"/>
                    <a:pt x="128" y="22"/>
                  </a:cubicBezTo>
                  <a:cubicBezTo>
                    <a:pt x="128" y="10"/>
                    <a:pt x="118" y="0"/>
                    <a:pt x="105" y="0"/>
                  </a:cubicBezTo>
                  <a:cubicBezTo>
                    <a:pt x="93" y="0"/>
                    <a:pt x="83" y="10"/>
                    <a:pt x="83" y="22"/>
                  </a:cubicBezTo>
                  <a:cubicBezTo>
                    <a:pt x="83" y="26"/>
                    <a:pt x="84" y="29"/>
                    <a:pt x="85" y="32"/>
                  </a:cubicBezTo>
                  <a:cubicBezTo>
                    <a:pt x="65" y="32"/>
                    <a:pt x="65" y="32"/>
                    <a:pt x="65" y="32"/>
                  </a:cubicBezTo>
                  <a:cubicBezTo>
                    <a:pt x="59" y="32"/>
                    <a:pt x="55" y="36"/>
                    <a:pt x="55" y="41"/>
                  </a:cubicBezTo>
                  <a:cubicBezTo>
                    <a:pt x="55" y="45"/>
                    <a:pt x="55" y="45"/>
                    <a:pt x="55" y="45"/>
                  </a:cubicBezTo>
                  <a:cubicBezTo>
                    <a:pt x="19" y="45"/>
                    <a:pt x="19" y="45"/>
                    <a:pt x="19" y="45"/>
                  </a:cubicBezTo>
                  <a:cubicBezTo>
                    <a:pt x="8" y="45"/>
                    <a:pt x="0" y="53"/>
                    <a:pt x="0" y="64"/>
                  </a:cubicBezTo>
                  <a:cubicBezTo>
                    <a:pt x="0" y="259"/>
                    <a:pt x="0" y="259"/>
                    <a:pt x="0" y="259"/>
                  </a:cubicBezTo>
                  <a:cubicBezTo>
                    <a:pt x="0" y="270"/>
                    <a:pt x="8" y="278"/>
                    <a:pt x="19" y="278"/>
                  </a:cubicBezTo>
                  <a:cubicBezTo>
                    <a:pt x="192" y="278"/>
                    <a:pt x="192" y="278"/>
                    <a:pt x="192" y="278"/>
                  </a:cubicBezTo>
                  <a:cubicBezTo>
                    <a:pt x="202" y="278"/>
                    <a:pt x="210" y="270"/>
                    <a:pt x="210" y="259"/>
                  </a:cubicBezTo>
                  <a:cubicBezTo>
                    <a:pt x="210" y="64"/>
                    <a:pt x="210" y="64"/>
                    <a:pt x="210" y="64"/>
                  </a:cubicBezTo>
                  <a:cubicBezTo>
                    <a:pt x="210" y="53"/>
                    <a:pt x="202" y="45"/>
                    <a:pt x="192" y="45"/>
                  </a:cubicBezTo>
                  <a:close/>
                  <a:moveTo>
                    <a:pt x="105" y="13"/>
                  </a:moveTo>
                  <a:cubicBezTo>
                    <a:pt x="111" y="13"/>
                    <a:pt x="115" y="17"/>
                    <a:pt x="115" y="22"/>
                  </a:cubicBezTo>
                  <a:cubicBezTo>
                    <a:pt x="115" y="28"/>
                    <a:pt x="111" y="32"/>
                    <a:pt x="105" y="32"/>
                  </a:cubicBezTo>
                  <a:cubicBezTo>
                    <a:pt x="100" y="32"/>
                    <a:pt x="96" y="28"/>
                    <a:pt x="96" y="22"/>
                  </a:cubicBezTo>
                  <a:cubicBezTo>
                    <a:pt x="96" y="17"/>
                    <a:pt x="100" y="13"/>
                    <a:pt x="105" y="13"/>
                  </a:cubicBezTo>
                  <a:close/>
                  <a:moveTo>
                    <a:pt x="196" y="259"/>
                  </a:moveTo>
                  <a:cubicBezTo>
                    <a:pt x="196" y="261"/>
                    <a:pt x="194" y="263"/>
                    <a:pt x="192" y="263"/>
                  </a:cubicBezTo>
                  <a:cubicBezTo>
                    <a:pt x="19" y="263"/>
                    <a:pt x="19" y="263"/>
                    <a:pt x="19" y="263"/>
                  </a:cubicBezTo>
                  <a:cubicBezTo>
                    <a:pt x="17" y="263"/>
                    <a:pt x="15" y="261"/>
                    <a:pt x="15" y="259"/>
                  </a:cubicBezTo>
                  <a:cubicBezTo>
                    <a:pt x="15" y="64"/>
                    <a:pt x="15" y="64"/>
                    <a:pt x="15" y="64"/>
                  </a:cubicBezTo>
                  <a:cubicBezTo>
                    <a:pt x="15" y="61"/>
                    <a:pt x="17" y="59"/>
                    <a:pt x="19" y="59"/>
                  </a:cubicBezTo>
                  <a:cubicBezTo>
                    <a:pt x="25" y="59"/>
                    <a:pt x="25" y="59"/>
                    <a:pt x="25" y="59"/>
                  </a:cubicBezTo>
                  <a:cubicBezTo>
                    <a:pt x="32" y="59"/>
                    <a:pt x="32" y="59"/>
                    <a:pt x="32" y="59"/>
                  </a:cubicBezTo>
                  <a:cubicBezTo>
                    <a:pt x="55" y="59"/>
                    <a:pt x="55" y="59"/>
                    <a:pt x="55" y="59"/>
                  </a:cubicBezTo>
                  <a:cubicBezTo>
                    <a:pt x="55" y="63"/>
                    <a:pt x="55" y="63"/>
                    <a:pt x="55" y="63"/>
                  </a:cubicBezTo>
                  <a:cubicBezTo>
                    <a:pt x="55" y="68"/>
                    <a:pt x="59" y="72"/>
                    <a:pt x="65" y="72"/>
                  </a:cubicBezTo>
                  <a:cubicBezTo>
                    <a:pt x="146" y="72"/>
                    <a:pt x="146" y="72"/>
                    <a:pt x="146" y="72"/>
                  </a:cubicBezTo>
                  <a:cubicBezTo>
                    <a:pt x="151" y="72"/>
                    <a:pt x="155" y="68"/>
                    <a:pt x="155" y="63"/>
                  </a:cubicBezTo>
                  <a:cubicBezTo>
                    <a:pt x="155" y="59"/>
                    <a:pt x="155" y="59"/>
                    <a:pt x="155" y="59"/>
                  </a:cubicBezTo>
                  <a:cubicBezTo>
                    <a:pt x="179" y="59"/>
                    <a:pt x="179" y="59"/>
                    <a:pt x="179" y="59"/>
                  </a:cubicBezTo>
                  <a:cubicBezTo>
                    <a:pt x="186" y="59"/>
                    <a:pt x="186" y="59"/>
                    <a:pt x="186" y="59"/>
                  </a:cubicBezTo>
                  <a:cubicBezTo>
                    <a:pt x="192" y="59"/>
                    <a:pt x="192" y="59"/>
                    <a:pt x="192" y="59"/>
                  </a:cubicBezTo>
                  <a:cubicBezTo>
                    <a:pt x="194" y="59"/>
                    <a:pt x="196" y="61"/>
                    <a:pt x="196" y="64"/>
                  </a:cubicBezTo>
                  <a:lnTo>
                    <a:pt x="196" y="2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8" name="Freeform 6"/>
            <p:cNvSpPr>
              <a:spLocks/>
            </p:cNvSpPr>
            <p:nvPr/>
          </p:nvSpPr>
          <p:spPr bwMode="auto">
            <a:xfrm>
              <a:off x="4268788" y="2192338"/>
              <a:ext cx="342900" cy="311150"/>
            </a:xfrm>
            <a:custGeom>
              <a:avLst/>
              <a:gdLst>
                <a:gd name="T0" fmla="*/ 122 w 128"/>
                <a:gd name="T1" fmla="*/ 4 h 116"/>
                <a:gd name="T2" fmla="*/ 105 w 128"/>
                <a:gd name="T3" fmla="*/ 6 h 116"/>
                <a:gd name="T4" fmla="*/ 44 w 128"/>
                <a:gd name="T5" fmla="*/ 81 h 116"/>
                <a:gd name="T6" fmla="*/ 24 w 128"/>
                <a:gd name="T7" fmla="*/ 58 h 116"/>
                <a:gd name="T8" fmla="*/ 7 w 128"/>
                <a:gd name="T9" fmla="*/ 56 h 116"/>
                <a:gd name="T10" fmla="*/ 5 w 128"/>
                <a:gd name="T11" fmla="*/ 71 h 116"/>
                <a:gd name="T12" fmla="*/ 45 w 128"/>
                <a:gd name="T13" fmla="*/ 116 h 116"/>
                <a:gd name="T14" fmla="*/ 124 w 128"/>
                <a:gd name="T15" fmla="*/ 19 h 116"/>
                <a:gd name="T16" fmla="*/ 122 w 128"/>
                <a:gd name="T17"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16">
                  <a:moveTo>
                    <a:pt x="122" y="4"/>
                  </a:moveTo>
                  <a:cubicBezTo>
                    <a:pt x="116" y="0"/>
                    <a:pt x="109" y="1"/>
                    <a:pt x="105" y="6"/>
                  </a:cubicBezTo>
                  <a:cubicBezTo>
                    <a:pt x="44" y="81"/>
                    <a:pt x="44" y="81"/>
                    <a:pt x="44" y="81"/>
                  </a:cubicBezTo>
                  <a:cubicBezTo>
                    <a:pt x="24" y="58"/>
                    <a:pt x="24" y="58"/>
                    <a:pt x="24" y="58"/>
                  </a:cubicBezTo>
                  <a:cubicBezTo>
                    <a:pt x="19" y="53"/>
                    <a:pt x="12" y="52"/>
                    <a:pt x="7" y="56"/>
                  </a:cubicBezTo>
                  <a:cubicBezTo>
                    <a:pt x="1" y="60"/>
                    <a:pt x="0" y="66"/>
                    <a:pt x="5" y="71"/>
                  </a:cubicBezTo>
                  <a:cubicBezTo>
                    <a:pt x="45" y="116"/>
                    <a:pt x="45" y="116"/>
                    <a:pt x="45" y="116"/>
                  </a:cubicBezTo>
                  <a:cubicBezTo>
                    <a:pt x="124" y="19"/>
                    <a:pt x="124" y="19"/>
                    <a:pt x="124" y="19"/>
                  </a:cubicBezTo>
                  <a:cubicBezTo>
                    <a:pt x="128" y="14"/>
                    <a:pt x="127" y="7"/>
                    <a:pt x="12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158" name="Freeform 6"/>
          <p:cNvSpPr>
            <a:spLocks noEditPoints="1"/>
          </p:cNvSpPr>
          <p:nvPr/>
        </p:nvSpPr>
        <p:spPr bwMode="auto">
          <a:xfrm>
            <a:off x="6902254" y="7664800"/>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59" name="Freeform 7"/>
          <p:cNvSpPr>
            <a:spLocks noEditPoints="1"/>
          </p:cNvSpPr>
          <p:nvPr/>
        </p:nvSpPr>
        <p:spPr bwMode="auto">
          <a:xfrm>
            <a:off x="8225857" y="4506667"/>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60" name="Freeform 8"/>
          <p:cNvSpPr>
            <a:spLocks noEditPoints="1"/>
          </p:cNvSpPr>
          <p:nvPr/>
        </p:nvSpPr>
        <p:spPr bwMode="auto">
          <a:xfrm>
            <a:off x="14510470" y="4506667"/>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61" name="Freeform 9"/>
          <p:cNvSpPr>
            <a:spLocks noEditPoints="1"/>
          </p:cNvSpPr>
          <p:nvPr/>
        </p:nvSpPr>
        <p:spPr bwMode="auto">
          <a:xfrm>
            <a:off x="11369830" y="3242749"/>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62" name="Freeform 10"/>
          <p:cNvSpPr>
            <a:spLocks noEditPoints="1"/>
          </p:cNvSpPr>
          <p:nvPr/>
        </p:nvSpPr>
        <p:spPr bwMode="auto">
          <a:xfrm>
            <a:off x="15837406" y="7664800"/>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68" name="Freeform 11"/>
          <p:cNvSpPr>
            <a:spLocks/>
          </p:cNvSpPr>
          <p:nvPr/>
        </p:nvSpPr>
        <p:spPr bwMode="auto">
          <a:xfrm>
            <a:off x="7752427" y="5974015"/>
            <a:ext cx="823501" cy="1660770"/>
          </a:xfrm>
          <a:custGeom>
            <a:avLst/>
            <a:gdLst>
              <a:gd name="T0" fmla="*/ 88 w 104"/>
              <a:gd name="T1" fmla="*/ 0 h 210"/>
              <a:gd name="T2" fmla="*/ 0 w 104"/>
              <a:gd name="T3" fmla="*/ 208 h 210"/>
              <a:gd name="T4" fmla="*/ 20 w 104"/>
              <a:gd name="T5" fmla="*/ 210 h 210"/>
              <a:gd name="T6" fmla="*/ 104 w 104"/>
              <a:gd name="T7" fmla="*/ 13 h 210"/>
              <a:gd name="T8" fmla="*/ 88 w 104"/>
              <a:gd name="T9" fmla="*/ 0 h 210"/>
            </a:gdLst>
            <a:ahLst/>
            <a:cxnLst>
              <a:cxn ang="0">
                <a:pos x="T0" y="T1"/>
              </a:cxn>
              <a:cxn ang="0">
                <a:pos x="T2" y="T3"/>
              </a:cxn>
              <a:cxn ang="0">
                <a:pos x="T4" y="T5"/>
              </a:cxn>
              <a:cxn ang="0">
                <a:pos x="T6" y="T7"/>
              </a:cxn>
              <a:cxn ang="0">
                <a:pos x="T8" y="T9"/>
              </a:cxn>
            </a:cxnLst>
            <a:rect l="0" t="0" r="r" b="b"/>
            <a:pathLst>
              <a:path w="104" h="210">
                <a:moveTo>
                  <a:pt x="88" y="0"/>
                </a:moveTo>
                <a:cubicBezTo>
                  <a:pt x="46" y="62"/>
                  <a:pt x="16" y="133"/>
                  <a:pt x="0" y="208"/>
                </a:cubicBezTo>
                <a:cubicBezTo>
                  <a:pt x="7" y="208"/>
                  <a:pt x="14" y="209"/>
                  <a:pt x="20" y="210"/>
                </a:cubicBezTo>
                <a:cubicBezTo>
                  <a:pt x="35" y="139"/>
                  <a:pt x="64" y="72"/>
                  <a:pt x="104" y="13"/>
                </a:cubicBezTo>
                <a:cubicBezTo>
                  <a:pt x="98" y="9"/>
                  <a:pt x="93" y="5"/>
                  <a:pt x="88" y="0"/>
                </a:cubicBezTo>
                <a:close/>
              </a:path>
            </a:pathLst>
          </a:custGeom>
          <a:solidFill>
            <a:schemeClr val="accent2"/>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73" name="Freeform 12"/>
          <p:cNvSpPr>
            <a:spLocks/>
          </p:cNvSpPr>
          <p:nvPr/>
        </p:nvSpPr>
        <p:spPr bwMode="auto">
          <a:xfrm>
            <a:off x="15844074" y="5974015"/>
            <a:ext cx="820166" cy="1660770"/>
          </a:xfrm>
          <a:custGeom>
            <a:avLst/>
            <a:gdLst>
              <a:gd name="T0" fmla="*/ 104 w 104"/>
              <a:gd name="T1" fmla="*/ 208 h 210"/>
              <a:gd name="T2" fmla="*/ 16 w 104"/>
              <a:gd name="T3" fmla="*/ 0 h 210"/>
              <a:gd name="T4" fmla="*/ 0 w 104"/>
              <a:gd name="T5" fmla="*/ 13 h 210"/>
              <a:gd name="T6" fmla="*/ 84 w 104"/>
              <a:gd name="T7" fmla="*/ 210 h 210"/>
              <a:gd name="T8" fmla="*/ 104 w 104"/>
              <a:gd name="T9" fmla="*/ 208 h 210"/>
            </a:gdLst>
            <a:ahLst/>
            <a:cxnLst>
              <a:cxn ang="0">
                <a:pos x="T0" y="T1"/>
              </a:cxn>
              <a:cxn ang="0">
                <a:pos x="T2" y="T3"/>
              </a:cxn>
              <a:cxn ang="0">
                <a:pos x="T4" y="T5"/>
              </a:cxn>
              <a:cxn ang="0">
                <a:pos x="T6" y="T7"/>
              </a:cxn>
              <a:cxn ang="0">
                <a:pos x="T8" y="T9"/>
              </a:cxn>
            </a:cxnLst>
            <a:rect l="0" t="0" r="r" b="b"/>
            <a:pathLst>
              <a:path w="104" h="210">
                <a:moveTo>
                  <a:pt x="104" y="208"/>
                </a:moveTo>
                <a:cubicBezTo>
                  <a:pt x="88" y="133"/>
                  <a:pt x="58" y="62"/>
                  <a:pt x="16" y="0"/>
                </a:cubicBezTo>
                <a:cubicBezTo>
                  <a:pt x="11" y="5"/>
                  <a:pt x="6" y="9"/>
                  <a:pt x="0" y="13"/>
                </a:cubicBezTo>
                <a:cubicBezTo>
                  <a:pt x="40" y="72"/>
                  <a:pt x="69" y="139"/>
                  <a:pt x="84" y="210"/>
                </a:cubicBezTo>
                <a:cubicBezTo>
                  <a:pt x="90" y="209"/>
                  <a:pt x="97" y="208"/>
                  <a:pt x="104" y="208"/>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74" name="Freeform 13"/>
          <p:cNvSpPr>
            <a:spLocks/>
          </p:cNvSpPr>
          <p:nvPr/>
        </p:nvSpPr>
        <p:spPr bwMode="auto">
          <a:xfrm>
            <a:off x="13080178" y="4069799"/>
            <a:ext cx="1626998" cy="790366"/>
          </a:xfrm>
          <a:custGeom>
            <a:avLst/>
            <a:gdLst>
              <a:gd name="T0" fmla="*/ 194 w 206"/>
              <a:gd name="T1" fmla="*/ 100 h 100"/>
              <a:gd name="T2" fmla="*/ 206 w 206"/>
              <a:gd name="T3" fmla="*/ 84 h 100"/>
              <a:gd name="T4" fmla="*/ 1 w 206"/>
              <a:gd name="T5" fmla="*/ 0 h 100"/>
              <a:gd name="T6" fmla="*/ 1 w 206"/>
              <a:gd name="T7" fmla="*/ 1 h 100"/>
              <a:gd name="T8" fmla="*/ 0 w 206"/>
              <a:gd name="T9" fmla="*/ 20 h 100"/>
              <a:gd name="T10" fmla="*/ 194 w 206"/>
              <a:gd name="T11" fmla="*/ 100 h 100"/>
            </a:gdLst>
            <a:ahLst/>
            <a:cxnLst>
              <a:cxn ang="0">
                <a:pos x="T0" y="T1"/>
              </a:cxn>
              <a:cxn ang="0">
                <a:pos x="T2" y="T3"/>
              </a:cxn>
              <a:cxn ang="0">
                <a:pos x="T4" y="T5"/>
              </a:cxn>
              <a:cxn ang="0">
                <a:pos x="T6" y="T7"/>
              </a:cxn>
              <a:cxn ang="0">
                <a:pos x="T8" y="T9"/>
              </a:cxn>
              <a:cxn ang="0">
                <a:pos x="T10" y="T11"/>
              </a:cxn>
            </a:cxnLst>
            <a:rect l="0" t="0" r="r" b="b"/>
            <a:pathLst>
              <a:path w="206" h="100">
                <a:moveTo>
                  <a:pt x="194" y="100"/>
                </a:moveTo>
                <a:cubicBezTo>
                  <a:pt x="197" y="94"/>
                  <a:pt x="202" y="89"/>
                  <a:pt x="206" y="84"/>
                </a:cubicBezTo>
                <a:cubicBezTo>
                  <a:pt x="145" y="44"/>
                  <a:pt x="76" y="15"/>
                  <a:pt x="1" y="0"/>
                </a:cubicBezTo>
                <a:cubicBezTo>
                  <a:pt x="1" y="0"/>
                  <a:pt x="1" y="1"/>
                  <a:pt x="1" y="1"/>
                </a:cubicBezTo>
                <a:cubicBezTo>
                  <a:pt x="1" y="8"/>
                  <a:pt x="1" y="14"/>
                  <a:pt x="0" y="20"/>
                </a:cubicBezTo>
                <a:cubicBezTo>
                  <a:pt x="70" y="34"/>
                  <a:pt x="136" y="62"/>
                  <a:pt x="194" y="100"/>
                </a:cubicBezTo>
                <a:close/>
              </a:path>
            </a:pathLst>
          </a:custGeom>
          <a:solidFill>
            <a:schemeClr val="accent4"/>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75" name="Freeform 14"/>
          <p:cNvSpPr>
            <a:spLocks/>
          </p:cNvSpPr>
          <p:nvPr/>
        </p:nvSpPr>
        <p:spPr bwMode="auto">
          <a:xfrm>
            <a:off x="9702823" y="4069799"/>
            <a:ext cx="1633666" cy="790366"/>
          </a:xfrm>
          <a:custGeom>
            <a:avLst/>
            <a:gdLst>
              <a:gd name="T0" fmla="*/ 205 w 207"/>
              <a:gd name="T1" fmla="*/ 1 h 100"/>
              <a:gd name="T2" fmla="*/ 205 w 207"/>
              <a:gd name="T3" fmla="*/ 0 h 100"/>
              <a:gd name="T4" fmla="*/ 0 w 207"/>
              <a:gd name="T5" fmla="*/ 84 h 100"/>
              <a:gd name="T6" fmla="*/ 13 w 207"/>
              <a:gd name="T7" fmla="*/ 100 h 100"/>
              <a:gd name="T8" fmla="*/ 207 w 207"/>
              <a:gd name="T9" fmla="*/ 20 h 100"/>
              <a:gd name="T10" fmla="*/ 205 w 207"/>
              <a:gd name="T11" fmla="*/ 1 h 100"/>
            </a:gdLst>
            <a:ahLst/>
            <a:cxnLst>
              <a:cxn ang="0">
                <a:pos x="T0" y="T1"/>
              </a:cxn>
              <a:cxn ang="0">
                <a:pos x="T2" y="T3"/>
              </a:cxn>
              <a:cxn ang="0">
                <a:pos x="T4" y="T5"/>
              </a:cxn>
              <a:cxn ang="0">
                <a:pos x="T6" y="T7"/>
              </a:cxn>
              <a:cxn ang="0">
                <a:pos x="T8" y="T9"/>
              </a:cxn>
              <a:cxn ang="0">
                <a:pos x="T10" y="T11"/>
              </a:cxn>
            </a:cxnLst>
            <a:rect l="0" t="0" r="r" b="b"/>
            <a:pathLst>
              <a:path w="207" h="100">
                <a:moveTo>
                  <a:pt x="205" y="1"/>
                </a:moveTo>
                <a:cubicBezTo>
                  <a:pt x="205" y="1"/>
                  <a:pt x="205" y="0"/>
                  <a:pt x="205" y="0"/>
                </a:cubicBezTo>
                <a:cubicBezTo>
                  <a:pt x="131" y="15"/>
                  <a:pt x="62" y="44"/>
                  <a:pt x="0" y="84"/>
                </a:cubicBezTo>
                <a:cubicBezTo>
                  <a:pt x="5" y="89"/>
                  <a:pt x="9" y="94"/>
                  <a:pt x="13" y="100"/>
                </a:cubicBezTo>
                <a:cubicBezTo>
                  <a:pt x="71" y="62"/>
                  <a:pt x="137" y="34"/>
                  <a:pt x="207" y="20"/>
                </a:cubicBezTo>
                <a:cubicBezTo>
                  <a:pt x="206" y="14"/>
                  <a:pt x="205" y="8"/>
                  <a:pt x="205" y="1"/>
                </a:cubicBezTo>
                <a:close/>
              </a:path>
            </a:pathLst>
          </a:custGeom>
          <a:solidFill>
            <a:schemeClr val="accent1"/>
          </a:solidFill>
          <a:ln>
            <a:noFill/>
          </a:ln>
        </p:spPr>
        <p:txBody>
          <a:bodyPr vert="horz" wrap="square" lIns="182843" tIns="91422" rIns="182843" bIns="91422" numCol="1" anchor="t" anchorCtr="0" compatLnSpc="1">
            <a:prstTxWarp prst="textNoShape">
              <a:avLst/>
            </a:prstTxWarp>
          </a:bodyPr>
          <a:lstStyle/>
          <a:p>
            <a:endParaRPr lang="id-ID" dirty="0">
              <a:latin typeface="微软雅黑" panose="020B0503020204020204" pitchFamily="34" charset="-122"/>
            </a:endParaRPr>
          </a:p>
        </p:txBody>
      </p:sp>
      <p:sp>
        <p:nvSpPr>
          <p:cNvPr id="179" name="AutoShape 19"/>
          <p:cNvSpPr>
            <a:spLocks/>
          </p:cNvSpPr>
          <p:nvPr/>
        </p:nvSpPr>
        <p:spPr bwMode="auto">
          <a:xfrm>
            <a:off x="7441634" y="8199258"/>
            <a:ext cx="573272" cy="57342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80" name="AutoShape 20"/>
          <p:cNvSpPr>
            <a:spLocks/>
          </p:cNvSpPr>
          <p:nvPr/>
        </p:nvSpPr>
        <p:spPr bwMode="auto">
          <a:xfrm>
            <a:off x="8762157" y="5047109"/>
            <a:ext cx="593764" cy="5915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2"/>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81" name="Freeform 102"/>
          <p:cNvSpPr>
            <a:spLocks noChangeArrowheads="1"/>
          </p:cNvSpPr>
          <p:nvPr/>
        </p:nvSpPr>
        <p:spPr bwMode="auto">
          <a:xfrm>
            <a:off x="15052495" y="5069006"/>
            <a:ext cx="596031" cy="53273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4"/>
          </a:solidFill>
          <a:ln>
            <a:noFill/>
          </a:ln>
          <a:effectLst/>
          <a:extLst/>
        </p:spPr>
        <p:txBody>
          <a:bodyPr wrap="none" anchor="ctr"/>
          <a:lstStyle/>
          <a:p>
            <a:endParaRPr lang="en-US" dirty="0">
              <a:latin typeface="微软雅黑" panose="020B0503020204020204" pitchFamily="34" charset="-122"/>
            </a:endParaRPr>
          </a:p>
        </p:txBody>
      </p:sp>
      <p:sp>
        <p:nvSpPr>
          <p:cNvPr id="192" name="AutoShape 41"/>
          <p:cNvSpPr>
            <a:spLocks/>
          </p:cNvSpPr>
          <p:nvPr/>
        </p:nvSpPr>
        <p:spPr bwMode="auto">
          <a:xfrm>
            <a:off x="16394701" y="8204076"/>
            <a:ext cx="570736" cy="5686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nvGrpSpPr>
          <p:cNvPr id="51" name="Group 50"/>
          <p:cNvGrpSpPr/>
          <p:nvPr/>
        </p:nvGrpSpPr>
        <p:grpSpPr>
          <a:xfrm>
            <a:off x="11932547" y="3796557"/>
            <a:ext cx="643089" cy="641817"/>
            <a:chOff x="4241800" y="3695700"/>
            <a:chExt cx="709613" cy="708025"/>
          </a:xfrm>
          <a:solidFill>
            <a:schemeClr val="accent1"/>
          </a:solidFill>
        </p:grpSpPr>
        <p:sp>
          <p:nvSpPr>
            <p:cNvPr id="52" name="Freeform 12"/>
            <p:cNvSpPr>
              <a:spLocks noEditPoints="1"/>
            </p:cNvSpPr>
            <p:nvPr/>
          </p:nvSpPr>
          <p:spPr bwMode="auto">
            <a:xfrm>
              <a:off x="4241800" y="3695700"/>
              <a:ext cx="709613" cy="708025"/>
            </a:xfrm>
            <a:custGeom>
              <a:avLst/>
              <a:gdLst>
                <a:gd name="T0" fmla="*/ 454 w 1188"/>
                <a:gd name="T1" fmla="*/ 908 h 1187"/>
                <a:gd name="T2" fmla="*/ 454 w 1188"/>
                <a:gd name="T3" fmla="*/ 908 h 1187"/>
                <a:gd name="T4" fmla="*/ 698 w 1188"/>
                <a:gd name="T5" fmla="*/ 837 h 1187"/>
                <a:gd name="T6" fmla="*/ 723 w 1188"/>
                <a:gd name="T7" fmla="*/ 861 h 1187"/>
                <a:gd name="T8" fmla="*/ 694 w 1188"/>
                <a:gd name="T9" fmla="*/ 890 h 1187"/>
                <a:gd name="T10" fmla="*/ 950 w 1188"/>
                <a:gd name="T11" fmla="*/ 1147 h 1187"/>
                <a:gd name="T12" fmla="*/ 1049 w 1188"/>
                <a:gd name="T13" fmla="*/ 1187 h 1187"/>
                <a:gd name="T14" fmla="*/ 1147 w 1188"/>
                <a:gd name="T15" fmla="*/ 1147 h 1187"/>
                <a:gd name="T16" fmla="*/ 1188 w 1188"/>
                <a:gd name="T17" fmla="*/ 1048 h 1187"/>
                <a:gd name="T18" fmla="*/ 1147 w 1188"/>
                <a:gd name="T19" fmla="*/ 950 h 1187"/>
                <a:gd name="T20" fmla="*/ 890 w 1188"/>
                <a:gd name="T21" fmla="*/ 693 h 1187"/>
                <a:gd name="T22" fmla="*/ 861 w 1188"/>
                <a:gd name="T23" fmla="*/ 722 h 1187"/>
                <a:gd name="T24" fmla="*/ 837 w 1188"/>
                <a:gd name="T25" fmla="*/ 698 h 1187"/>
                <a:gd name="T26" fmla="*/ 907 w 1188"/>
                <a:gd name="T27" fmla="*/ 422 h 1187"/>
                <a:gd name="T28" fmla="*/ 775 w 1188"/>
                <a:gd name="T29" fmla="*/ 133 h 1187"/>
                <a:gd name="T30" fmla="*/ 454 w 1188"/>
                <a:gd name="T31" fmla="*/ 0 h 1187"/>
                <a:gd name="T32" fmla="*/ 133 w 1188"/>
                <a:gd name="T33" fmla="*/ 133 h 1187"/>
                <a:gd name="T34" fmla="*/ 0 w 1188"/>
                <a:gd name="T35" fmla="*/ 454 h 1187"/>
                <a:gd name="T36" fmla="*/ 133 w 1188"/>
                <a:gd name="T37" fmla="*/ 775 h 1187"/>
                <a:gd name="T38" fmla="*/ 454 w 1188"/>
                <a:gd name="T39" fmla="*/ 908 h 1187"/>
                <a:gd name="T40" fmla="*/ 1116 w 1188"/>
                <a:gd name="T41" fmla="*/ 1048 h 1187"/>
                <a:gd name="T42" fmla="*/ 1096 w 1188"/>
                <a:gd name="T43" fmla="*/ 1096 h 1187"/>
                <a:gd name="T44" fmla="*/ 1049 w 1188"/>
                <a:gd name="T45" fmla="*/ 1115 h 1187"/>
                <a:gd name="T46" fmla="*/ 1001 w 1188"/>
                <a:gd name="T47" fmla="*/ 1096 h 1187"/>
                <a:gd name="T48" fmla="*/ 802 w 1188"/>
                <a:gd name="T49" fmla="*/ 897 h 1187"/>
                <a:gd name="T50" fmla="*/ 897 w 1188"/>
                <a:gd name="T51" fmla="*/ 802 h 1187"/>
                <a:gd name="T52" fmla="*/ 1096 w 1188"/>
                <a:gd name="T53" fmla="*/ 1001 h 1187"/>
                <a:gd name="T54" fmla="*/ 1116 w 1188"/>
                <a:gd name="T55" fmla="*/ 1048 h 1187"/>
                <a:gd name="T56" fmla="*/ 774 w 1188"/>
                <a:gd name="T57" fmla="*/ 810 h 1187"/>
                <a:gd name="T58" fmla="*/ 756 w 1188"/>
                <a:gd name="T59" fmla="*/ 793 h 1187"/>
                <a:gd name="T60" fmla="*/ 756 w 1188"/>
                <a:gd name="T61" fmla="*/ 793 h 1187"/>
                <a:gd name="T62" fmla="*/ 765 w 1188"/>
                <a:gd name="T63" fmla="*/ 785 h 1187"/>
                <a:gd name="T64" fmla="*/ 767 w 1188"/>
                <a:gd name="T65" fmla="*/ 783 h 1187"/>
                <a:gd name="T66" fmla="*/ 775 w 1188"/>
                <a:gd name="T67" fmla="*/ 775 h 1187"/>
                <a:gd name="T68" fmla="*/ 784 w 1188"/>
                <a:gd name="T69" fmla="*/ 766 h 1187"/>
                <a:gd name="T70" fmla="*/ 785 w 1188"/>
                <a:gd name="T71" fmla="*/ 765 h 1187"/>
                <a:gd name="T72" fmla="*/ 793 w 1188"/>
                <a:gd name="T73" fmla="*/ 756 h 1187"/>
                <a:gd name="T74" fmla="*/ 793 w 1188"/>
                <a:gd name="T75" fmla="*/ 756 h 1187"/>
                <a:gd name="T76" fmla="*/ 810 w 1188"/>
                <a:gd name="T77" fmla="*/ 773 h 1187"/>
                <a:gd name="T78" fmla="*/ 774 w 1188"/>
                <a:gd name="T79" fmla="*/ 810 h 1187"/>
                <a:gd name="T80" fmla="*/ 184 w 1188"/>
                <a:gd name="T81" fmla="*/ 184 h 1187"/>
                <a:gd name="T82" fmla="*/ 454 w 1188"/>
                <a:gd name="T83" fmla="*/ 72 h 1187"/>
                <a:gd name="T84" fmla="*/ 724 w 1188"/>
                <a:gd name="T85" fmla="*/ 184 h 1187"/>
                <a:gd name="T86" fmla="*/ 835 w 1188"/>
                <a:gd name="T87" fmla="*/ 427 h 1187"/>
                <a:gd name="T88" fmla="*/ 762 w 1188"/>
                <a:gd name="T89" fmla="*/ 681 h 1187"/>
                <a:gd name="T90" fmla="*/ 762 w 1188"/>
                <a:gd name="T91" fmla="*/ 681 h 1187"/>
                <a:gd name="T92" fmla="*/ 724 w 1188"/>
                <a:gd name="T93" fmla="*/ 724 h 1187"/>
                <a:gd name="T94" fmla="*/ 711 w 1188"/>
                <a:gd name="T95" fmla="*/ 737 h 1187"/>
                <a:gd name="T96" fmla="*/ 681 w 1188"/>
                <a:gd name="T97" fmla="*/ 761 h 1187"/>
                <a:gd name="T98" fmla="*/ 454 w 1188"/>
                <a:gd name="T99" fmla="*/ 836 h 1187"/>
                <a:gd name="T100" fmla="*/ 184 w 1188"/>
                <a:gd name="T101" fmla="*/ 724 h 1187"/>
                <a:gd name="T102" fmla="*/ 184 w 1188"/>
                <a:gd name="T103" fmla="*/ 18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8" h="1187">
                  <a:moveTo>
                    <a:pt x="454" y="908"/>
                  </a:moveTo>
                  <a:cubicBezTo>
                    <a:pt x="454" y="908"/>
                    <a:pt x="454" y="908"/>
                    <a:pt x="454" y="908"/>
                  </a:cubicBezTo>
                  <a:cubicBezTo>
                    <a:pt x="542" y="908"/>
                    <a:pt x="626" y="883"/>
                    <a:pt x="698" y="837"/>
                  </a:cubicBezTo>
                  <a:cubicBezTo>
                    <a:pt x="723" y="861"/>
                    <a:pt x="723" y="861"/>
                    <a:pt x="723" y="861"/>
                  </a:cubicBezTo>
                  <a:cubicBezTo>
                    <a:pt x="694" y="890"/>
                    <a:pt x="694" y="890"/>
                    <a:pt x="694" y="890"/>
                  </a:cubicBezTo>
                  <a:cubicBezTo>
                    <a:pt x="950" y="1147"/>
                    <a:pt x="950" y="1147"/>
                    <a:pt x="950" y="1147"/>
                  </a:cubicBezTo>
                  <a:cubicBezTo>
                    <a:pt x="977" y="1173"/>
                    <a:pt x="1012" y="1187"/>
                    <a:pt x="1049" y="1187"/>
                  </a:cubicBezTo>
                  <a:cubicBezTo>
                    <a:pt x="1086" y="1187"/>
                    <a:pt x="1121" y="1173"/>
                    <a:pt x="1147" y="1147"/>
                  </a:cubicBezTo>
                  <a:cubicBezTo>
                    <a:pt x="1173" y="1120"/>
                    <a:pt x="1188" y="1086"/>
                    <a:pt x="1188" y="1048"/>
                  </a:cubicBezTo>
                  <a:cubicBezTo>
                    <a:pt x="1188" y="1011"/>
                    <a:pt x="1173" y="976"/>
                    <a:pt x="1147" y="950"/>
                  </a:cubicBezTo>
                  <a:cubicBezTo>
                    <a:pt x="890" y="693"/>
                    <a:pt x="890" y="693"/>
                    <a:pt x="890" y="693"/>
                  </a:cubicBezTo>
                  <a:cubicBezTo>
                    <a:pt x="861" y="722"/>
                    <a:pt x="861" y="722"/>
                    <a:pt x="861" y="722"/>
                  </a:cubicBezTo>
                  <a:cubicBezTo>
                    <a:pt x="837" y="698"/>
                    <a:pt x="837" y="698"/>
                    <a:pt x="837" y="698"/>
                  </a:cubicBezTo>
                  <a:cubicBezTo>
                    <a:pt x="889" y="616"/>
                    <a:pt x="914" y="520"/>
                    <a:pt x="907" y="422"/>
                  </a:cubicBezTo>
                  <a:cubicBezTo>
                    <a:pt x="899" y="313"/>
                    <a:pt x="853" y="210"/>
                    <a:pt x="775" y="133"/>
                  </a:cubicBezTo>
                  <a:cubicBezTo>
                    <a:pt x="689" y="47"/>
                    <a:pt x="576" y="0"/>
                    <a:pt x="454" y="0"/>
                  </a:cubicBezTo>
                  <a:cubicBezTo>
                    <a:pt x="333" y="0"/>
                    <a:pt x="219" y="47"/>
                    <a:pt x="133" y="133"/>
                  </a:cubicBezTo>
                  <a:cubicBezTo>
                    <a:pt x="48" y="219"/>
                    <a:pt x="0" y="333"/>
                    <a:pt x="0" y="454"/>
                  </a:cubicBezTo>
                  <a:cubicBezTo>
                    <a:pt x="0" y="575"/>
                    <a:pt x="48" y="689"/>
                    <a:pt x="133" y="775"/>
                  </a:cubicBezTo>
                  <a:cubicBezTo>
                    <a:pt x="219" y="861"/>
                    <a:pt x="333" y="908"/>
                    <a:pt x="454" y="908"/>
                  </a:cubicBezTo>
                  <a:close/>
                  <a:moveTo>
                    <a:pt x="1116" y="1048"/>
                  </a:moveTo>
                  <a:cubicBezTo>
                    <a:pt x="1116" y="1066"/>
                    <a:pt x="1109" y="1083"/>
                    <a:pt x="1096" y="1096"/>
                  </a:cubicBezTo>
                  <a:cubicBezTo>
                    <a:pt x="1083" y="1108"/>
                    <a:pt x="1067" y="1115"/>
                    <a:pt x="1049" y="1115"/>
                  </a:cubicBezTo>
                  <a:cubicBezTo>
                    <a:pt x="1031" y="1115"/>
                    <a:pt x="1014" y="1108"/>
                    <a:pt x="1001" y="1096"/>
                  </a:cubicBezTo>
                  <a:cubicBezTo>
                    <a:pt x="802" y="897"/>
                    <a:pt x="802" y="897"/>
                    <a:pt x="802" y="897"/>
                  </a:cubicBezTo>
                  <a:cubicBezTo>
                    <a:pt x="897" y="802"/>
                    <a:pt x="897" y="802"/>
                    <a:pt x="897" y="802"/>
                  </a:cubicBezTo>
                  <a:cubicBezTo>
                    <a:pt x="1096" y="1001"/>
                    <a:pt x="1096" y="1001"/>
                    <a:pt x="1096" y="1001"/>
                  </a:cubicBezTo>
                  <a:cubicBezTo>
                    <a:pt x="1109" y="1014"/>
                    <a:pt x="1116" y="1031"/>
                    <a:pt x="1116" y="1048"/>
                  </a:cubicBezTo>
                  <a:close/>
                  <a:moveTo>
                    <a:pt x="774" y="810"/>
                  </a:moveTo>
                  <a:cubicBezTo>
                    <a:pt x="756" y="793"/>
                    <a:pt x="756" y="793"/>
                    <a:pt x="756" y="793"/>
                  </a:cubicBezTo>
                  <a:cubicBezTo>
                    <a:pt x="756" y="793"/>
                    <a:pt x="756" y="793"/>
                    <a:pt x="756" y="793"/>
                  </a:cubicBezTo>
                  <a:cubicBezTo>
                    <a:pt x="759" y="790"/>
                    <a:pt x="762" y="787"/>
                    <a:pt x="765" y="785"/>
                  </a:cubicBezTo>
                  <a:cubicBezTo>
                    <a:pt x="766" y="784"/>
                    <a:pt x="766" y="784"/>
                    <a:pt x="767" y="783"/>
                  </a:cubicBezTo>
                  <a:cubicBezTo>
                    <a:pt x="770" y="780"/>
                    <a:pt x="772" y="778"/>
                    <a:pt x="775" y="775"/>
                  </a:cubicBezTo>
                  <a:cubicBezTo>
                    <a:pt x="778" y="772"/>
                    <a:pt x="781" y="769"/>
                    <a:pt x="784" y="766"/>
                  </a:cubicBezTo>
                  <a:cubicBezTo>
                    <a:pt x="784" y="766"/>
                    <a:pt x="785" y="765"/>
                    <a:pt x="785" y="765"/>
                  </a:cubicBezTo>
                  <a:cubicBezTo>
                    <a:pt x="788" y="762"/>
                    <a:pt x="790" y="759"/>
                    <a:pt x="793" y="756"/>
                  </a:cubicBezTo>
                  <a:cubicBezTo>
                    <a:pt x="793" y="756"/>
                    <a:pt x="793" y="756"/>
                    <a:pt x="793" y="756"/>
                  </a:cubicBezTo>
                  <a:cubicBezTo>
                    <a:pt x="810" y="773"/>
                    <a:pt x="810" y="773"/>
                    <a:pt x="810" y="773"/>
                  </a:cubicBezTo>
                  <a:lnTo>
                    <a:pt x="774" y="810"/>
                  </a:lnTo>
                  <a:close/>
                  <a:moveTo>
                    <a:pt x="184" y="184"/>
                  </a:moveTo>
                  <a:cubicBezTo>
                    <a:pt x="256" y="112"/>
                    <a:pt x="352" y="72"/>
                    <a:pt x="454" y="72"/>
                  </a:cubicBezTo>
                  <a:cubicBezTo>
                    <a:pt x="556" y="72"/>
                    <a:pt x="652" y="112"/>
                    <a:pt x="724" y="184"/>
                  </a:cubicBezTo>
                  <a:cubicBezTo>
                    <a:pt x="789" y="249"/>
                    <a:pt x="829" y="335"/>
                    <a:pt x="835" y="427"/>
                  </a:cubicBezTo>
                  <a:cubicBezTo>
                    <a:pt x="842" y="518"/>
                    <a:pt x="815" y="608"/>
                    <a:pt x="762" y="681"/>
                  </a:cubicBezTo>
                  <a:cubicBezTo>
                    <a:pt x="762" y="681"/>
                    <a:pt x="762" y="681"/>
                    <a:pt x="762" y="681"/>
                  </a:cubicBezTo>
                  <a:cubicBezTo>
                    <a:pt x="750" y="696"/>
                    <a:pt x="738" y="711"/>
                    <a:pt x="724" y="724"/>
                  </a:cubicBezTo>
                  <a:cubicBezTo>
                    <a:pt x="720" y="728"/>
                    <a:pt x="716" y="733"/>
                    <a:pt x="711" y="737"/>
                  </a:cubicBezTo>
                  <a:cubicBezTo>
                    <a:pt x="701" y="745"/>
                    <a:pt x="692" y="754"/>
                    <a:pt x="681" y="761"/>
                  </a:cubicBezTo>
                  <a:cubicBezTo>
                    <a:pt x="615" y="810"/>
                    <a:pt x="537" y="836"/>
                    <a:pt x="454" y="836"/>
                  </a:cubicBezTo>
                  <a:cubicBezTo>
                    <a:pt x="352" y="836"/>
                    <a:pt x="256" y="796"/>
                    <a:pt x="184" y="724"/>
                  </a:cubicBezTo>
                  <a:cubicBezTo>
                    <a:pt x="35" y="575"/>
                    <a:pt x="35" y="333"/>
                    <a:pt x="184" y="18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3" name="Freeform 13"/>
            <p:cNvSpPr>
              <a:spLocks noEditPoints="1"/>
            </p:cNvSpPr>
            <p:nvPr/>
          </p:nvSpPr>
          <p:spPr bwMode="auto">
            <a:xfrm>
              <a:off x="4311650" y="3781425"/>
              <a:ext cx="404813" cy="369888"/>
            </a:xfrm>
            <a:custGeom>
              <a:avLst/>
              <a:gdLst>
                <a:gd name="T0" fmla="*/ 320 w 677"/>
                <a:gd name="T1" fmla="*/ 617 h 618"/>
                <a:gd name="T2" fmla="*/ 320 w 677"/>
                <a:gd name="T3" fmla="*/ 618 h 618"/>
                <a:gd name="T4" fmla="*/ 338 w 677"/>
                <a:gd name="T5" fmla="*/ 618 h 618"/>
                <a:gd name="T6" fmla="*/ 522 w 677"/>
                <a:gd name="T7" fmla="*/ 557 h 618"/>
                <a:gd name="T8" fmla="*/ 556 w 677"/>
                <a:gd name="T9" fmla="*/ 527 h 618"/>
                <a:gd name="T10" fmla="*/ 587 w 677"/>
                <a:gd name="T11" fmla="*/ 492 h 618"/>
                <a:gd name="T12" fmla="*/ 556 w 677"/>
                <a:gd name="T13" fmla="*/ 91 h 618"/>
                <a:gd name="T14" fmla="*/ 338 w 677"/>
                <a:gd name="T15" fmla="*/ 0 h 618"/>
                <a:gd name="T16" fmla="*/ 120 w 677"/>
                <a:gd name="T17" fmla="*/ 91 h 618"/>
                <a:gd name="T18" fmla="*/ 120 w 677"/>
                <a:gd name="T19" fmla="*/ 527 h 618"/>
                <a:gd name="T20" fmla="*/ 320 w 677"/>
                <a:gd name="T21" fmla="*/ 617 h 618"/>
                <a:gd name="T22" fmla="*/ 146 w 677"/>
                <a:gd name="T23" fmla="*/ 116 h 618"/>
                <a:gd name="T24" fmla="*/ 338 w 677"/>
                <a:gd name="T25" fmla="*/ 36 h 618"/>
                <a:gd name="T26" fmla="*/ 531 w 677"/>
                <a:gd name="T27" fmla="*/ 116 h 618"/>
                <a:gd name="T28" fmla="*/ 558 w 677"/>
                <a:gd name="T29" fmla="*/ 471 h 618"/>
                <a:gd name="T30" fmla="*/ 531 w 677"/>
                <a:gd name="T31" fmla="*/ 502 h 618"/>
                <a:gd name="T32" fmla="*/ 500 w 677"/>
                <a:gd name="T33" fmla="*/ 528 h 618"/>
                <a:gd name="T34" fmla="*/ 340 w 677"/>
                <a:gd name="T35" fmla="*/ 582 h 618"/>
                <a:gd name="T36" fmla="*/ 338 w 677"/>
                <a:gd name="T37" fmla="*/ 582 h 618"/>
                <a:gd name="T38" fmla="*/ 146 w 677"/>
                <a:gd name="T39" fmla="*/ 502 h 618"/>
                <a:gd name="T40" fmla="*/ 146 w 677"/>
                <a:gd name="T41" fmla="*/ 11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618">
                  <a:moveTo>
                    <a:pt x="320" y="617"/>
                  </a:moveTo>
                  <a:cubicBezTo>
                    <a:pt x="320" y="618"/>
                    <a:pt x="320" y="618"/>
                    <a:pt x="320" y="618"/>
                  </a:cubicBezTo>
                  <a:cubicBezTo>
                    <a:pt x="338" y="618"/>
                    <a:pt x="338" y="618"/>
                    <a:pt x="338" y="618"/>
                  </a:cubicBezTo>
                  <a:cubicBezTo>
                    <a:pt x="405" y="618"/>
                    <a:pt x="468" y="597"/>
                    <a:pt x="522" y="557"/>
                  </a:cubicBezTo>
                  <a:cubicBezTo>
                    <a:pt x="534" y="548"/>
                    <a:pt x="546" y="538"/>
                    <a:pt x="556" y="527"/>
                  </a:cubicBezTo>
                  <a:cubicBezTo>
                    <a:pt x="567" y="516"/>
                    <a:pt x="577" y="505"/>
                    <a:pt x="587" y="492"/>
                  </a:cubicBezTo>
                  <a:cubicBezTo>
                    <a:pt x="677" y="371"/>
                    <a:pt x="664" y="198"/>
                    <a:pt x="556" y="91"/>
                  </a:cubicBezTo>
                  <a:cubicBezTo>
                    <a:pt x="498" y="33"/>
                    <a:pt x="421" y="0"/>
                    <a:pt x="338" y="0"/>
                  </a:cubicBezTo>
                  <a:cubicBezTo>
                    <a:pt x="256" y="0"/>
                    <a:pt x="178" y="33"/>
                    <a:pt x="120" y="91"/>
                  </a:cubicBezTo>
                  <a:cubicBezTo>
                    <a:pt x="0" y="211"/>
                    <a:pt x="0" y="407"/>
                    <a:pt x="120" y="527"/>
                  </a:cubicBezTo>
                  <a:cubicBezTo>
                    <a:pt x="174" y="581"/>
                    <a:pt x="245" y="613"/>
                    <a:pt x="320" y="617"/>
                  </a:cubicBezTo>
                  <a:close/>
                  <a:moveTo>
                    <a:pt x="146" y="116"/>
                  </a:moveTo>
                  <a:cubicBezTo>
                    <a:pt x="197" y="65"/>
                    <a:pt x="265" y="36"/>
                    <a:pt x="338" y="36"/>
                  </a:cubicBezTo>
                  <a:cubicBezTo>
                    <a:pt x="411" y="36"/>
                    <a:pt x="480" y="65"/>
                    <a:pt x="531" y="116"/>
                  </a:cubicBezTo>
                  <a:cubicBezTo>
                    <a:pt x="626" y="211"/>
                    <a:pt x="637" y="363"/>
                    <a:pt x="558" y="471"/>
                  </a:cubicBezTo>
                  <a:cubicBezTo>
                    <a:pt x="550" y="482"/>
                    <a:pt x="541" y="492"/>
                    <a:pt x="531" y="502"/>
                  </a:cubicBezTo>
                  <a:cubicBezTo>
                    <a:pt x="521" y="511"/>
                    <a:pt x="511" y="520"/>
                    <a:pt x="500" y="528"/>
                  </a:cubicBezTo>
                  <a:cubicBezTo>
                    <a:pt x="454" y="563"/>
                    <a:pt x="398" y="581"/>
                    <a:pt x="340" y="582"/>
                  </a:cubicBezTo>
                  <a:cubicBezTo>
                    <a:pt x="338" y="582"/>
                    <a:pt x="338" y="582"/>
                    <a:pt x="338" y="582"/>
                  </a:cubicBezTo>
                  <a:cubicBezTo>
                    <a:pt x="265" y="582"/>
                    <a:pt x="197" y="553"/>
                    <a:pt x="146" y="502"/>
                  </a:cubicBezTo>
                  <a:cubicBezTo>
                    <a:pt x="39" y="395"/>
                    <a:pt x="39" y="223"/>
                    <a:pt x="146" y="1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38" name="Group 37"/>
          <p:cNvGrpSpPr/>
          <p:nvPr/>
        </p:nvGrpSpPr>
        <p:grpSpPr>
          <a:xfrm>
            <a:off x="1717674" y="483017"/>
            <a:ext cx="20934363" cy="2079087"/>
            <a:chOff x="5988388" y="483017"/>
            <a:chExt cx="12359700" cy="2079087"/>
          </a:xfrm>
        </p:grpSpPr>
        <p:sp>
          <p:nvSpPr>
            <p:cNvPr id="39" name="TextBox 38"/>
            <p:cNvSpPr txBox="1"/>
            <p:nvPr/>
          </p:nvSpPr>
          <p:spPr>
            <a:xfrm>
              <a:off x="5988388" y="483017"/>
              <a:ext cx="12359700" cy="1446532"/>
            </a:xfrm>
            <a:prstGeom prst="rect">
              <a:avLst/>
            </a:prstGeom>
            <a:noFill/>
          </p:spPr>
          <p:txBody>
            <a:bodyPr wrap="square" lIns="91422" tIns="45711" rIns="91422" bIns="45711" rtlCol="0">
              <a:spAutoFit/>
            </a:bodyPr>
            <a:lstStyle/>
            <a:p>
              <a:pPr algn="ctr"/>
              <a:r>
                <a:rPr lang="id-ID" sz="8800" b="1" dirty="0" smtClean="0">
                  <a:solidFill>
                    <a:schemeClr val="bg1"/>
                  </a:solidFill>
                  <a:latin typeface="微软雅黑" panose="020B0503020204020204" pitchFamily="34" charset="-122"/>
                  <a:cs typeface="Aparajita" panose="020B0604020202020204" pitchFamily="34" charset="0"/>
                </a:rPr>
                <a:t>Our Product Process</a:t>
              </a:r>
            </a:p>
          </p:txBody>
        </p:sp>
        <p:sp>
          <p:nvSpPr>
            <p:cNvPr id="40" name="Rectangle 39"/>
            <p:cNvSpPr/>
            <p:nvPr/>
          </p:nvSpPr>
          <p:spPr>
            <a:xfrm>
              <a:off x="11412311" y="2470667"/>
              <a:ext cx="1553038" cy="9143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rtlCol="0" anchor="ctr"/>
            <a:lstStyle/>
            <a:p>
              <a:pPr algn="ctr"/>
              <a:endParaRPr lang="en-US" dirty="0">
                <a:solidFill>
                  <a:schemeClr val="accent2"/>
                </a:solidFill>
                <a:latin typeface="Open Sans Light"/>
              </a:endParaRPr>
            </a:p>
          </p:txBody>
        </p:sp>
        <p:sp>
          <p:nvSpPr>
            <p:cNvPr id="41" name="Subtitle 2"/>
            <p:cNvSpPr txBox="1">
              <a:spLocks/>
            </p:cNvSpPr>
            <p:nvPr/>
          </p:nvSpPr>
          <p:spPr>
            <a:xfrm>
              <a:off x="6361236" y="1634834"/>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bg1"/>
                  </a:solidFill>
                  <a:latin typeface="微软雅黑" panose="020B0503020204020204" pitchFamily="34" charset="-122"/>
                  <a:cs typeface="Aparajita" panose="020B0604020202020204" pitchFamily="34" charset="0"/>
                </a:rPr>
                <a:t>Your </a:t>
              </a:r>
              <a:r>
                <a:rPr lang="en-US" sz="3100" dirty="0" smtClean="0">
                  <a:solidFill>
                    <a:schemeClr val="bg1"/>
                  </a:solidFill>
                  <a:latin typeface="微软雅黑" panose="020B0503020204020204" pitchFamily="34" charset="-122"/>
                  <a:cs typeface="Aparajita" panose="020B0604020202020204" pitchFamily="34" charset="0"/>
                </a:rPr>
                <a:t>great subtitle </a:t>
              </a:r>
              <a:r>
                <a:rPr lang="en-US" sz="3100" dirty="0" smtClean="0">
                  <a:solidFill>
                    <a:schemeClr val="accent1"/>
                  </a:solidFill>
                  <a:latin typeface="微软雅黑" panose="020B0503020204020204" pitchFamily="34" charset="-122"/>
                  <a:cs typeface="Aparajita" panose="020B0604020202020204" pitchFamily="34" charset="0"/>
                </a:rPr>
                <a:t>in this line</a:t>
              </a:r>
              <a:endParaRPr lang="en-US" sz="3100" dirty="0">
                <a:solidFill>
                  <a:schemeClr val="accent1"/>
                </a:solidFill>
                <a:latin typeface="微软雅黑" panose="020B0503020204020204" pitchFamily="34" charset="-122"/>
                <a:cs typeface="Aparajita" panose="020B0604020202020204" pitchFamily="34" charset="0"/>
              </a:endParaRPr>
            </a:p>
          </p:txBody>
        </p:sp>
      </p:grpSp>
    </p:spTree>
    <p:extLst>
      <p:ext uri="{BB962C8B-B14F-4D97-AF65-F5344CB8AC3E}">
        <p14:creationId xmlns:p14="http://schemas.microsoft.com/office/powerpoint/2010/main" val="19070672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900" decel="100000" fill="hold"/>
                                        <p:tgtEl>
                                          <p:spTgt spid="3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0"/>
                                        </p:tgtEl>
                                        <p:attrNameLst>
                                          <p:attrName>style.visibility</p:attrName>
                                        </p:attrNameLst>
                                      </p:cBhvr>
                                      <p:to>
                                        <p:strVal val="visible"/>
                                      </p:to>
                                    </p:set>
                                    <p:anim calcmode="lin" valueType="num">
                                      <p:cBhvr>
                                        <p:cTn id="14" dur="500" fill="hold"/>
                                        <p:tgtEl>
                                          <p:spTgt spid="90"/>
                                        </p:tgtEl>
                                        <p:attrNameLst>
                                          <p:attrName>ppt_w</p:attrName>
                                        </p:attrNameLst>
                                      </p:cBhvr>
                                      <p:tavLst>
                                        <p:tav tm="0">
                                          <p:val>
                                            <p:fltVal val="0"/>
                                          </p:val>
                                        </p:tav>
                                        <p:tav tm="100000">
                                          <p:val>
                                            <p:strVal val="#ppt_w"/>
                                          </p:val>
                                        </p:tav>
                                      </p:tavLst>
                                    </p:anim>
                                    <p:anim calcmode="lin" valueType="num">
                                      <p:cBhvr>
                                        <p:cTn id="15" dur="500" fill="hold"/>
                                        <p:tgtEl>
                                          <p:spTgt spid="90"/>
                                        </p:tgtEl>
                                        <p:attrNameLst>
                                          <p:attrName>ppt_h</p:attrName>
                                        </p:attrNameLst>
                                      </p:cBhvr>
                                      <p:tavLst>
                                        <p:tav tm="0">
                                          <p:val>
                                            <p:fltVal val="0"/>
                                          </p:val>
                                        </p:tav>
                                        <p:tav tm="100000">
                                          <p:val>
                                            <p:strVal val="#ppt_h"/>
                                          </p:val>
                                        </p:tav>
                                      </p:tavLst>
                                    </p:anim>
                                    <p:animEffect transition="in" filter="fade">
                                      <p:cBhvr>
                                        <p:cTn id="16" dur="500"/>
                                        <p:tgtEl>
                                          <p:spTgt spid="9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fade">
                                      <p:cBhvr>
                                        <p:cTn id="24" dur="500"/>
                                        <p:tgtEl>
                                          <p:spTgt spid="10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p:cTn id="32" dur="500" fill="hold"/>
                                        <p:tgtEl>
                                          <p:spTgt spid="179"/>
                                        </p:tgtEl>
                                        <p:attrNameLst>
                                          <p:attrName>ppt_w</p:attrName>
                                        </p:attrNameLst>
                                      </p:cBhvr>
                                      <p:tavLst>
                                        <p:tav tm="0">
                                          <p:val>
                                            <p:fltVal val="0"/>
                                          </p:val>
                                        </p:tav>
                                        <p:tav tm="100000">
                                          <p:val>
                                            <p:strVal val="#ppt_w"/>
                                          </p:val>
                                        </p:tav>
                                      </p:tavLst>
                                    </p:anim>
                                    <p:anim calcmode="lin" valueType="num">
                                      <p:cBhvr>
                                        <p:cTn id="33" dur="500" fill="hold"/>
                                        <p:tgtEl>
                                          <p:spTgt spid="179"/>
                                        </p:tgtEl>
                                        <p:attrNameLst>
                                          <p:attrName>ppt_h</p:attrName>
                                        </p:attrNameLst>
                                      </p:cBhvr>
                                      <p:tavLst>
                                        <p:tav tm="0">
                                          <p:val>
                                            <p:fltVal val="0"/>
                                          </p:val>
                                        </p:tav>
                                        <p:tav tm="100000">
                                          <p:val>
                                            <p:strVal val="#ppt_h"/>
                                          </p:val>
                                        </p:tav>
                                      </p:tavLst>
                                    </p:anim>
                                    <p:animEffect transition="in" filter="fade">
                                      <p:cBhvr>
                                        <p:cTn id="34" dur="500"/>
                                        <p:tgtEl>
                                          <p:spTgt spid="17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p:cTn id="37" dur="500" fill="hold"/>
                                        <p:tgtEl>
                                          <p:spTgt spid="168"/>
                                        </p:tgtEl>
                                        <p:attrNameLst>
                                          <p:attrName>ppt_w</p:attrName>
                                        </p:attrNameLst>
                                      </p:cBhvr>
                                      <p:tavLst>
                                        <p:tav tm="0">
                                          <p:val>
                                            <p:fltVal val="0"/>
                                          </p:val>
                                        </p:tav>
                                        <p:tav tm="100000">
                                          <p:val>
                                            <p:strVal val="#ppt_w"/>
                                          </p:val>
                                        </p:tav>
                                      </p:tavLst>
                                    </p:anim>
                                    <p:anim calcmode="lin" valueType="num">
                                      <p:cBhvr>
                                        <p:cTn id="38" dur="500" fill="hold"/>
                                        <p:tgtEl>
                                          <p:spTgt spid="168"/>
                                        </p:tgtEl>
                                        <p:attrNameLst>
                                          <p:attrName>ppt_h</p:attrName>
                                        </p:attrNameLst>
                                      </p:cBhvr>
                                      <p:tavLst>
                                        <p:tav tm="0">
                                          <p:val>
                                            <p:fltVal val="0"/>
                                          </p:val>
                                        </p:tav>
                                        <p:tav tm="100000">
                                          <p:val>
                                            <p:strVal val="#ppt_h"/>
                                          </p:val>
                                        </p:tav>
                                      </p:tavLst>
                                    </p:anim>
                                    <p:animEffect transition="in" filter="fade">
                                      <p:cBhvr>
                                        <p:cTn id="39" dur="500"/>
                                        <p:tgtEl>
                                          <p:spTgt spid="16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9"/>
                                        </p:tgtEl>
                                        <p:attrNameLst>
                                          <p:attrName>style.visibility</p:attrName>
                                        </p:attrNameLst>
                                      </p:cBhvr>
                                      <p:to>
                                        <p:strVal val="visible"/>
                                      </p:to>
                                    </p:set>
                                    <p:anim calcmode="lin" valueType="num">
                                      <p:cBhvr>
                                        <p:cTn id="42" dur="500" fill="hold"/>
                                        <p:tgtEl>
                                          <p:spTgt spid="159"/>
                                        </p:tgtEl>
                                        <p:attrNameLst>
                                          <p:attrName>ppt_w</p:attrName>
                                        </p:attrNameLst>
                                      </p:cBhvr>
                                      <p:tavLst>
                                        <p:tav tm="0">
                                          <p:val>
                                            <p:fltVal val="0"/>
                                          </p:val>
                                        </p:tav>
                                        <p:tav tm="100000">
                                          <p:val>
                                            <p:strVal val="#ppt_w"/>
                                          </p:val>
                                        </p:tav>
                                      </p:tavLst>
                                    </p:anim>
                                    <p:anim calcmode="lin" valueType="num">
                                      <p:cBhvr>
                                        <p:cTn id="43" dur="500" fill="hold"/>
                                        <p:tgtEl>
                                          <p:spTgt spid="159"/>
                                        </p:tgtEl>
                                        <p:attrNameLst>
                                          <p:attrName>ppt_h</p:attrName>
                                        </p:attrNameLst>
                                      </p:cBhvr>
                                      <p:tavLst>
                                        <p:tav tm="0">
                                          <p:val>
                                            <p:fltVal val="0"/>
                                          </p:val>
                                        </p:tav>
                                        <p:tav tm="100000">
                                          <p:val>
                                            <p:strVal val="#ppt_h"/>
                                          </p:val>
                                        </p:tav>
                                      </p:tavLst>
                                    </p:anim>
                                    <p:animEffect transition="in" filter="fade">
                                      <p:cBhvr>
                                        <p:cTn id="44" dur="500"/>
                                        <p:tgtEl>
                                          <p:spTgt spid="15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0"/>
                                        </p:tgtEl>
                                        <p:attrNameLst>
                                          <p:attrName>style.visibility</p:attrName>
                                        </p:attrNameLst>
                                      </p:cBhvr>
                                      <p:to>
                                        <p:strVal val="visible"/>
                                      </p:to>
                                    </p:set>
                                    <p:anim calcmode="lin" valueType="num">
                                      <p:cBhvr>
                                        <p:cTn id="47" dur="500" fill="hold"/>
                                        <p:tgtEl>
                                          <p:spTgt spid="180"/>
                                        </p:tgtEl>
                                        <p:attrNameLst>
                                          <p:attrName>ppt_w</p:attrName>
                                        </p:attrNameLst>
                                      </p:cBhvr>
                                      <p:tavLst>
                                        <p:tav tm="0">
                                          <p:val>
                                            <p:fltVal val="0"/>
                                          </p:val>
                                        </p:tav>
                                        <p:tav tm="100000">
                                          <p:val>
                                            <p:strVal val="#ppt_w"/>
                                          </p:val>
                                        </p:tav>
                                      </p:tavLst>
                                    </p:anim>
                                    <p:anim calcmode="lin" valueType="num">
                                      <p:cBhvr>
                                        <p:cTn id="48" dur="500" fill="hold"/>
                                        <p:tgtEl>
                                          <p:spTgt spid="180"/>
                                        </p:tgtEl>
                                        <p:attrNameLst>
                                          <p:attrName>ppt_h</p:attrName>
                                        </p:attrNameLst>
                                      </p:cBhvr>
                                      <p:tavLst>
                                        <p:tav tm="0">
                                          <p:val>
                                            <p:fltVal val="0"/>
                                          </p:val>
                                        </p:tav>
                                        <p:tav tm="100000">
                                          <p:val>
                                            <p:strVal val="#ppt_h"/>
                                          </p:val>
                                        </p:tav>
                                      </p:tavLst>
                                    </p:anim>
                                    <p:animEffect transition="in" filter="fade">
                                      <p:cBhvr>
                                        <p:cTn id="49" dur="500"/>
                                        <p:tgtEl>
                                          <p:spTgt spid="18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 calcmode="lin" valueType="num">
                                      <p:cBhvr>
                                        <p:cTn id="52" dur="500" fill="hold"/>
                                        <p:tgtEl>
                                          <p:spTgt spid="175"/>
                                        </p:tgtEl>
                                        <p:attrNameLst>
                                          <p:attrName>ppt_w</p:attrName>
                                        </p:attrNameLst>
                                      </p:cBhvr>
                                      <p:tavLst>
                                        <p:tav tm="0">
                                          <p:val>
                                            <p:fltVal val="0"/>
                                          </p:val>
                                        </p:tav>
                                        <p:tav tm="100000">
                                          <p:val>
                                            <p:strVal val="#ppt_w"/>
                                          </p:val>
                                        </p:tav>
                                      </p:tavLst>
                                    </p:anim>
                                    <p:anim calcmode="lin" valueType="num">
                                      <p:cBhvr>
                                        <p:cTn id="53" dur="500" fill="hold"/>
                                        <p:tgtEl>
                                          <p:spTgt spid="175"/>
                                        </p:tgtEl>
                                        <p:attrNameLst>
                                          <p:attrName>ppt_h</p:attrName>
                                        </p:attrNameLst>
                                      </p:cBhvr>
                                      <p:tavLst>
                                        <p:tav tm="0">
                                          <p:val>
                                            <p:fltVal val="0"/>
                                          </p:val>
                                        </p:tav>
                                        <p:tav tm="100000">
                                          <p:val>
                                            <p:strVal val="#ppt_h"/>
                                          </p:val>
                                        </p:tav>
                                      </p:tavLst>
                                    </p:anim>
                                    <p:animEffect transition="in" filter="fade">
                                      <p:cBhvr>
                                        <p:cTn id="54" dur="500"/>
                                        <p:tgtEl>
                                          <p:spTgt spid="17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1"/>
                                        </p:tgtEl>
                                        <p:attrNameLst>
                                          <p:attrName>style.visibility</p:attrName>
                                        </p:attrNameLst>
                                      </p:cBhvr>
                                      <p:to>
                                        <p:strVal val="visible"/>
                                      </p:to>
                                    </p:set>
                                    <p:anim calcmode="lin" valueType="num">
                                      <p:cBhvr>
                                        <p:cTn id="57" dur="500" fill="hold"/>
                                        <p:tgtEl>
                                          <p:spTgt spid="161"/>
                                        </p:tgtEl>
                                        <p:attrNameLst>
                                          <p:attrName>ppt_w</p:attrName>
                                        </p:attrNameLst>
                                      </p:cBhvr>
                                      <p:tavLst>
                                        <p:tav tm="0">
                                          <p:val>
                                            <p:fltVal val="0"/>
                                          </p:val>
                                        </p:tav>
                                        <p:tav tm="100000">
                                          <p:val>
                                            <p:strVal val="#ppt_w"/>
                                          </p:val>
                                        </p:tav>
                                      </p:tavLst>
                                    </p:anim>
                                    <p:anim calcmode="lin" valueType="num">
                                      <p:cBhvr>
                                        <p:cTn id="58" dur="500" fill="hold"/>
                                        <p:tgtEl>
                                          <p:spTgt spid="161"/>
                                        </p:tgtEl>
                                        <p:attrNameLst>
                                          <p:attrName>ppt_h</p:attrName>
                                        </p:attrNameLst>
                                      </p:cBhvr>
                                      <p:tavLst>
                                        <p:tav tm="0">
                                          <p:val>
                                            <p:fltVal val="0"/>
                                          </p:val>
                                        </p:tav>
                                        <p:tav tm="100000">
                                          <p:val>
                                            <p:strVal val="#ppt_h"/>
                                          </p:val>
                                        </p:tav>
                                      </p:tavLst>
                                    </p:anim>
                                    <p:animEffect transition="in" filter="fade">
                                      <p:cBhvr>
                                        <p:cTn id="59" dur="500"/>
                                        <p:tgtEl>
                                          <p:spTgt spid="16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4"/>
                                        </p:tgtEl>
                                        <p:attrNameLst>
                                          <p:attrName>style.visibility</p:attrName>
                                        </p:attrNameLst>
                                      </p:cBhvr>
                                      <p:to>
                                        <p:strVal val="visible"/>
                                      </p:to>
                                    </p:set>
                                    <p:anim calcmode="lin" valueType="num">
                                      <p:cBhvr>
                                        <p:cTn id="62" dur="500" fill="hold"/>
                                        <p:tgtEl>
                                          <p:spTgt spid="174"/>
                                        </p:tgtEl>
                                        <p:attrNameLst>
                                          <p:attrName>ppt_w</p:attrName>
                                        </p:attrNameLst>
                                      </p:cBhvr>
                                      <p:tavLst>
                                        <p:tav tm="0">
                                          <p:val>
                                            <p:fltVal val="0"/>
                                          </p:val>
                                        </p:tav>
                                        <p:tav tm="100000">
                                          <p:val>
                                            <p:strVal val="#ppt_w"/>
                                          </p:val>
                                        </p:tav>
                                      </p:tavLst>
                                    </p:anim>
                                    <p:anim calcmode="lin" valueType="num">
                                      <p:cBhvr>
                                        <p:cTn id="63" dur="500" fill="hold"/>
                                        <p:tgtEl>
                                          <p:spTgt spid="174"/>
                                        </p:tgtEl>
                                        <p:attrNameLst>
                                          <p:attrName>ppt_h</p:attrName>
                                        </p:attrNameLst>
                                      </p:cBhvr>
                                      <p:tavLst>
                                        <p:tav tm="0">
                                          <p:val>
                                            <p:fltVal val="0"/>
                                          </p:val>
                                        </p:tav>
                                        <p:tav tm="100000">
                                          <p:val>
                                            <p:strVal val="#ppt_h"/>
                                          </p:val>
                                        </p:tav>
                                      </p:tavLst>
                                    </p:anim>
                                    <p:animEffect transition="in" filter="fade">
                                      <p:cBhvr>
                                        <p:cTn id="64" dur="500"/>
                                        <p:tgtEl>
                                          <p:spTgt spid="17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0"/>
                                        </p:tgtEl>
                                        <p:attrNameLst>
                                          <p:attrName>style.visibility</p:attrName>
                                        </p:attrNameLst>
                                      </p:cBhvr>
                                      <p:to>
                                        <p:strVal val="visible"/>
                                      </p:to>
                                    </p:set>
                                    <p:anim calcmode="lin" valueType="num">
                                      <p:cBhvr>
                                        <p:cTn id="67" dur="500" fill="hold"/>
                                        <p:tgtEl>
                                          <p:spTgt spid="160"/>
                                        </p:tgtEl>
                                        <p:attrNameLst>
                                          <p:attrName>ppt_w</p:attrName>
                                        </p:attrNameLst>
                                      </p:cBhvr>
                                      <p:tavLst>
                                        <p:tav tm="0">
                                          <p:val>
                                            <p:fltVal val="0"/>
                                          </p:val>
                                        </p:tav>
                                        <p:tav tm="100000">
                                          <p:val>
                                            <p:strVal val="#ppt_w"/>
                                          </p:val>
                                        </p:tav>
                                      </p:tavLst>
                                    </p:anim>
                                    <p:anim calcmode="lin" valueType="num">
                                      <p:cBhvr>
                                        <p:cTn id="68" dur="500" fill="hold"/>
                                        <p:tgtEl>
                                          <p:spTgt spid="160"/>
                                        </p:tgtEl>
                                        <p:attrNameLst>
                                          <p:attrName>ppt_h</p:attrName>
                                        </p:attrNameLst>
                                      </p:cBhvr>
                                      <p:tavLst>
                                        <p:tav tm="0">
                                          <p:val>
                                            <p:fltVal val="0"/>
                                          </p:val>
                                        </p:tav>
                                        <p:tav tm="100000">
                                          <p:val>
                                            <p:strVal val="#ppt_h"/>
                                          </p:val>
                                        </p:tav>
                                      </p:tavLst>
                                    </p:anim>
                                    <p:animEffect transition="in" filter="fade">
                                      <p:cBhvr>
                                        <p:cTn id="69" dur="500"/>
                                        <p:tgtEl>
                                          <p:spTgt spid="16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81"/>
                                        </p:tgtEl>
                                        <p:attrNameLst>
                                          <p:attrName>style.visibility</p:attrName>
                                        </p:attrNameLst>
                                      </p:cBhvr>
                                      <p:to>
                                        <p:strVal val="visible"/>
                                      </p:to>
                                    </p:set>
                                    <p:anim calcmode="lin" valueType="num">
                                      <p:cBhvr>
                                        <p:cTn id="72" dur="500" fill="hold"/>
                                        <p:tgtEl>
                                          <p:spTgt spid="181"/>
                                        </p:tgtEl>
                                        <p:attrNameLst>
                                          <p:attrName>ppt_w</p:attrName>
                                        </p:attrNameLst>
                                      </p:cBhvr>
                                      <p:tavLst>
                                        <p:tav tm="0">
                                          <p:val>
                                            <p:fltVal val="0"/>
                                          </p:val>
                                        </p:tav>
                                        <p:tav tm="100000">
                                          <p:val>
                                            <p:strVal val="#ppt_w"/>
                                          </p:val>
                                        </p:tav>
                                      </p:tavLst>
                                    </p:anim>
                                    <p:anim calcmode="lin" valueType="num">
                                      <p:cBhvr>
                                        <p:cTn id="73" dur="500" fill="hold"/>
                                        <p:tgtEl>
                                          <p:spTgt spid="181"/>
                                        </p:tgtEl>
                                        <p:attrNameLst>
                                          <p:attrName>ppt_h</p:attrName>
                                        </p:attrNameLst>
                                      </p:cBhvr>
                                      <p:tavLst>
                                        <p:tav tm="0">
                                          <p:val>
                                            <p:fltVal val="0"/>
                                          </p:val>
                                        </p:tav>
                                        <p:tav tm="100000">
                                          <p:val>
                                            <p:strVal val="#ppt_h"/>
                                          </p:val>
                                        </p:tav>
                                      </p:tavLst>
                                    </p:anim>
                                    <p:animEffect transition="in" filter="fade">
                                      <p:cBhvr>
                                        <p:cTn id="74" dur="500"/>
                                        <p:tgtEl>
                                          <p:spTgt spid="18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2"/>
                                        </p:tgtEl>
                                        <p:attrNameLst>
                                          <p:attrName>style.visibility</p:attrName>
                                        </p:attrNameLst>
                                      </p:cBhvr>
                                      <p:to>
                                        <p:strVal val="visible"/>
                                      </p:to>
                                    </p:set>
                                    <p:anim calcmode="lin" valueType="num">
                                      <p:cBhvr>
                                        <p:cTn id="82" dur="500" fill="hold"/>
                                        <p:tgtEl>
                                          <p:spTgt spid="162"/>
                                        </p:tgtEl>
                                        <p:attrNameLst>
                                          <p:attrName>ppt_w</p:attrName>
                                        </p:attrNameLst>
                                      </p:cBhvr>
                                      <p:tavLst>
                                        <p:tav tm="0">
                                          <p:val>
                                            <p:fltVal val="0"/>
                                          </p:val>
                                        </p:tav>
                                        <p:tav tm="100000">
                                          <p:val>
                                            <p:strVal val="#ppt_w"/>
                                          </p:val>
                                        </p:tav>
                                      </p:tavLst>
                                    </p:anim>
                                    <p:anim calcmode="lin" valueType="num">
                                      <p:cBhvr>
                                        <p:cTn id="83" dur="500" fill="hold"/>
                                        <p:tgtEl>
                                          <p:spTgt spid="162"/>
                                        </p:tgtEl>
                                        <p:attrNameLst>
                                          <p:attrName>ppt_h</p:attrName>
                                        </p:attrNameLst>
                                      </p:cBhvr>
                                      <p:tavLst>
                                        <p:tav tm="0">
                                          <p:val>
                                            <p:fltVal val="0"/>
                                          </p:val>
                                        </p:tav>
                                        <p:tav tm="100000">
                                          <p:val>
                                            <p:strVal val="#ppt_h"/>
                                          </p:val>
                                        </p:tav>
                                      </p:tavLst>
                                    </p:anim>
                                    <p:animEffect transition="in" filter="fade">
                                      <p:cBhvr>
                                        <p:cTn id="84" dur="500"/>
                                        <p:tgtEl>
                                          <p:spTgt spid="16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2"/>
                                        </p:tgtEl>
                                        <p:attrNameLst>
                                          <p:attrName>style.visibility</p:attrName>
                                        </p:attrNameLst>
                                      </p:cBhvr>
                                      <p:to>
                                        <p:strVal val="visible"/>
                                      </p:to>
                                    </p:set>
                                    <p:anim calcmode="lin" valueType="num">
                                      <p:cBhvr>
                                        <p:cTn id="87" dur="500" fill="hold"/>
                                        <p:tgtEl>
                                          <p:spTgt spid="192"/>
                                        </p:tgtEl>
                                        <p:attrNameLst>
                                          <p:attrName>ppt_w</p:attrName>
                                        </p:attrNameLst>
                                      </p:cBhvr>
                                      <p:tavLst>
                                        <p:tav tm="0">
                                          <p:val>
                                            <p:fltVal val="0"/>
                                          </p:val>
                                        </p:tav>
                                        <p:tav tm="100000">
                                          <p:val>
                                            <p:strVal val="#ppt_w"/>
                                          </p:val>
                                        </p:tav>
                                      </p:tavLst>
                                    </p:anim>
                                    <p:anim calcmode="lin" valueType="num">
                                      <p:cBhvr>
                                        <p:cTn id="88" dur="500" fill="hold"/>
                                        <p:tgtEl>
                                          <p:spTgt spid="192"/>
                                        </p:tgtEl>
                                        <p:attrNameLst>
                                          <p:attrName>ppt_h</p:attrName>
                                        </p:attrNameLst>
                                      </p:cBhvr>
                                      <p:tavLst>
                                        <p:tav tm="0">
                                          <p:val>
                                            <p:fltVal val="0"/>
                                          </p:val>
                                        </p:tav>
                                        <p:tav tm="100000">
                                          <p:val>
                                            <p:strVal val="#ppt_h"/>
                                          </p:val>
                                        </p:tav>
                                      </p:tavLst>
                                    </p:anim>
                                    <p:animEffect transition="in" filter="fade">
                                      <p:cBhvr>
                                        <p:cTn id="89" dur="500"/>
                                        <p:tgtEl>
                                          <p:spTgt spid="192"/>
                                        </p:tgtEl>
                                      </p:cBhvr>
                                    </p:animEffect>
                                  </p:childTnLst>
                                </p:cTn>
                              </p:par>
                              <p:par>
                                <p:cTn id="90" presetID="53" presetClass="entr" presetSubtype="16" fill="hold"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58" grpId="0" animBg="1"/>
      <p:bldP spid="159" grpId="0" animBg="1"/>
      <p:bldP spid="160" grpId="0" animBg="1"/>
      <p:bldP spid="161" grpId="0" animBg="1"/>
      <p:bldP spid="162" grpId="0" animBg="1"/>
      <p:bldP spid="168" grpId="0" animBg="1"/>
      <p:bldP spid="173" grpId="0" animBg="1"/>
      <p:bldP spid="174" grpId="0" animBg="1"/>
      <p:bldP spid="175" grpId="0" animBg="1"/>
      <p:bldP spid="179" grpId="0" animBg="1"/>
      <p:bldP spid="180" grpId="0" animBg="1"/>
      <p:bldP spid="181" grpId="0" animBg="1"/>
      <p:bldP spid="192" grpId="0" animBg="1"/>
    </p:bldLst>
  </p:timing>
</p:sld>
</file>

<file path=ppt/theme/theme1.xml><?xml version="1.0" encoding="utf-8"?>
<a:theme xmlns:a="http://schemas.openxmlformats.org/drawingml/2006/main" name="Default Theme">
  <a:themeElements>
    <a:clrScheme name="motagua light prueba">
      <a:dk1>
        <a:srgbClr val="445469"/>
      </a:dk1>
      <a:lt1>
        <a:sysClr val="window" lastClr="FFFFFF"/>
      </a:lt1>
      <a:dk2>
        <a:srgbClr val="445469"/>
      </a:dk2>
      <a:lt2>
        <a:srgbClr val="FFFFFF"/>
      </a:lt2>
      <a:accent1>
        <a:srgbClr val="1EA185"/>
      </a:accent1>
      <a:accent2>
        <a:srgbClr val="9BBB5C"/>
      </a:accent2>
      <a:accent3>
        <a:srgbClr val="F29B26"/>
      </a:accent3>
      <a:accent4>
        <a:srgbClr val="BD392F"/>
      </a:accent4>
      <a:accent5>
        <a:srgbClr val="445469"/>
      </a:accent5>
      <a:accent6>
        <a:srgbClr val="445469"/>
      </a:accent6>
      <a:hlink>
        <a:srgbClr val="F33B48"/>
      </a:hlink>
      <a:folHlink>
        <a:srgbClr val="FFC000"/>
      </a:folHlink>
    </a:clrScheme>
    <a:fontScheme name="自定义 2">
      <a:majorFont>
        <a:latin typeface="微软雅黑"/>
        <a:ea typeface=""/>
        <a:cs typeface=""/>
      </a:majorFont>
      <a:minorFont>
        <a:latin typeface="微软雅黑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Foundry.thmx</Template>
  <TotalTime>13029</TotalTime>
  <Words>2133</Words>
  <Application>Microsoft Office PowerPoint</Application>
  <PresentationFormat>自定义</PresentationFormat>
  <Paragraphs>209</Paragraphs>
  <Slides>27</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Aparajita</vt:lpstr>
      <vt:lpstr>Franchise</vt:lpstr>
      <vt:lpstr>Gill Sans</vt:lpstr>
      <vt:lpstr>Helvetica Light</vt:lpstr>
      <vt:lpstr>Lato</vt:lpstr>
      <vt:lpstr>Lato Light</vt:lpstr>
      <vt:lpstr>ＭＳ Ｐゴシック</vt:lpstr>
      <vt:lpstr>Open Sans Light</vt:lpstr>
      <vt:lpstr>微软雅黑</vt:lpstr>
      <vt:lpstr>微软雅黑 Light</vt:lpstr>
      <vt:lpstr>Arial</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YANGS</cp:lastModifiedBy>
  <cp:revision>2612</cp:revision>
  <dcterms:created xsi:type="dcterms:W3CDTF">2014-11-12T21:47:38Z</dcterms:created>
  <dcterms:modified xsi:type="dcterms:W3CDTF">2018-07-19T12:50:37Z</dcterms:modified>
</cp:coreProperties>
</file>